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9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12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1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8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1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0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1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72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0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33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4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8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9718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Joints of the Upper Limb  </a:t>
            </a:r>
            <a:br>
              <a:rPr lang="en-US" dirty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0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281877"/>
            <a:ext cx="3515995" cy="1130935"/>
            <a:chOff x="604964" y="281876"/>
            <a:chExt cx="3515995" cy="1130935"/>
          </a:xfrm>
        </p:grpSpPr>
        <p:sp>
          <p:nvSpPr>
            <p:cNvPr id="3" name="object 3"/>
            <p:cNvSpPr/>
            <p:nvPr/>
          </p:nvSpPr>
          <p:spPr>
            <a:xfrm>
              <a:off x="610361" y="287273"/>
              <a:ext cx="3505200" cy="1120140"/>
            </a:xfrm>
            <a:custGeom>
              <a:avLst/>
              <a:gdLst/>
              <a:ahLst/>
              <a:cxnLst/>
              <a:rect l="l" t="t" r="r" b="b"/>
              <a:pathLst>
                <a:path w="3505200" h="1120140">
                  <a:moveTo>
                    <a:pt x="3318510" y="0"/>
                  </a:moveTo>
                  <a:lnTo>
                    <a:pt x="186689" y="0"/>
                  </a:lnTo>
                  <a:lnTo>
                    <a:pt x="137062" y="6667"/>
                  </a:lnTo>
                  <a:lnTo>
                    <a:pt x="92467" y="25484"/>
                  </a:lnTo>
                  <a:lnTo>
                    <a:pt x="54683" y="54673"/>
                  </a:lnTo>
                  <a:lnTo>
                    <a:pt x="25490" y="92456"/>
                  </a:lnTo>
                  <a:lnTo>
                    <a:pt x="6669" y="137054"/>
                  </a:lnTo>
                  <a:lnTo>
                    <a:pt x="0" y="186689"/>
                  </a:lnTo>
                  <a:lnTo>
                    <a:pt x="0" y="933450"/>
                  </a:lnTo>
                  <a:lnTo>
                    <a:pt x="6669" y="983085"/>
                  </a:lnTo>
                  <a:lnTo>
                    <a:pt x="25490" y="1027683"/>
                  </a:lnTo>
                  <a:lnTo>
                    <a:pt x="54683" y="1065466"/>
                  </a:lnTo>
                  <a:lnTo>
                    <a:pt x="92467" y="1094655"/>
                  </a:lnTo>
                  <a:lnTo>
                    <a:pt x="137062" y="1113472"/>
                  </a:lnTo>
                  <a:lnTo>
                    <a:pt x="186689" y="1120139"/>
                  </a:lnTo>
                  <a:lnTo>
                    <a:pt x="3318510" y="1120139"/>
                  </a:lnTo>
                  <a:lnTo>
                    <a:pt x="3368145" y="1113472"/>
                  </a:lnTo>
                  <a:lnTo>
                    <a:pt x="3412743" y="1094655"/>
                  </a:lnTo>
                  <a:lnTo>
                    <a:pt x="3450526" y="1065466"/>
                  </a:lnTo>
                  <a:lnTo>
                    <a:pt x="3479715" y="1027684"/>
                  </a:lnTo>
                  <a:lnTo>
                    <a:pt x="3498532" y="983085"/>
                  </a:lnTo>
                  <a:lnTo>
                    <a:pt x="3505200" y="933450"/>
                  </a:lnTo>
                  <a:lnTo>
                    <a:pt x="3505200" y="186689"/>
                  </a:lnTo>
                  <a:lnTo>
                    <a:pt x="3498532" y="137054"/>
                  </a:lnTo>
                  <a:lnTo>
                    <a:pt x="3479715" y="92455"/>
                  </a:lnTo>
                  <a:lnTo>
                    <a:pt x="3450526" y="54673"/>
                  </a:lnTo>
                  <a:lnTo>
                    <a:pt x="3412744" y="25484"/>
                  </a:lnTo>
                  <a:lnTo>
                    <a:pt x="3368145" y="6667"/>
                  </a:lnTo>
                  <a:lnTo>
                    <a:pt x="331851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287273"/>
              <a:ext cx="3505200" cy="1120140"/>
            </a:xfrm>
            <a:custGeom>
              <a:avLst/>
              <a:gdLst/>
              <a:ahLst/>
              <a:cxnLst/>
              <a:rect l="l" t="t" r="r" b="b"/>
              <a:pathLst>
                <a:path w="3505200" h="1120140">
                  <a:moveTo>
                    <a:pt x="0" y="186689"/>
                  </a:moveTo>
                  <a:lnTo>
                    <a:pt x="6669" y="137054"/>
                  </a:lnTo>
                  <a:lnTo>
                    <a:pt x="25490" y="92456"/>
                  </a:lnTo>
                  <a:lnTo>
                    <a:pt x="54683" y="54673"/>
                  </a:lnTo>
                  <a:lnTo>
                    <a:pt x="92467" y="25484"/>
                  </a:lnTo>
                  <a:lnTo>
                    <a:pt x="137062" y="6667"/>
                  </a:lnTo>
                  <a:lnTo>
                    <a:pt x="186689" y="0"/>
                  </a:lnTo>
                  <a:lnTo>
                    <a:pt x="3318510" y="0"/>
                  </a:lnTo>
                  <a:lnTo>
                    <a:pt x="3368145" y="6667"/>
                  </a:lnTo>
                  <a:lnTo>
                    <a:pt x="3412744" y="25484"/>
                  </a:lnTo>
                  <a:lnTo>
                    <a:pt x="3450526" y="54673"/>
                  </a:lnTo>
                  <a:lnTo>
                    <a:pt x="3479715" y="92455"/>
                  </a:lnTo>
                  <a:lnTo>
                    <a:pt x="3498532" y="137054"/>
                  </a:lnTo>
                  <a:lnTo>
                    <a:pt x="3505200" y="186689"/>
                  </a:lnTo>
                  <a:lnTo>
                    <a:pt x="3505200" y="933450"/>
                  </a:lnTo>
                  <a:lnTo>
                    <a:pt x="3498532" y="983085"/>
                  </a:lnTo>
                  <a:lnTo>
                    <a:pt x="3479715" y="1027684"/>
                  </a:lnTo>
                  <a:lnTo>
                    <a:pt x="3450526" y="1065466"/>
                  </a:lnTo>
                  <a:lnTo>
                    <a:pt x="3412743" y="1094655"/>
                  </a:lnTo>
                  <a:lnTo>
                    <a:pt x="3368145" y="1113472"/>
                  </a:lnTo>
                  <a:lnTo>
                    <a:pt x="3318510" y="1120139"/>
                  </a:lnTo>
                  <a:lnTo>
                    <a:pt x="186689" y="1120139"/>
                  </a:lnTo>
                  <a:lnTo>
                    <a:pt x="137062" y="1113472"/>
                  </a:lnTo>
                  <a:lnTo>
                    <a:pt x="92467" y="1094655"/>
                  </a:lnTo>
                  <a:lnTo>
                    <a:pt x="54683" y="1065466"/>
                  </a:lnTo>
                  <a:lnTo>
                    <a:pt x="25490" y="1027683"/>
                  </a:lnTo>
                  <a:lnTo>
                    <a:pt x="6669" y="983085"/>
                  </a:lnTo>
                  <a:lnTo>
                    <a:pt x="0" y="933450"/>
                  </a:lnTo>
                  <a:lnTo>
                    <a:pt x="0" y="18668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101" y="385014"/>
            <a:ext cx="2522220" cy="8502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605"/>
              </a:spcBef>
            </a:pPr>
            <a:r>
              <a:rPr sz="2900" spc="-10" dirty="0">
                <a:solidFill>
                  <a:schemeClr val="bg1"/>
                </a:solidFill>
              </a:rPr>
              <a:t>Ligaments </a:t>
            </a:r>
            <a:r>
              <a:rPr sz="2900" dirty="0">
                <a:solidFill>
                  <a:schemeClr val="bg1"/>
                </a:solidFill>
              </a:rPr>
              <a:t>of </a:t>
            </a:r>
            <a:r>
              <a:rPr sz="2900" spc="-5" dirty="0">
                <a:solidFill>
                  <a:schemeClr val="bg1"/>
                </a:solidFill>
              </a:rPr>
              <a:t>the </a:t>
            </a:r>
            <a:r>
              <a:rPr sz="2900" spc="-710" dirty="0">
                <a:solidFill>
                  <a:schemeClr val="bg1"/>
                </a:solidFill>
              </a:rPr>
              <a:t> </a:t>
            </a:r>
            <a:r>
              <a:rPr sz="2900" spc="-5" dirty="0">
                <a:solidFill>
                  <a:schemeClr val="bg1"/>
                </a:solidFill>
              </a:rPr>
              <a:t>shoulder</a:t>
            </a:r>
            <a:r>
              <a:rPr sz="2900" spc="-30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joint</a:t>
            </a:r>
            <a:r>
              <a:rPr sz="2900" spc="-3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..4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128965" y="1822641"/>
            <a:ext cx="3592195" cy="1624965"/>
            <a:chOff x="604964" y="1822640"/>
            <a:chExt cx="3592195" cy="1624965"/>
          </a:xfrm>
        </p:grpSpPr>
        <p:sp>
          <p:nvSpPr>
            <p:cNvPr id="7" name="object 7"/>
            <p:cNvSpPr/>
            <p:nvPr/>
          </p:nvSpPr>
          <p:spPr>
            <a:xfrm>
              <a:off x="610361" y="1828037"/>
              <a:ext cx="3581400" cy="1614170"/>
            </a:xfrm>
            <a:custGeom>
              <a:avLst/>
              <a:gdLst/>
              <a:ahLst/>
              <a:cxnLst/>
              <a:rect l="l" t="t" r="r" b="b"/>
              <a:pathLst>
                <a:path w="3581400" h="1614170">
                  <a:moveTo>
                    <a:pt x="3312414" y="0"/>
                  </a:moveTo>
                  <a:lnTo>
                    <a:pt x="268998" y="0"/>
                  </a:lnTo>
                  <a:lnTo>
                    <a:pt x="220645" y="4332"/>
                  </a:lnTo>
                  <a:lnTo>
                    <a:pt x="175136" y="16824"/>
                  </a:lnTo>
                  <a:lnTo>
                    <a:pt x="133229" y="36717"/>
                  </a:lnTo>
                  <a:lnTo>
                    <a:pt x="95685" y="63251"/>
                  </a:lnTo>
                  <a:lnTo>
                    <a:pt x="63264" y="95668"/>
                  </a:lnTo>
                  <a:lnTo>
                    <a:pt x="36726" y="133208"/>
                  </a:lnTo>
                  <a:lnTo>
                    <a:pt x="16829" y="175114"/>
                  </a:lnTo>
                  <a:lnTo>
                    <a:pt x="4333" y="220626"/>
                  </a:lnTo>
                  <a:lnTo>
                    <a:pt x="0" y="268986"/>
                  </a:lnTo>
                  <a:lnTo>
                    <a:pt x="0" y="1344929"/>
                  </a:lnTo>
                  <a:lnTo>
                    <a:pt x="4333" y="1393289"/>
                  </a:lnTo>
                  <a:lnTo>
                    <a:pt x="16829" y="1438801"/>
                  </a:lnTo>
                  <a:lnTo>
                    <a:pt x="36726" y="1480707"/>
                  </a:lnTo>
                  <a:lnTo>
                    <a:pt x="63264" y="1518247"/>
                  </a:lnTo>
                  <a:lnTo>
                    <a:pt x="95685" y="1550664"/>
                  </a:lnTo>
                  <a:lnTo>
                    <a:pt x="133229" y="1577198"/>
                  </a:lnTo>
                  <a:lnTo>
                    <a:pt x="175136" y="1597091"/>
                  </a:lnTo>
                  <a:lnTo>
                    <a:pt x="220645" y="1609583"/>
                  </a:lnTo>
                  <a:lnTo>
                    <a:pt x="268998" y="1613915"/>
                  </a:lnTo>
                  <a:lnTo>
                    <a:pt x="3312414" y="1613915"/>
                  </a:lnTo>
                  <a:lnTo>
                    <a:pt x="3360773" y="1609583"/>
                  </a:lnTo>
                  <a:lnTo>
                    <a:pt x="3406285" y="1597091"/>
                  </a:lnTo>
                  <a:lnTo>
                    <a:pt x="3448191" y="1577198"/>
                  </a:lnTo>
                  <a:lnTo>
                    <a:pt x="3485731" y="1550664"/>
                  </a:lnTo>
                  <a:lnTo>
                    <a:pt x="3518148" y="1518247"/>
                  </a:lnTo>
                  <a:lnTo>
                    <a:pt x="3544682" y="1480707"/>
                  </a:lnTo>
                  <a:lnTo>
                    <a:pt x="3564575" y="1438801"/>
                  </a:lnTo>
                  <a:lnTo>
                    <a:pt x="3577067" y="1393289"/>
                  </a:lnTo>
                  <a:lnTo>
                    <a:pt x="3581400" y="1344929"/>
                  </a:lnTo>
                  <a:lnTo>
                    <a:pt x="3581400" y="268986"/>
                  </a:lnTo>
                  <a:lnTo>
                    <a:pt x="3577067" y="220626"/>
                  </a:lnTo>
                  <a:lnTo>
                    <a:pt x="3564575" y="175114"/>
                  </a:lnTo>
                  <a:lnTo>
                    <a:pt x="3544682" y="133208"/>
                  </a:lnTo>
                  <a:lnTo>
                    <a:pt x="3518148" y="95668"/>
                  </a:lnTo>
                  <a:lnTo>
                    <a:pt x="3485731" y="63251"/>
                  </a:lnTo>
                  <a:lnTo>
                    <a:pt x="3448191" y="36717"/>
                  </a:lnTo>
                  <a:lnTo>
                    <a:pt x="3406285" y="16824"/>
                  </a:lnTo>
                  <a:lnTo>
                    <a:pt x="3360773" y="4332"/>
                  </a:lnTo>
                  <a:lnTo>
                    <a:pt x="331241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828037"/>
              <a:ext cx="3581400" cy="1614170"/>
            </a:xfrm>
            <a:custGeom>
              <a:avLst/>
              <a:gdLst/>
              <a:ahLst/>
              <a:cxnLst/>
              <a:rect l="l" t="t" r="r" b="b"/>
              <a:pathLst>
                <a:path w="3581400" h="1614170">
                  <a:moveTo>
                    <a:pt x="0" y="268986"/>
                  </a:moveTo>
                  <a:lnTo>
                    <a:pt x="4333" y="220626"/>
                  </a:lnTo>
                  <a:lnTo>
                    <a:pt x="16829" y="175114"/>
                  </a:lnTo>
                  <a:lnTo>
                    <a:pt x="36726" y="133208"/>
                  </a:lnTo>
                  <a:lnTo>
                    <a:pt x="63264" y="95668"/>
                  </a:lnTo>
                  <a:lnTo>
                    <a:pt x="95685" y="63251"/>
                  </a:lnTo>
                  <a:lnTo>
                    <a:pt x="133229" y="36717"/>
                  </a:lnTo>
                  <a:lnTo>
                    <a:pt x="175136" y="16824"/>
                  </a:lnTo>
                  <a:lnTo>
                    <a:pt x="220645" y="4332"/>
                  </a:lnTo>
                  <a:lnTo>
                    <a:pt x="268998" y="0"/>
                  </a:lnTo>
                  <a:lnTo>
                    <a:pt x="3312414" y="0"/>
                  </a:lnTo>
                  <a:lnTo>
                    <a:pt x="3360773" y="4332"/>
                  </a:lnTo>
                  <a:lnTo>
                    <a:pt x="3406285" y="16824"/>
                  </a:lnTo>
                  <a:lnTo>
                    <a:pt x="3448191" y="36717"/>
                  </a:lnTo>
                  <a:lnTo>
                    <a:pt x="3485731" y="63251"/>
                  </a:lnTo>
                  <a:lnTo>
                    <a:pt x="3518148" y="95668"/>
                  </a:lnTo>
                  <a:lnTo>
                    <a:pt x="3544682" y="133208"/>
                  </a:lnTo>
                  <a:lnTo>
                    <a:pt x="3564575" y="175114"/>
                  </a:lnTo>
                  <a:lnTo>
                    <a:pt x="3577067" y="220626"/>
                  </a:lnTo>
                  <a:lnTo>
                    <a:pt x="3581400" y="268986"/>
                  </a:lnTo>
                  <a:lnTo>
                    <a:pt x="3581400" y="1344929"/>
                  </a:lnTo>
                  <a:lnTo>
                    <a:pt x="3577067" y="1393289"/>
                  </a:lnTo>
                  <a:lnTo>
                    <a:pt x="3564575" y="1438801"/>
                  </a:lnTo>
                  <a:lnTo>
                    <a:pt x="3544682" y="1480707"/>
                  </a:lnTo>
                  <a:lnTo>
                    <a:pt x="3518148" y="1518247"/>
                  </a:lnTo>
                  <a:lnTo>
                    <a:pt x="3485731" y="1550664"/>
                  </a:lnTo>
                  <a:lnTo>
                    <a:pt x="3448191" y="1577198"/>
                  </a:lnTo>
                  <a:lnTo>
                    <a:pt x="3406285" y="1597091"/>
                  </a:lnTo>
                  <a:lnTo>
                    <a:pt x="3360773" y="1609583"/>
                  </a:lnTo>
                  <a:lnTo>
                    <a:pt x="3312414" y="1613915"/>
                  </a:lnTo>
                  <a:lnTo>
                    <a:pt x="268998" y="1613915"/>
                  </a:lnTo>
                  <a:lnTo>
                    <a:pt x="220645" y="1609583"/>
                  </a:lnTo>
                  <a:lnTo>
                    <a:pt x="175136" y="1597091"/>
                  </a:lnTo>
                  <a:lnTo>
                    <a:pt x="133229" y="1577198"/>
                  </a:lnTo>
                  <a:lnTo>
                    <a:pt x="95685" y="1550664"/>
                  </a:lnTo>
                  <a:lnTo>
                    <a:pt x="63264" y="1518247"/>
                  </a:lnTo>
                  <a:lnTo>
                    <a:pt x="36726" y="1480707"/>
                  </a:lnTo>
                  <a:lnTo>
                    <a:pt x="16829" y="1438801"/>
                  </a:lnTo>
                  <a:lnTo>
                    <a:pt x="4333" y="1393289"/>
                  </a:lnTo>
                  <a:lnTo>
                    <a:pt x="0" y="1344929"/>
                  </a:lnTo>
                  <a:lnTo>
                    <a:pt x="0" y="26898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5" y="4555173"/>
            <a:ext cx="3592195" cy="1624965"/>
            <a:chOff x="604964" y="4555172"/>
            <a:chExt cx="3592195" cy="1624965"/>
          </a:xfrm>
        </p:grpSpPr>
        <p:sp>
          <p:nvSpPr>
            <p:cNvPr id="10" name="object 10"/>
            <p:cNvSpPr/>
            <p:nvPr/>
          </p:nvSpPr>
          <p:spPr>
            <a:xfrm>
              <a:off x="610361" y="4560569"/>
              <a:ext cx="3581400" cy="1614170"/>
            </a:xfrm>
            <a:custGeom>
              <a:avLst/>
              <a:gdLst/>
              <a:ahLst/>
              <a:cxnLst/>
              <a:rect l="l" t="t" r="r" b="b"/>
              <a:pathLst>
                <a:path w="3581400" h="1614170">
                  <a:moveTo>
                    <a:pt x="3312414" y="0"/>
                  </a:moveTo>
                  <a:lnTo>
                    <a:pt x="268998" y="0"/>
                  </a:lnTo>
                  <a:lnTo>
                    <a:pt x="220645" y="4332"/>
                  </a:lnTo>
                  <a:lnTo>
                    <a:pt x="175136" y="16824"/>
                  </a:lnTo>
                  <a:lnTo>
                    <a:pt x="133229" y="36717"/>
                  </a:lnTo>
                  <a:lnTo>
                    <a:pt x="95685" y="63251"/>
                  </a:lnTo>
                  <a:lnTo>
                    <a:pt x="63264" y="95668"/>
                  </a:lnTo>
                  <a:lnTo>
                    <a:pt x="36726" y="133208"/>
                  </a:lnTo>
                  <a:lnTo>
                    <a:pt x="16829" y="175114"/>
                  </a:lnTo>
                  <a:lnTo>
                    <a:pt x="4333" y="220626"/>
                  </a:lnTo>
                  <a:lnTo>
                    <a:pt x="0" y="268985"/>
                  </a:lnTo>
                  <a:lnTo>
                    <a:pt x="0" y="1344917"/>
                  </a:lnTo>
                  <a:lnTo>
                    <a:pt x="4333" y="1393270"/>
                  </a:lnTo>
                  <a:lnTo>
                    <a:pt x="16829" y="1438779"/>
                  </a:lnTo>
                  <a:lnTo>
                    <a:pt x="36726" y="1480686"/>
                  </a:lnTo>
                  <a:lnTo>
                    <a:pt x="63264" y="1518230"/>
                  </a:lnTo>
                  <a:lnTo>
                    <a:pt x="95685" y="1550651"/>
                  </a:lnTo>
                  <a:lnTo>
                    <a:pt x="133229" y="1577189"/>
                  </a:lnTo>
                  <a:lnTo>
                    <a:pt x="175136" y="1597086"/>
                  </a:lnTo>
                  <a:lnTo>
                    <a:pt x="220645" y="1609582"/>
                  </a:lnTo>
                  <a:lnTo>
                    <a:pt x="268998" y="1613915"/>
                  </a:lnTo>
                  <a:lnTo>
                    <a:pt x="3312414" y="1613915"/>
                  </a:lnTo>
                  <a:lnTo>
                    <a:pt x="3360773" y="1609582"/>
                  </a:lnTo>
                  <a:lnTo>
                    <a:pt x="3406285" y="1597086"/>
                  </a:lnTo>
                  <a:lnTo>
                    <a:pt x="3448191" y="1577189"/>
                  </a:lnTo>
                  <a:lnTo>
                    <a:pt x="3485731" y="1550651"/>
                  </a:lnTo>
                  <a:lnTo>
                    <a:pt x="3518148" y="1518230"/>
                  </a:lnTo>
                  <a:lnTo>
                    <a:pt x="3544682" y="1480686"/>
                  </a:lnTo>
                  <a:lnTo>
                    <a:pt x="3564575" y="1438779"/>
                  </a:lnTo>
                  <a:lnTo>
                    <a:pt x="3577067" y="1393270"/>
                  </a:lnTo>
                  <a:lnTo>
                    <a:pt x="3581400" y="1344917"/>
                  </a:lnTo>
                  <a:lnTo>
                    <a:pt x="3581400" y="268985"/>
                  </a:lnTo>
                  <a:lnTo>
                    <a:pt x="3577067" y="220626"/>
                  </a:lnTo>
                  <a:lnTo>
                    <a:pt x="3564575" y="175114"/>
                  </a:lnTo>
                  <a:lnTo>
                    <a:pt x="3544682" y="133208"/>
                  </a:lnTo>
                  <a:lnTo>
                    <a:pt x="3518148" y="95668"/>
                  </a:lnTo>
                  <a:lnTo>
                    <a:pt x="3485731" y="63251"/>
                  </a:lnTo>
                  <a:lnTo>
                    <a:pt x="3448191" y="36717"/>
                  </a:lnTo>
                  <a:lnTo>
                    <a:pt x="3406285" y="16824"/>
                  </a:lnTo>
                  <a:lnTo>
                    <a:pt x="3360773" y="4332"/>
                  </a:lnTo>
                  <a:lnTo>
                    <a:pt x="331241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4560569"/>
              <a:ext cx="3581400" cy="1614170"/>
            </a:xfrm>
            <a:custGeom>
              <a:avLst/>
              <a:gdLst/>
              <a:ahLst/>
              <a:cxnLst/>
              <a:rect l="l" t="t" r="r" b="b"/>
              <a:pathLst>
                <a:path w="3581400" h="1614170">
                  <a:moveTo>
                    <a:pt x="0" y="268985"/>
                  </a:moveTo>
                  <a:lnTo>
                    <a:pt x="4333" y="220626"/>
                  </a:lnTo>
                  <a:lnTo>
                    <a:pt x="16829" y="175114"/>
                  </a:lnTo>
                  <a:lnTo>
                    <a:pt x="36726" y="133208"/>
                  </a:lnTo>
                  <a:lnTo>
                    <a:pt x="63264" y="95668"/>
                  </a:lnTo>
                  <a:lnTo>
                    <a:pt x="95685" y="63251"/>
                  </a:lnTo>
                  <a:lnTo>
                    <a:pt x="133229" y="36717"/>
                  </a:lnTo>
                  <a:lnTo>
                    <a:pt x="175136" y="16824"/>
                  </a:lnTo>
                  <a:lnTo>
                    <a:pt x="220645" y="4332"/>
                  </a:lnTo>
                  <a:lnTo>
                    <a:pt x="268998" y="0"/>
                  </a:lnTo>
                  <a:lnTo>
                    <a:pt x="3312414" y="0"/>
                  </a:lnTo>
                  <a:lnTo>
                    <a:pt x="3360773" y="4332"/>
                  </a:lnTo>
                  <a:lnTo>
                    <a:pt x="3406285" y="16824"/>
                  </a:lnTo>
                  <a:lnTo>
                    <a:pt x="3448191" y="36717"/>
                  </a:lnTo>
                  <a:lnTo>
                    <a:pt x="3485731" y="63251"/>
                  </a:lnTo>
                  <a:lnTo>
                    <a:pt x="3518148" y="95668"/>
                  </a:lnTo>
                  <a:lnTo>
                    <a:pt x="3544682" y="133208"/>
                  </a:lnTo>
                  <a:lnTo>
                    <a:pt x="3564575" y="175114"/>
                  </a:lnTo>
                  <a:lnTo>
                    <a:pt x="3577067" y="220626"/>
                  </a:lnTo>
                  <a:lnTo>
                    <a:pt x="3581400" y="268985"/>
                  </a:lnTo>
                  <a:lnTo>
                    <a:pt x="3581400" y="1344917"/>
                  </a:lnTo>
                  <a:lnTo>
                    <a:pt x="3577067" y="1393270"/>
                  </a:lnTo>
                  <a:lnTo>
                    <a:pt x="3564575" y="1438779"/>
                  </a:lnTo>
                  <a:lnTo>
                    <a:pt x="3544682" y="1480686"/>
                  </a:lnTo>
                  <a:lnTo>
                    <a:pt x="3518148" y="1518230"/>
                  </a:lnTo>
                  <a:lnTo>
                    <a:pt x="3485731" y="1550651"/>
                  </a:lnTo>
                  <a:lnTo>
                    <a:pt x="3448191" y="1577189"/>
                  </a:lnTo>
                  <a:lnTo>
                    <a:pt x="3406285" y="1597086"/>
                  </a:lnTo>
                  <a:lnTo>
                    <a:pt x="3360773" y="1609582"/>
                  </a:lnTo>
                  <a:lnTo>
                    <a:pt x="3312414" y="1613915"/>
                  </a:lnTo>
                  <a:lnTo>
                    <a:pt x="268998" y="1613915"/>
                  </a:lnTo>
                  <a:lnTo>
                    <a:pt x="220645" y="1609582"/>
                  </a:lnTo>
                  <a:lnTo>
                    <a:pt x="175136" y="1597086"/>
                  </a:lnTo>
                  <a:lnTo>
                    <a:pt x="133229" y="1577189"/>
                  </a:lnTo>
                  <a:lnTo>
                    <a:pt x="95685" y="1550651"/>
                  </a:lnTo>
                  <a:lnTo>
                    <a:pt x="63264" y="1518230"/>
                  </a:lnTo>
                  <a:lnTo>
                    <a:pt x="36726" y="1480686"/>
                  </a:lnTo>
                  <a:lnTo>
                    <a:pt x="16829" y="1438779"/>
                  </a:lnTo>
                  <a:lnTo>
                    <a:pt x="4333" y="1393270"/>
                  </a:lnTo>
                  <a:lnTo>
                    <a:pt x="0" y="1344917"/>
                  </a:lnTo>
                  <a:lnTo>
                    <a:pt x="0" y="26898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34591" y="2251964"/>
            <a:ext cx="3179445" cy="380399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69215" marR="1053465">
              <a:lnSpc>
                <a:spcPts val="2480"/>
              </a:lnSpc>
              <a:spcBef>
                <a:spcPts val="51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Corac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o-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ial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ligament: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 marL="184785" indent="-172720"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900" spc="-10" dirty="0">
                <a:latin typeface="Times New Roman"/>
                <a:cs typeface="Times New Roman"/>
              </a:rPr>
              <a:t>Triangular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ligament.</a:t>
            </a:r>
            <a:endParaRPr sz="1900" dirty="0">
              <a:latin typeface="Times New Roman"/>
              <a:cs typeface="Times New Roman"/>
            </a:endParaRPr>
          </a:p>
          <a:p>
            <a:pPr marL="184785" marR="73025" indent="-172720">
              <a:lnSpc>
                <a:spcPts val="1970"/>
              </a:lnSpc>
              <a:spcBef>
                <a:spcPts val="445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Times New Roman"/>
                <a:cs typeface="Times New Roman"/>
              </a:rPr>
              <a:t>Connects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the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tip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of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the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acromion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to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the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lateral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Times New Roman"/>
                <a:cs typeface="Times New Roman"/>
              </a:rPr>
              <a:t>margin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of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the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coracoid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process.</a:t>
            </a:r>
            <a:endParaRPr sz="1900" dirty="0">
              <a:latin typeface="Times New Roman"/>
              <a:cs typeface="Times New Roman"/>
            </a:endParaRPr>
          </a:p>
          <a:p>
            <a:pPr marL="69215" marR="5080">
              <a:lnSpc>
                <a:spcPct val="86300"/>
              </a:lnSpc>
              <a:spcBef>
                <a:spcPts val="162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Forms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 arch that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prevents upward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dislocation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humerus.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64353" y="1"/>
            <a:ext cx="4803775" cy="6506209"/>
            <a:chOff x="4340352" y="0"/>
            <a:chExt cx="4803775" cy="6506209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0352" y="0"/>
              <a:ext cx="4803648" cy="650595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23660" y="480059"/>
              <a:ext cx="381000" cy="838200"/>
            </a:xfrm>
            <a:custGeom>
              <a:avLst/>
              <a:gdLst/>
              <a:ahLst/>
              <a:cxnLst/>
              <a:rect l="l" t="t" r="r" b="b"/>
              <a:pathLst>
                <a:path w="381000" h="838200">
                  <a:moveTo>
                    <a:pt x="190499" y="0"/>
                  </a:moveTo>
                  <a:lnTo>
                    <a:pt x="0" y="190500"/>
                  </a:lnTo>
                  <a:lnTo>
                    <a:pt x="95249" y="190500"/>
                  </a:lnTo>
                  <a:lnTo>
                    <a:pt x="95249" y="838200"/>
                  </a:lnTo>
                  <a:lnTo>
                    <a:pt x="285749" y="838200"/>
                  </a:lnTo>
                  <a:lnTo>
                    <a:pt x="285749" y="190500"/>
                  </a:lnTo>
                  <a:lnTo>
                    <a:pt x="380999" y="190500"/>
                  </a:lnTo>
                  <a:lnTo>
                    <a:pt x="19049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9565" y="764985"/>
            <a:ext cx="5573395" cy="993775"/>
            <a:chOff x="1595564" y="764984"/>
            <a:chExt cx="5573395" cy="993775"/>
          </a:xfrm>
        </p:grpSpPr>
        <p:sp>
          <p:nvSpPr>
            <p:cNvPr id="3" name="object 3"/>
            <p:cNvSpPr/>
            <p:nvPr/>
          </p:nvSpPr>
          <p:spPr>
            <a:xfrm>
              <a:off x="1600962" y="770382"/>
              <a:ext cx="5562600" cy="982980"/>
            </a:xfrm>
            <a:custGeom>
              <a:avLst/>
              <a:gdLst/>
              <a:ahLst/>
              <a:cxnLst/>
              <a:rect l="l" t="t" r="r" b="b"/>
              <a:pathLst>
                <a:path w="5562600" h="982980">
                  <a:moveTo>
                    <a:pt x="5398770" y="0"/>
                  </a:moveTo>
                  <a:lnTo>
                    <a:pt x="163830" y="0"/>
                  </a:lnTo>
                  <a:lnTo>
                    <a:pt x="120297" y="5856"/>
                  </a:lnTo>
                  <a:lnTo>
                    <a:pt x="81167" y="22380"/>
                  </a:lnTo>
                  <a:lnTo>
                    <a:pt x="48006" y="48005"/>
                  </a:lnTo>
                  <a:lnTo>
                    <a:pt x="22380" y="81167"/>
                  </a:lnTo>
                  <a:lnTo>
                    <a:pt x="5856" y="120297"/>
                  </a:lnTo>
                  <a:lnTo>
                    <a:pt x="0" y="163829"/>
                  </a:lnTo>
                  <a:lnTo>
                    <a:pt x="0" y="819150"/>
                  </a:lnTo>
                  <a:lnTo>
                    <a:pt x="5856" y="862682"/>
                  </a:lnTo>
                  <a:lnTo>
                    <a:pt x="22380" y="901812"/>
                  </a:lnTo>
                  <a:lnTo>
                    <a:pt x="48006" y="934973"/>
                  </a:lnTo>
                  <a:lnTo>
                    <a:pt x="81167" y="960599"/>
                  </a:lnTo>
                  <a:lnTo>
                    <a:pt x="120297" y="977123"/>
                  </a:lnTo>
                  <a:lnTo>
                    <a:pt x="163830" y="982979"/>
                  </a:lnTo>
                  <a:lnTo>
                    <a:pt x="5398770" y="982979"/>
                  </a:lnTo>
                  <a:lnTo>
                    <a:pt x="5442302" y="977123"/>
                  </a:lnTo>
                  <a:lnTo>
                    <a:pt x="5481432" y="960599"/>
                  </a:lnTo>
                  <a:lnTo>
                    <a:pt x="5514594" y="934973"/>
                  </a:lnTo>
                  <a:lnTo>
                    <a:pt x="5540219" y="901812"/>
                  </a:lnTo>
                  <a:lnTo>
                    <a:pt x="5556743" y="862682"/>
                  </a:lnTo>
                  <a:lnTo>
                    <a:pt x="5562599" y="819150"/>
                  </a:lnTo>
                  <a:lnTo>
                    <a:pt x="5562599" y="163829"/>
                  </a:lnTo>
                  <a:lnTo>
                    <a:pt x="5556743" y="120297"/>
                  </a:lnTo>
                  <a:lnTo>
                    <a:pt x="5540219" y="81167"/>
                  </a:lnTo>
                  <a:lnTo>
                    <a:pt x="5514594" y="48005"/>
                  </a:lnTo>
                  <a:lnTo>
                    <a:pt x="5481432" y="22380"/>
                  </a:lnTo>
                  <a:lnTo>
                    <a:pt x="5442302" y="5856"/>
                  </a:lnTo>
                  <a:lnTo>
                    <a:pt x="539877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00962" y="770382"/>
              <a:ext cx="5562600" cy="982980"/>
            </a:xfrm>
            <a:custGeom>
              <a:avLst/>
              <a:gdLst/>
              <a:ahLst/>
              <a:cxnLst/>
              <a:rect l="l" t="t" r="r" b="b"/>
              <a:pathLst>
                <a:path w="5562600" h="982980">
                  <a:moveTo>
                    <a:pt x="0" y="163829"/>
                  </a:moveTo>
                  <a:lnTo>
                    <a:pt x="5856" y="120297"/>
                  </a:lnTo>
                  <a:lnTo>
                    <a:pt x="22380" y="81167"/>
                  </a:lnTo>
                  <a:lnTo>
                    <a:pt x="48006" y="48005"/>
                  </a:lnTo>
                  <a:lnTo>
                    <a:pt x="81167" y="22380"/>
                  </a:lnTo>
                  <a:lnTo>
                    <a:pt x="120297" y="5856"/>
                  </a:lnTo>
                  <a:lnTo>
                    <a:pt x="163830" y="0"/>
                  </a:lnTo>
                  <a:lnTo>
                    <a:pt x="5398770" y="0"/>
                  </a:lnTo>
                  <a:lnTo>
                    <a:pt x="5442302" y="5856"/>
                  </a:lnTo>
                  <a:lnTo>
                    <a:pt x="5481432" y="22380"/>
                  </a:lnTo>
                  <a:lnTo>
                    <a:pt x="5514594" y="48005"/>
                  </a:lnTo>
                  <a:lnTo>
                    <a:pt x="5540219" y="81167"/>
                  </a:lnTo>
                  <a:lnTo>
                    <a:pt x="5556743" y="120297"/>
                  </a:lnTo>
                  <a:lnTo>
                    <a:pt x="5562599" y="163829"/>
                  </a:lnTo>
                  <a:lnTo>
                    <a:pt x="5562599" y="819150"/>
                  </a:lnTo>
                  <a:lnTo>
                    <a:pt x="5556743" y="862682"/>
                  </a:lnTo>
                  <a:lnTo>
                    <a:pt x="5540219" y="901812"/>
                  </a:lnTo>
                  <a:lnTo>
                    <a:pt x="5514594" y="934973"/>
                  </a:lnTo>
                  <a:lnTo>
                    <a:pt x="5481432" y="960599"/>
                  </a:lnTo>
                  <a:lnTo>
                    <a:pt x="5442302" y="977123"/>
                  </a:lnTo>
                  <a:lnTo>
                    <a:pt x="5398770" y="982979"/>
                  </a:lnTo>
                  <a:lnTo>
                    <a:pt x="163830" y="982979"/>
                  </a:lnTo>
                  <a:lnTo>
                    <a:pt x="120297" y="977123"/>
                  </a:lnTo>
                  <a:lnTo>
                    <a:pt x="81167" y="960599"/>
                  </a:lnTo>
                  <a:lnTo>
                    <a:pt x="48006" y="934973"/>
                  </a:lnTo>
                  <a:lnTo>
                    <a:pt x="22380" y="901812"/>
                  </a:lnTo>
                  <a:lnTo>
                    <a:pt x="5856" y="862682"/>
                  </a:lnTo>
                  <a:lnTo>
                    <a:pt x="0" y="819150"/>
                  </a:lnTo>
                  <a:lnTo>
                    <a:pt x="0" y="163829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35579" y="966491"/>
            <a:ext cx="5776982" cy="594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200" spc="-5" dirty="0">
                <a:solidFill>
                  <a:schemeClr val="bg1"/>
                </a:solidFill>
              </a:rPr>
              <a:t>Intracapsular</a:t>
            </a:r>
            <a:r>
              <a:rPr sz="4200" dirty="0">
                <a:solidFill>
                  <a:schemeClr val="bg1"/>
                </a:solidFill>
              </a:rPr>
              <a:t> </a:t>
            </a:r>
            <a:r>
              <a:rPr sz="4200" spc="-5" dirty="0">
                <a:solidFill>
                  <a:schemeClr val="bg1"/>
                </a:solidFill>
              </a:rPr>
              <a:t>structures</a:t>
            </a:r>
            <a:endParaRPr sz="420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19565" y="2029905"/>
            <a:ext cx="5878195" cy="594995"/>
            <a:chOff x="1595564" y="2029904"/>
            <a:chExt cx="5878195" cy="594995"/>
          </a:xfrm>
        </p:grpSpPr>
        <p:sp>
          <p:nvSpPr>
            <p:cNvPr id="7" name="object 7"/>
            <p:cNvSpPr/>
            <p:nvPr/>
          </p:nvSpPr>
          <p:spPr>
            <a:xfrm>
              <a:off x="1600962" y="2035302"/>
              <a:ext cx="5867400" cy="584200"/>
            </a:xfrm>
            <a:custGeom>
              <a:avLst/>
              <a:gdLst/>
              <a:ahLst/>
              <a:cxnLst/>
              <a:rect l="l" t="t" r="r" b="b"/>
              <a:pathLst>
                <a:path w="5867400" h="584200">
                  <a:moveTo>
                    <a:pt x="5770118" y="0"/>
                  </a:moveTo>
                  <a:lnTo>
                    <a:pt x="97281" y="0"/>
                  </a:lnTo>
                  <a:lnTo>
                    <a:pt x="59418" y="7645"/>
                  </a:lnTo>
                  <a:lnTo>
                    <a:pt x="28495" y="28495"/>
                  </a:lnTo>
                  <a:lnTo>
                    <a:pt x="7645" y="59418"/>
                  </a:lnTo>
                  <a:lnTo>
                    <a:pt x="0" y="97282"/>
                  </a:lnTo>
                  <a:lnTo>
                    <a:pt x="0" y="486410"/>
                  </a:lnTo>
                  <a:lnTo>
                    <a:pt x="7645" y="524273"/>
                  </a:lnTo>
                  <a:lnTo>
                    <a:pt x="28495" y="555196"/>
                  </a:lnTo>
                  <a:lnTo>
                    <a:pt x="59418" y="576046"/>
                  </a:lnTo>
                  <a:lnTo>
                    <a:pt x="97281" y="583692"/>
                  </a:lnTo>
                  <a:lnTo>
                    <a:pt x="5770118" y="583692"/>
                  </a:lnTo>
                  <a:lnTo>
                    <a:pt x="5807981" y="576046"/>
                  </a:lnTo>
                  <a:lnTo>
                    <a:pt x="5838904" y="555196"/>
                  </a:lnTo>
                  <a:lnTo>
                    <a:pt x="5859754" y="524273"/>
                  </a:lnTo>
                  <a:lnTo>
                    <a:pt x="5867399" y="486410"/>
                  </a:lnTo>
                  <a:lnTo>
                    <a:pt x="5867399" y="97282"/>
                  </a:lnTo>
                  <a:lnTo>
                    <a:pt x="5859754" y="59418"/>
                  </a:lnTo>
                  <a:lnTo>
                    <a:pt x="5838904" y="28495"/>
                  </a:lnTo>
                  <a:lnTo>
                    <a:pt x="5807981" y="7645"/>
                  </a:lnTo>
                  <a:lnTo>
                    <a:pt x="577011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00962" y="2035302"/>
              <a:ext cx="5867400" cy="584200"/>
            </a:xfrm>
            <a:custGeom>
              <a:avLst/>
              <a:gdLst/>
              <a:ahLst/>
              <a:cxnLst/>
              <a:rect l="l" t="t" r="r" b="b"/>
              <a:pathLst>
                <a:path w="5867400" h="584200">
                  <a:moveTo>
                    <a:pt x="0" y="97282"/>
                  </a:moveTo>
                  <a:lnTo>
                    <a:pt x="7645" y="59418"/>
                  </a:lnTo>
                  <a:lnTo>
                    <a:pt x="28495" y="28495"/>
                  </a:lnTo>
                  <a:lnTo>
                    <a:pt x="59418" y="7645"/>
                  </a:lnTo>
                  <a:lnTo>
                    <a:pt x="97281" y="0"/>
                  </a:lnTo>
                  <a:lnTo>
                    <a:pt x="5770118" y="0"/>
                  </a:lnTo>
                  <a:lnTo>
                    <a:pt x="5807981" y="7645"/>
                  </a:lnTo>
                  <a:lnTo>
                    <a:pt x="5838904" y="28495"/>
                  </a:lnTo>
                  <a:lnTo>
                    <a:pt x="5859754" y="59418"/>
                  </a:lnTo>
                  <a:lnTo>
                    <a:pt x="5867399" y="97282"/>
                  </a:lnTo>
                  <a:lnTo>
                    <a:pt x="5867399" y="486410"/>
                  </a:lnTo>
                  <a:lnTo>
                    <a:pt x="5859754" y="524273"/>
                  </a:lnTo>
                  <a:lnTo>
                    <a:pt x="5838904" y="555196"/>
                  </a:lnTo>
                  <a:lnTo>
                    <a:pt x="5807981" y="576046"/>
                  </a:lnTo>
                  <a:lnTo>
                    <a:pt x="5770118" y="583692"/>
                  </a:lnTo>
                  <a:lnTo>
                    <a:pt x="97281" y="583692"/>
                  </a:lnTo>
                  <a:lnTo>
                    <a:pt x="59418" y="576046"/>
                  </a:lnTo>
                  <a:lnTo>
                    <a:pt x="28495" y="555196"/>
                  </a:lnTo>
                  <a:lnTo>
                    <a:pt x="7645" y="524273"/>
                  </a:lnTo>
                  <a:lnTo>
                    <a:pt x="0" y="486410"/>
                  </a:lnTo>
                  <a:lnTo>
                    <a:pt x="0" y="9728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119565" y="2686749"/>
            <a:ext cx="5878195" cy="596265"/>
            <a:chOff x="1595564" y="2686748"/>
            <a:chExt cx="5878195" cy="596265"/>
          </a:xfrm>
        </p:grpSpPr>
        <p:sp>
          <p:nvSpPr>
            <p:cNvPr id="10" name="object 10"/>
            <p:cNvSpPr/>
            <p:nvPr/>
          </p:nvSpPr>
          <p:spPr>
            <a:xfrm>
              <a:off x="1600962" y="2692145"/>
              <a:ext cx="5867400" cy="585470"/>
            </a:xfrm>
            <a:custGeom>
              <a:avLst/>
              <a:gdLst/>
              <a:ahLst/>
              <a:cxnLst/>
              <a:rect l="l" t="t" r="r" b="b"/>
              <a:pathLst>
                <a:path w="5867400" h="585470">
                  <a:moveTo>
                    <a:pt x="5769864" y="0"/>
                  </a:moveTo>
                  <a:lnTo>
                    <a:pt x="97536" y="0"/>
                  </a:lnTo>
                  <a:lnTo>
                    <a:pt x="59578" y="7667"/>
                  </a:lnTo>
                  <a:lnTo>
                    <a:pt x="28575" y="28575"/>
                  </a:lnTo>
                  <a:lnTo>
                    <a:pt x="7667" y="59578"/>
                  </a:lnTo>
                  <a:lnTo>
                    <a:pt x="0" y="97536"/>
                  </a:lnTo>
                  <a:lnTo>
                    <a:pt x="0" y="487679"/>
                  </a:lnTo>
                  <a:lnTo>
                    <a:pt x="7667" y="525637"/>
                  </a:lnTo>
                  <a:lnTo>
                    <a:pt x="28575" y="556640"/>
                  </a:lnTo>
                  <a:lnTo>
                    <a:pt x="59578" y="577548"/>
                  </a:lnTo>
                  <a:lnTo>
                    <a:pt x="97536" y="585215"/>
                  </a:lnTo>
                  <a:lnTo>
                    <a:pt x="5769864" y="585215"/>
                  </a:lnTo>
                  <a:lnTo>
                    <a:pt x="5807821" y="577548"/>
                  </a:lnTo>
                  <a:lnTo>
                    <a:pt x="5838824" y="556640"/>
                  </a:lnTo>
                  <a:lnTo>
                    <a:pt x="5859732" y="525637"/>
                  </a:lnTo>
                  <a:lnTo>
                    <a:pt x="5867399" y="487679"/>
                  </a:lnTo>
                  <a:lnTo>
                    <a:pt x="5867399" y="97536"/>
                  </a:lnTo>
                  <a:lnTo>
                    <a:pt x="5859732" y="59578"/>
                  </a:lnTo>
                  <a:lnTo>
                    <a:pt x="5838824" y="28575"/>
                  </a:lnTo>
                  <a:lnTo>
                    <a:pt x="5807821" y="7667"/>
                  </a:lnTo>
                  <a:lnTo>
                    <a:pt x="576986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0962" y="2692145"/>
              <a:ext cx="5867400" cy="585470"/>
            </a:xfrm>
            <a:custGeom>
              <a:avLst/>
              <a:gdLst/>
              <a:ahLst/>
              <a:cxnLst/>
              <a:rect l="l" t="t" r="r" b="b"/>
              <a:pathLst>
                <a:path w="5867400" h="585470">
                  <a:moveTo>
                    <a:pt x="0" y="97536"/>
                  </a:moveTo>
                  <a:lnTo>
                    <a:pt x="7667" y="59578"/>
                  </a:lnTo>
                  <a:lnTo>
                    <a:pt x="28575" y="28575"/>
                  </a:lnTo>
                  <a:lnTo>
                    <a:pt x="59578" y="7667"/>
                  </a:lnTo>
                  <a:lnTo>
                    <a:pt x="97536" y="0"/>
                  </a:lnTo>
                  <a:lnTo>
                    <a:pt x="5769864" y="0"/>
                  </a:lnTo>
                  <a:lnTo>
                    <a:pt x="5807821" y="7667"/>
                  </a:lnTo>
                  <a:lnTo>
                    <a:pt x="5838824" y="28575"/>
                  </a:lnTo>
                  <a:lnTo>
                    <a:pt x="5859732" y="59578"/>
                  </a:lnTo>
                  <a:lnTo>
                    <a:pt x="5867399" y="97536"/>
                  </a:lnTo>
                  <a:lnTo>
                    <a:pt x="5867399" y="487679"/>
                  </a:lnTo>
                  <a:lnTo>
                    <a:pt x="5859732" y="525637"/>
                  </a:lnTo>
                  <a:lnTo>
                    <a:pt x="5838824" y="556640"/>
                  </a:lnTo>
                  <a:lnTo>
                    <a:pt x="5807821" y="577548"/>
                  </a:lnTo>
                  <a:lnTo>
                    <a:pt x="5769864" y="585215"/>
                  </a:lnTo>
                  <a:lnTo>
                    <a:pt x="97536" y="585215"/>
                  </a:lnTo>
                  <a:lnTo>
                    <a:pt x="59578" y="577548"/>
                  </a:lnTo>
                  <a:lnTo>
                    <a:pt x="28575" y="556640"/>
                  </a:lnTo>
                  <a:lnTo>
                    <a:pt x="7667" y="525637"/>
                  </a:lnTo>
                  <a:lnTo>
                    <a:pt x="0" y="487679"/>
                  </a:lnTo>
                  <a:lnTo>
                    <a:pt x="0" y="9753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119565" y="3343593"/>
            <a:ext cx="5878195" cy="596265"/>
            <a:chOff x="1595564" y="3343592"/>
            <a:chExt cx="5878195" cy="596265"/>
          </a:xfrm>
        </p:grpSpPr>
        <p:sp>
          <p:nvSpPr>
            <p:cNvPr id="13" name="object 13"/>
            <p:cNvSpPr/>
            <p:nvPr/>
          </p:nvSpPr>
          <p:spPr>
            <a:xfrm>
              <a:off x="1600962" y="3348989"/>
              <a:ext cx="5867400" cy="585470"/>
            </a:xfrm>
            <a:custGeom>
              <a:avLst/>
              <a:gdLst/>
              <a:ahLst/>
              <a:cxnLst/>
              <a:rect l="l" t="t" r="r" b="b"/>
              <a:pathLst>
                <a:path w="5867400" h="585470">
                  <a:moveTo>
                    <a:pt x="5769864" y="0"/>
                  </a:moveTo>
                  <a:lnTo>
                    <a:pt x="97536" y="0"/>
                  </a:lnTo>
                  <a:lnTo>
                    <a:pt x="59578" y="7667"/>
                  </a:lnTo>
                  <a:lnTo>
                    <a:pt x="28575" y="28575"/>
                  </a:lnTo>
                  <a:lnTo>
                    <a:pt x="7667" y="59578"/>
                  </a:lnTo>
                  <a:lnTo>
                    <a:pt x="0" y="97536"/>
                  </a:lnTo>
                  <a:lnTo>
                    <a:pt x="0" y="487680"/>
                  </a:lnTo>
                  <a:lnTo>
                    <a:pt x="7667" y="525637"/>
                  </a:lnTo>
                  <a:lnTo>
                    <a:pt x="28575" y="556641"/>
                  </a:lnTo>
                  <a:lnTo>
                    <a:pt x="59578" y="577548"/>
                  </a:lnTo>
                  <a:lnTo>
                    <a:pt x="97536" y="585216"/>
                  </a:lnTo>
                  <a:lnTo>
                    <a:pt x="5769864" y="585216"/>
                  </a:lnTo>
                  <a:lnTo>
                    <a:pt x="5807821" y="577548"/>
                  </a:lnTo>
                  <a:lnTo>
                    <a:pt x="5838824" y="556641"/>
                  </a:lnTo>
                  <a:lnTo>
                    <a:pt x="5859732" y="525637"/>
                  </a:lnTo>
                  <a:lnTo>
                    <a:pt x="5867399" y="487680"/>
                  </a:lnTo>
                  <a:lnTo>
                    <a:pt x="5867399" y="97536"/>
                  </a:lnTo>
                  <a:lnTo>
                    <a:pt x="5859732" y="59578"/>
                  </a:lnTo>
                  <a:lnTo>
                    <a:pt x="5838824" y="28575"/>
                  </a:lnTo>
                  <a:lnTo>
                    <a:pt x="5807821" y="7667"/>
                  </a:lnTo>
                  <a:lnTo>
                    <a:pt x="576986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0962" y="3348989"/>
              <a:ext cx="5867400" cy="585470"/>
            </a:xfrm>
            <a:custGeom>
              <a:avLst/>
              <a:gdLst/>
              <a:ahLst/>
              <a:cxnLst/>
              <a:rect l="l" t="t" r="r" b="b"/>
              <a:pathLst>
                <a:path w="5867400" h="585470">
                  <a:moveTo>
                    <a:pt x="0" y="97536"/>
                  </a:moveTo>
                  <a:lnTo>
                    <a:pt x="7667" y="59578"/>
                  </a:lnTo>
                  <a:lnTo>
                    <a:pt x="28575" y="28575"/>
                  </a:lnTo>
                  <a:lnTo>
                    <a:pt x="59578" y="7667"/>
                  </a:lnTo>
                  <a:lnTo>
                    <a:pt x="97536" y="0"/>
                  </a:lnTo>
                  <a:lnTo>
                    <a:pt x="5769864" y="0"/>
                  </a:lnTo>
                  <a:lnTo>
                    <a:pt x="5807821" y="7667"/>
                  </a:lnTo>
                  <a:lnTo>
                    <a:pt x="5838824" y="28575"/>
                  </a:lnTo>
                  <a:lnTo>
                    <a:pt x="5859732" y="59578"/>
                  </a:lnTo>
                  <a:lnTo>
                    <a:pt x="5867399" y="97536"/>
                  </a:lnTo>
                  <a:lnTo>
                    <a:pt x="5867399" y="487680"/>
                  </a:lnTo>
                  <a:lnTo>
                    <a:pt x="5859732" y="525637"/>
                  </a:lnTo>
                  <a:lnTo>
                    <a:pt x="5838824" y="556641"/>
                  </a:lnTo>
                  <a:lnTo>
                    <a:pt x="5807821" y="577548"/>
                  </a:lnTo>
                  <a:lnTo>
                    <a:pt x="5769864" y="585216"/>
                  </a:lnTo>
                  <a:lnTo>
                    <a:pt x="97536" y="585216"/>
                  </a:lnTo>
                  <a:lnTo>
                    <a:pt x="59578" y="577548"/>
                  </a:lnTo>
                  <a:lnTo>
                    <a:pt x="28575" y="556641"/>
                  </a:lnTo>
                  <a:lnTo>
                    <a:pt x="7667" y="525637"/>
                  </a:lnTo>
                  <a:lnTo>
                    <a:pt x="0" y="487680"/>
                  </a:lnTo>
                  <a:lnTo>
                    <a:pt x="0" y="9753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235579" y="2093722"/>
            <a:ext cx="5480050" cy="331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500" spc="-35" dirty="0">
                <a:solidFill>
                  <a:srgbClr val="FFFFFF"/>
                </a:solidFill>
                <a:latin typeface="Times New Roman"/>
                <a:cs typeface="Times New Roman"/>
              </a:rPr>
              <a:t>Tendon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long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head</a:t>
            </a:r>
            <a:r>
              <a:rPr sz="2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biceps muscle.</a:t>
            </a:r>
            <a:endParaRPr sz="2500" dirty="0">
              <a:latin typeface="Times New Roman"/>
              <a:cs typeface="Times New Roman"/>
            </a:endParaRPr>
          </a:p>
          <a:p>
            <a:pPr marL="12700" marR="2831465">
              <a:lnSpc>
                <a:spcPct val="172500"/>
              </a:lnSpc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Labrum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glenoidale.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Synovial</a:t>
            </a:r>
            <a:r>
              <a:rPr sz="25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membrane:</a:t>
            </a:r>
            <a:endParaRPr sz="2500" dirty="0">
              <a:latin typeface="Times New Roman"/>
              <a:cs typeface="Times New Roman"/>
            </a:endParaRPr>
          </a:p>
          <a:p>
            <a:pPr marL="303530" indent="-229235">
              <a:spcBef>
                <a:spcPts val="925"/>
              </a:spcBef>
              <a:buChar char="•"/>
              <a:tabLst>
                <a:tab pos="303530" algn="l"/>
                <a:tab pos="304165" algn="l"/>
              </a:tabLst>
            </a:pPr>
            <a:r>
              <a:rPr sz="2000" dirty="0">
                <a:latin typeface="Times New Roman"/>
                <a:cs typeface="Times New Roman"/>
              </a:rPr>
              <a:t>Lines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inner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surface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capsule.</a:t>
            </a:r>
          </a:p>
          <a:p>
            <a:pPr marL="303530" indent="-229235">
              <a:lnSpc>
                <a:spcPts val="2240"/>
              </a:lnSpc>
              <a:spcBef>
                <a:spcPts val="135"/>
              </a:spcBef>
              <a:buChar char="•"/>
              <a:tabLst>
                <a:tab pos="303530" algn="l"/>
                <a:tab pos="304165" algn="l"/>
              </a:tabLst>
            </a:pPr>
            <a:r>
              <a:rPr sz="2000" dirty="0">
                <a:latin typeface="Times New Roman"/>
                <a:cs typeface="Times New Roman"/>
              </a:rPr>
              <a:t>Covers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upper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part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medial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aspect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</a:p>
          <a:p>
            <a:pPr marL="303530">
              <a:lnSpc>
                <a:spcPts val="2240"/>
              </a:lnSpc>
            </a:pPr>
            <a:r>
              <a:rPr sz="2000" spc="-5" dirty="0">
                <a:latin typeface="Times New Roman"/>
                <a:cs typeface="Times New Roman"/>
              </a:rPr>
              <a:t>surgical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neck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humerus.</a:t>
            </a:r>
          </a:p>
          <a:p>
            <a:pPr marL="303530" marR="5080" indent="-228600">
              <a:lnSpc>
                <a:spcPts val="2080"/>
              </a:lnSpc>
              <a:spcBef>
                <a:spcPts val="455"/>
              </a:spcBef>
              <a:buChar char="•"/>
              <a:tabLst>
                <a:tab pos="303530" algn="l"/>
                <a:tab pos="304165" algn="l"/>
              </a:tabLst>
            </a:pPr>
            <a:r>
              <a:rPr sz="2000" dirty="0">
                <a:latin typeface="Times New Roman"/>
                <a:cs typeface="Times New Roman"/>
              </a:rPr>
              <a:t>Sends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tubular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sheath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around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tendon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long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biceps.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0"/>
            <a:ext cx="9092183" cy="6400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4165" y="225489"/>
            <a:ext cx="8164195" cy="922655"/>
            <a:chOff x="300164" y="225488"/>
            <a:chExt cx="8164195" cy="922655"/>
          </a:xfrm>
        </p:grpSpPr>
        <p:sp>
          <p:nvSpPr>
            <p:cNvPr id="3" name="object 3"/>
            <p:cNvSpPr/>
            <p:nvPr/>
          </p:nvSpPr>
          <p:spPr>
            <a:xfrm>
              <a:off x="305562" y="230885"/>
              <a:ext cx="8153400" cy="911860"/>
            </a:xfrm>
            <a:custGeom>
              <a:avLst/>
              <a:gdLst/>
              <a:ahLst/>
              <a:cxnLst/>
              <a:rect l="l" t="t" r="r" b="b"/>
              <a:pathLst>
                <a:path w="8153400" h="911860">
                  <a:moveTo>
                    <a:pt x="8001508" y="0"/>
                  </a:moveTo>
                  <a:lnTo>
                    <a:pt x="151892" y="0"/>
                  </a:lnTo>
                  <a:lnTo>
                    <a:pt x="103883" y="7737"/>
                  </a:lnTo>
                  <a:lnTo>
                    <a:pt x="62188" y="29289"/>
                  </a:lnTo>
                  <a:lnTo>
                    <a:pt x="29307" y="62160"/>
                  </a:lnTo>
                  <a:lnTo>
                    <a:pt x="7743" y="103859"/>
                  </a:lnTo>
                  <a:lnTo>
                    <a:pt x="0" y="151892"/>
                  </a:lnTo>
                  <a:lnTo>
                    <a:pt x="0" y="759460"/>
                  </a:lnTo>
                  <a:lnTo>
                    <a:pt x="7743" y="807492"/>
                  </a:lnTo>
                  <a:lnTo>
                    <a:pt x="29307" y="849191"/>
                  </a:lnTo>
                  <a:lnTo>
                    <a:pt x="62188" y="882062"/>
                  </a:lnTo>
                  <a:lnTo>
                    <a:pt x="103883" y="903614"/>
                  </a:lnTo>
                  <a:lnTo>
                    <a:pt x="151892" y="911352"/>
                  </a:lnTo>
                  <a:lnTo>
                    <a:pt x="8001508" y="911352"/>
                  </a:lnTo>
                  <a:lnTo>
                    <a:pt x="8049540" y="903614"/>
                  </a:lnTo>
                  <a:lnTo>
                    <a:pt x="8091239" y="882062"/>
                  </a:lnTo>
                  <a:lnTo>
                    <a:pt x="8124110" y="849191"/>
                  </a:lnTo>
                  <a:lnTo>
                    <a:pt x="8145662" y="807492"/>
                  </a:lnTo>
                  <a:lnTo>
                    <a:pt x="8153400" y="759460"/>
                  </a:lnTo>
                  <a:lnTo>
                    <a:pt x="8153400" y="151892"/>
                  </a:lnTo>
                  <a:lnTo>
                    <a:pt x="8145662" y="103859"/>
                  </a:lnTo>
                  <a:lnTo>
                    <a:pt x="8124110" y="62160"/>
                  </a:lnTo>
                  <a:lnTo>
                    <a:pt x="8091239" y="29289"/>
                  </a:lnTo>
                  <a:lnTo>
                    <a:pt x="8049540" y="7737"/>
                  </a:lnTo>
                  <a:lnTo>
                    <a:pt x="800150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562" y="230885"/>
              <a:ext cx="8153400" cy="911860"/>
            </a:xfrm>
            <a:custGeom>
              <a:avLst/>
              <a:gdLst/>
              <a:ahLst/>
              <a:cxnLst/>
              <a:rect l="l" t="t" r="r" b="b"/>
              <a:pathLst>
                <a:path w="8153400" h="911860">
                  <a:moveTo>
                    <a:pt x="0" y="151892"/>
                  </a:moveTo>
                  <a:lnTo>
                    <a:pt x="7743" y="103859"/>
                  </a:lnTo>
                  <a:lnTo>
                    <a:pt x="29307" y="62160"/>
                  </a:lnTo>
                  <a:lnTo>
                    <a:pt x="62188" y="29289"/>
                  </a:lnTo>
                  <a:lnTo>
                    <a:pt x="103883" y="7737"/>
                  </a:lnTo>
                  <a:lnTo>
                    <a:pt x="151892" y="0"/>
                  </a:lnTo>
                  <a:lnTo>
                    <a:pt x="8001508" y="0"/>
                  </a:lnTo>
                  <a:lnTo>
                    <a:pt x="8049540" y="7737"/>
                  </a:lnTo>
                  <a:lnTo>
                    <a:pt x="8091239" y="29289"/>
                  </a:lnTo>
                  <a:lnTo>
                    <a:pt x="8124110" y="62160"/>
                  </a:lnTo>
                  <a:lnTo>
                    <a:pt x="8145662" y="103859"/>
                  </a:lnTo>
                  <a:lnTo>
                    <a:pt x="8153400" y="151892"/>
                  </a:lnTo>
                  <a:lnTo>
                    <a:pt x="8153400" y="759460"/>
                  </a:lnTo>
                  <a:lnTo>
                    <a:pt x="8145662" y="807492"/>
                  </a:lnTo>
                  <a:lnTo>
                    <a:pt x="8124110" y="849191"/>
                  </a:lnTo>
                  <a:lnTo>
                    <a:pt x="8091239" y="882062"/>
                  </a:lnTo>
                  <a:lnTo>
                    <a:pt x="8049540" y="903614"/>
                  </a:lnTo>
                  <a:lnTo>
                    <a:pt x="8001508" y="911352"/>
                  </a:lnTo>
                  <a:lnTo>
                    <a:pt x="151892" y="911352"/>
                  </a:lnTo>
                  <a:lnTo>
                    <a:pt x="103883" y="903614"/>
                  </a:lnTo>
                  <a:lnTo>
                    <a:pt x="62188" y="882062"/>
                  </a:lnTo>
                  <a:lnTo>
                    <a:pt x="29307" y="849191"/>
                  </a:lnTo>
                  <a:lnTo>
                    <a:pt x="7743" y="807492"/>
                  </a:lnTo>
                  <a:lnTo>
                    <a:pt x="0" y="759460"/>
                  </a:lnTo>
                  <a:lnTo>
                    <a:pt x="0" y="15189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9344" y="360546"/>
            <a:ext cx="7744256" cy="552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900" spc="-5" dirty="0">
                <a:solidFill>
                  <a:schemeClr val="bg1"/>
                </a:solidFill>
              </a:rPr>
              <a:t>Bursa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related</a:t>
            </a:r>
            <a:r>
              <a:rPr sz="3900" spc="2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to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the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shoulder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joint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..1</a:t>
            </a:r>
            <a:endParaRPr sz="390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8965" y="1386777"/>
            <a:ext cx="7935595" cy="953135"/>
            <a:chOff x="604964" y="1386776"/>
            <a:chExt cx="7935595" cy="953135"/>
          </a:xfrm>
        </p:grpSpPr>
        <p:sp>
          <p:nvSpPr>
            <p:cNvPr id="7" name="object 7"/>
            <p:cNvSpPr/>
            <p:nvPr/>
          </p:nvSpPr>
          <p:spPr>
            <a:xfrm>
              <a:off x="610361" y="1392173"/>
              <a:ext cx="7924800" cy="942340"/>
            </a:xfrm>
            <a:custGeom>
              <a:avLst/>
              <a:gdLst/>
              <a:ahLst/>
              <a:cxnLst/>
              <a:rect l="l" t="t" r="r" b="b"/>
              <a:pathLst>
                <a:path w="7924800" h="942339">
                  <a:moveTo>
                    <a:pt x="7767828" y="0"/>
                  </a:moveTo>
                  <a:lnTo>
                    <a:pt x="156972" y="0"/>
                  </a:lnTo>
                  <a:lnTo>
                    <a:pt x="107357" y="7997"/>
                  </a:lnTo>
                  <a:lnTo>
                    <a:pt x="64267" y="30272"/>
                  </a:lnTo>
                  <a:lnTo>
                    <a:pt x="30287" y="64245"/>
                  </a:lnTo>
                  <a:lnTo>
                    <a:pt x="8002" y="107338"/>
                  </a:lnTo>
                  <a:lnTo>
                    <a:pt x="0" y="156972"/>
                  </a:lnTo>
                  <a:lnTo>
                    <a:pt x="0" y="784860"/>
                  </a:lnTo>
                  <a:lnTo>
                    <a:pt x="8002" y="834493"/>
                  </a:lnTo>
                  <a:lnTo>
                    <a:pt x="30287" y="877586"/>
                  </a:lnTo>
                  <a:lnTo>
                    <a:pt x="64267" y="911559"/>
                  </a:lnTo>
                  <a:lnTo>
                    <a:pt x="107357" y="933834"/>
                  </a:lnTo>
                  <a:lnTo>
                    <a:pt x="156972" y="941831"/>
                  </a:lnTo>
                  <a:lnTo>
                    <a:pt x="7767828" y="941831"/>
                  </a:lnTo>
                  <a:lnTo>
                    <a:pt x="7817461" y="933834"/>
                  </a:lnTo>
                  <a:lnTo>
                    <a:pt x="7860554" y="911559"/>
                  </a:lnTo>
                  <a:lnTo>
                    <a:pt x="7894527" y="877586"/>
                  </a:lnTo>
                  <a:lnTo>
                    <a:pt x="7916802" y="834493"/>
                  </a:lnTo>
                  <a:lnTo>
                    <a:pt x="7924800" y="784860"/>
                  </a:lnTo>
                  <a:lnTo>
                    <a:pt x="7924800" y="156972"/>
                  </a:lnTo>
                  <a:lnTo>
                    <a:pt x="7916802" y="107338"/>
                  </a:lnTo>
                  <a:lnTo>
                    <a:pt x="7894527" y="64245"/>
                  </a:lnTo>
                  <a:lnTo>
                    <a:pt x="7860554" y="30272"/>
                  </a:lnTo>
                  <a:lnTo>
                    <a:pt x="7817461" y="7997"/>
                  </a:lnTo>
                  <a:lnTo>
                    <a:pt x="776782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392173"/>
              <a:ext cx="7924800" cy="942340"/>
            </a:xfrm>
            <a:custGeom>
              <a:avLst/>
              <a:gdLst/>
              <a:ahLst/>
              <a:cxnLst/>
              <a:rect l="l" t="t" r="r" b="b"/>
              <a:pathLst>
                <a:path w="7924800" h="942339">
                  <a:moveTo>
                    <a:pt x="0" y="156972"/>
                  </a:moveTo>
                  <a:lnTo>
                    <a:pt x="8002" y="107338"/>
                  </a:lnTo>
                  <a:lnTo>
                    <a:pt x="30287" y="64245"/>
                  </a:lnTo>
                  <a:lnTo>
                    <a:pt x="64267" y="30272"/>
                  </a:lnTo>
                  <a:lnTo>
                    <a:pt x="107357" y="7997"/>
                  </a:lnTo>
                  <a:lnTo>
                    <a:pt x="156972" y="0"/>
                  </a:lnTo>
                  <a:lnTo>
                    <a:pt x="7767828" y="0"/>
                  </a:lnTo>
                  <a:lnTo>
                    <a:pt x="7817461" y="7997"/>
                  </a:lnTo>
                  <a:lnTo>
                    <a:pt x="7860554" y="30272"/>
                  </a:lnTo>
                  <a:lnTo>
                    <a:pt x="7894527" y="64245"/>
                  </a:lnTo>
                  <a:lnTo>
                    <a:pt x="7916802" y="107338"/>
                  </a:lnTo>
                  <a:lnTo>
                    <a:pt x="7924800" y="156972"/>
                  </a:lnTo>
                  <a:lnTo>
                    <a:pt x="7924800" y="784860"/>
                  </a:lnTo>
                  <a:lnTo>
                    <a:pt x="7916802" y="834493"/>
                  </a:lnTo>
                  <a:lnTo>
                    <a:pt x="7894527" y="877586"/>
                  </a:lnTo>
                  <a:lnTo>
                    <a:pt x="7860554" y="911559"/>
                  </a:lnTo>
                  <a:lnTo>
                    <a:pt x="7817461" y="933834"/>
                  </a:lnTo>
                  <a:lnTo>
                    <a:pt x="7767828" y="941831"/>
                  </a:lnTo>
                  <a:lnTo>
                    <a:pt x="156972" y="941831"/>
                  </a:lnTo>
                  <a:lnTo>
                    <a:pt x="107357" y="933834"/>
                  </a:lnTo>
                  <a:lnTo>
                    <a:pt x="64267" y="911559"/>
                  </a:lnTo>
                  <a:lnTo>
                    <a:pt x="30287" y="877586"/>
                  </a:lnTo>
                  <a:lnTo>
                    <a:pt x="8002" y="834493"/>
                  </a:lnTo>
                  <a:lnTo>
                    <a:pt x="0" y="784860"/>
                  </a:lnTo>
                  <a:lnTo>
                    <a:pt x="0" y="15697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35504" y="1690496"/>
            <a:ext cx="6361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bursa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simply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 pad-like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sac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found</a:t>
            </a:r>
            <a:r>
              <a:rPr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moving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surfaces.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28965" y="2380424"/>
            <a:ext cx="7935595" cy="3930650"/>
            <a:chOff x="604964" y="2380424"/>
            <a:chExt cx="7935595" cy="3930650"/>
          </a:xfrm>
        </p:grpSpPr>
        <p:sp>
          <p:nvSpPr>
            <p:cNvPr id="11" name="object 11"/>
            <p:cNvSpPr/>
            <p:nvPr/>
          </p:nvSpPr>
          <p:spPr>
            <a:xfrm>
              <a:off x="610361" y="2385821"/>
              <a:ext cx="7924800" cy="940435"/>
            </a:xfrm>
            <a:custGeom>
              <a:avLst/>
              <a:gdLst/>
              <a:ahLst/>
              <a:cxnLst/>
              <a:rect l="l" t="t" r="r" b="b"/>
              <a:pathLst>
                <a:path w="7924800" h="940435">
                  <a:moveTo>
                    <a:pt x="7768082" y="0"/>
                  </a:moveTo>
                  <a:lnTo>
                    <a:pt x="156717" y="0"/>
                  </a:lnTo>
                  <a:lnTo>
                    <a:pt x="107183" y="7983"/>
                  </a:lnTo>
                  <a:lnTo>
                    <a:pt x="64163" y="30219"/>
                  </a:lnTo>
                  <a:lnTo>
                    <a:pt x="30238" y="64136"/>
                  </a:lnTo>
                  <a:lnTo>
                    <a:pt x="7989" y="107159"/>
                  </a:lnTo>
                  <a:lnTo>
                    <a:pt x="0" y="156717"/>
                  </a:lnTo>
                  <a:lnTo>
                    <a:pt x="0" y="783589"/>
                  </a:lnTo>
                  <a:lnTo>
                    <a:pt x="7989" y="833148"/>
                  </a:lnTo>
                  <a:lnTo>
                    <a:pt x="30238" y="876171"/>
                  </a:lnTo>
                  <a:lnTo>
                    <a:pt x="64163" y="910088"/>
                  </a:lnTo>
                  <a:lnTo>
                    <a:pt x="107183" y="932324"/>
                  </a:lnTo>
                  <a:lnTo>
                    <a:pt x="156717" y="940307"/>
                  </a:lnTo>
                  <a:lnTo>
                    <a:pt x="7768082" y="940307"/>
                  </a:lnTo>
                  <a:lnTo>
                    <a:pt x="7817640" y="932324"/>
                  </a:lnTo>
                  <a:lnTo>
                    <a:pt x="7860663" y="910088"/>
                  </a:lnTo>
                  <a:lnTo>
                    <a:pt x="7894580" y="876171"/>
                  </a:lnTo>
                  <a:lnTo>
                    <a:pt x="7916816" y="833148"/>
                  </a:lnTo>
                  <a:lnTo>
                    <a:pt x="7924800" y="783589"/>
                  </a:lnTo>
                  <a:lnTo>
                    <a:pt x="7924800" y="156717"/>
                  </a:lnTo>
                  <a:lnTo>
                    <a:pt x="7916816" y="107159"/>
                  </a:lnTo>
                  <a:lnTo>
                    <a:pt x="7894580" y="64136"/>
                  </a:lnTo>
                  <a:lnTo>
                    <a:pt x="7860663" y="30219"/>
                  </a:lnTo>
                  <a:lnTo>
                    <a:pt x="7817640" y="7983"/>
                  </a:lnTo>
                  <a:lnTo>
                    <a:pt x="776808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361" y="2385821"/>
              <a:ext cx="7924800" cy="940435"/>
            </a:xfrm>
            <a:custGeom>
              <a:avLst/>
              <a:gdLst/>
              <a:ahLst/>
              <a:cxnLst/>
              <a:rect l="l" t="t" r="r" b="b"/>
              <a:pathLst>
                <a:path w="7924800" h="940435">
                  <a:moveTo>
                    <a:pt x="0" y="156717"/>
                  </a:moveTo>
                  <a:lnTo>
                    <a:pt x="7989" y="107159"/>
                  </a:lnTo>
                  <a:lnTo>
                    <a:pt x="30238" y="64136"/>
                  </a:lnTo>
                  <a:lnTo>
                    <a:pt x="64163" y="30219"/>
                  </a:lnTo>
                  <a:lnTo>
                    <a:pt x="107183" y="7983"/>
                  </a:lnTo>
                  <a:lnTo>
                    <a:pt x="156717" y="0"/>
                  </a:lnTo>
                  <a:lnTo>
                    <a:pt x="7768082" y="0"/>
                  </a:lnTo>
                  <a:lnTo>
                    <a:pt x="7817640" y="7983"/>
                  </a:lnTo>
                  <a:lnTo>
                    <a:pt x="7860663" y="30219"/>
                  </a:lnTo>
                  <a:lnTo>
                    <a:pt x="7894580" y="64136"/>
                  </a:lnTo>
                  <a:lnTo>
                    <a:pt x="7916816" y="107159"/>
                  </a:lnTo>
                  <a:lnTo>
                    <a:pt x="7924800" y="156717"/>
                  </a:lnTo>
                  <a:lnTo>
                    <a:pt x="7924800" y="783589"/>
                  </a:lnTo>
                  <a:lnTo>
                    <a:pt x="7916816" y="833148"/>
                  </a:lnTo>
                  <a:lnTo>
                    <a:pt x="7894580" y="876171"/>
                  </a:lnTo>
                  <a:lnTo>
                    <a:pt x="7860663" y="910088"/>
                  </a:lnTo>
                  <a:lnTo>
                    <a:pt x="7817640" y="932324"/>
                  </a:lnTo>
                  <a:lnTo>
                    <a:pt x="7768082" y="940307"/>
                  </a:lnTo>
                  <a:lnTo>
                    <a:pt x="156717" y="940307"/>
                  </a:lnTo>
                  <a:lnTo>
                    <a:pt x="107183" y="932324"/>
                  </a:lnTo>
                  <a:lnTo>
                    <a:pt x="64163" y="910088"/>
                  </a:lnTo>
                  <a:lnTo>
                    <a:pt x="30238" y="876171"/>
                  </a:lnTo>
                  <a:lnTo>
                    <a:pt x="7989" y="833148"/>
                  </a:lnTo>
                  <a:lnTo>
                    <a:pt x="0" y="783589"/>
                  </a:lnTo>
                  <a:lnTo>
                    <a:pt x="0" y="15671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0361" y="3377945"/>
              <a:ext cx="7924800" cy="942340"/>
            </a:xfrm>
            <a:custGeom>
              <a:avLst/>
              <a:gdLst/>
              <a:ahLst/>
              <a:cxnLst/>
              <a:rect l="l" t="t" r="r" b="b"/>
              <a:pathLst>
                <a:path w="7924800" h="942339">
                  <a:moveTo>
                    <a:pt x="7767828" y="0"/>
                  </a:moveTo>
                  <a:lnTo>
                    <a:pt x="156972" y="0"/>
                  </a:lnTo>
                  <a:lnTo>
                    <a:pt x="107357" y="7997"/>
                  </a:lnTo>
                  <a:lnTo>
                    <a:pt x="64267" y="30272"/>
                  </a:lnTo>
                  <a:lnTo>
                    <a:pt x="30287" y="64245"/>
                  </a:lnTo>
                  <a:lnTo>
                    <a:pt x="8002" y="107338"/>
                  </a:lnTo>
                  <a:lnTo>
                    <a:pt x="0" y="156971"/>
                  </a:lnTo>
                  <a:lnTo>
                    <a:pt x="0" y="784859"/>
                  </a:lnTo>
                  <a:lnTo>
                    <a:pt x="8002" y="834493"/>
                  </a:lnTo>
                  <a:lnTo>
                    <a:pt x="30287" y="877586"/>
                  </a:lnTo>
                  <a:lnTo>
                    <a:pt x="64267" y="911559"/>
                  </a:lnTo>
                  <a:lnTo>
                    <a:pt x="107357" y="933834"/>
                  </a:lnTo>
                  <a:lnTo>
                    <a:pt x="156972" y="941831"/>
                  </a:lnTo>
                  <a:lnTo>
                    <a:pt x="7767828" y="941831"/>
                  </a:lnTo>
                  <a:lnTo>
                    <a:pt x="7817461" y="933834"/>
                  </a:lnTo>
                  <a:lnTo>
                    <a:pt x="7860554" y="911559"/>
                  </a:lnTo>
                  <a:lnTo>
                    <a:pt x="7894527" y="877586"/>
                  </a:lnTo>
                  <a:lnTo>
                    <a:pt x="7916802" y="834493"/>
                  </a:lnTo>
                  <a:lnTo>
                    <a:pt x="7924800" y="784859"/>
                  </a:lnTo>
                  <a:lnTo>
                    <a:pt x="7924800" y="156971"/>
                  </a:lnTo>
                  <a:lnTo>
                    <a:pt x="7916802" y="107338"/>
                  </a:lnTo>
                  <a:lnTo>
                    <a:pt x="7894527" y="64245"/>
                  </a:lnTo>
                  <a:lnTo>
                    <a:pt x="7860554" y="30272"/>
                  </a:lnTo>
                  <a:lnTo>
                    <a:pt x="7817461" y="7997"/>
                  </a:lnTo>
                  <a:lnTo>
                    <a:pt x="776782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361" y="3377945"/>
              <a:ext cx="7924800" cy="942340"/>
            </a:xfrm>
            <a:custGeom>
              <a:avLst/>
              <a:gdLst/>
              <a:ahLst/>
              <a:cxnLst/>
              <a:rect l="l" t="t" r="r" b="b"/>
              <a:pathLst>
                <a:path w="7924800" h="942339">
                  <a:moveTo>
                    <a:pt x="0" y="156971"/>
                  </a:moveTo>
                  <a:lnTo>
                    <a:pt x="8002" y="107338"/>
                  </a:lnTo>
                  <a:lnTo>
                    <a:pt x="30287" y="64245"/>
                  </a:lnTo>
                  <a:lnTo>
                    <a:pt x="64267" y="30272"/>
                  </a:lnTo>
                  <a:lnTo>
                    <a:pt x="107357" y="7997"/>
                  </a:lnTo>
                  <a:lnTo>
                    <a:pt x="156972" y="0"/>
                  </a:lnTo>
                  <a:lnTo>
                    <a:pt x="7767828" y="0"/>
                  </a:lnTo>
                  <a:lnTo>
                    <a:pt x="7817461" y="7997"/>
                  </a:lnTo>
                  <a:lnTo>
                    <a:pt x="7860554" y="30272"/>
                  </a:lnTo>
                  <a:lnTo>
                    <a:pt x="7894527" y="64245"/>
                  </a:lnTo>
                  <a:lnTo>
                    <a:pt x="7916802" y="107338"/>
                  </a:lnTo>
                  <a:lnTo>
                    <a:pt x="7924800" y="156971"/>
                  </a:lnTo>
                  <a:lnTo>
                    <a:pt x="7924800" y="784859"/>
                  </a:lnTo>
                  <a:lnTo>
                    <a:pt x="7916802" y="834493"/>
                  </a:lnTo>
                  <a:lnTo>
                    <a:pt x="7894527" y="877586"/>
                  </a:lnTo>
                  <a:lnTo>
                    <a:pt x="7860554" y="911559"/>
                  </a:lnTo>
                  <a:lnTo>
                    <a:pt x="7817461" y="933834"/>
                  </a:lnTo>
                  <a:lnTo>
                    <a:pt x="7767828" y="941831"/>
                  </a:lnTo>
                  <a:lnTo>
                    <a:pt x="156972" y="941831"/>
                  </a:lnTo>
                  <a:lnTo>
                    <a:pt x="107357" y="933834"/>
                  </a:lnTo>
                  <a:lnTo>
                    <a:pt x="64267" y="911559"/>
                  </a:lnTo>
                  <a:lnTo>
                    <a:pt x="30287" y="877586"/>
                  </a:lnTo>
                  <a:lnTo>
                    <a:pt x="8002" y="834493"/>
                  </a:lnTo>
                  <a:lnTo>
                    <a:pt x="0" y="784859"/>
                  </a:lnTo>
                  <a:lnTo>
                    <a:pt x="0" y="15697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0361" y="4371594"/>
              <a:ext cx="7924800" cy="940435"/>
            </a:xfrm>
            <a:custGeom>
              <a:avLst/>
              <a:gdLst/>
              <a:ahLst/>
              <a:cxnLst/>
              <a:rect l="l" t="t" r="r" b="b"/>
              <a:pathLst>
                <a:path w="7924800" h="940435">
                  <a:moveTo>
                    <a:pt x="7768082" y="0"/>
                  </a:moveTo>
                  <a:lnTo>
                    <a:pt x="156717" y="0"/>
                  </a:lnTo>
                  <a:lnTo>
                    <a:pt x="107183" y="7983"/>
                  </a:lnTo>
                  <a:lnTo>
                    <a:pt x="64163" y="30219"/>
                  </a:lnTo>
                  <a:lnTo>
                    <a:pt x="30238" y="64136"/>
                  </a:lnTo>
                  <a:lnTo>
                    <a:pt x="7989" y="107159"/>
                  </a:lnTo>
                  <a:lnTo>
                    <a:pt x="0" y="156717"/>
                  </a:lnTo>
                  <a:lnTo>
                    <a:pt x="0" y="783589"/>
                  </a:lnTo>
                  <a:lnTo>
                    <a:pt x="7989" y="833148"/>
                  </a:lnTo>
                  <a:lnTo>
                    <a:pt x="30238" y="876171"/>
                  </a:lnTo>
                  <a:lnTo>
                    <a:pt x="64163" y="910088"/>
                  </a:lnTo>
                  <a:lnTo>
                    <a:pt x="107183" y="932324"/>
                  </a:lnTo>
                  <a:lnTo>
                    <a:pt x="156717" y="940307"/>
                  </a:lnTo>
                  <a:lnTo>
                    <a:pt x="7768082" y="940307"/>
                  </a:lnTo>
                  <a:lnTo>
                    <a:pt x="7817640" y="932324"/>
                  </a:lnTo>
                  <a:lnTo>
                    <a:pt x="7860663" y="910088"/>
                  </a:lnTo>
                  <a:lnTo>
                    <a:pt x="7894580" y="876171"/>
                  </a:lnTo>
                  <a:lnTo>
                    <a:pt x="7916816" y="833148"/>
                  </a:lnTo>
                  <a:lnTo>
                    <a:pt x="7924800" y="783589"/>
                  </a:lnTo>
                  <a:lnTo>
                    <a:pt x="7924800" y="156717"/>
                  </a:lnTo>
                  <a:lnTo>
                    <a:pt x="7916816" y="107159"/>
                  </a:lnTo>
                  <a:lnTo>
                    <a:pt x="7894580" y="64136"/>
                  </a:lnTo>
                  <a:lnTo>
                    <a:pt x="7860663" y="30219"/>
                  </a:lnTo>
                  <a:lnTo>
                    <a:pt x="7817640" y="7983"/>
                  </a:lnTo>
                  <a:lnTo>
                    <a:pt x="776808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0361" y="4371594"/>
              <a:ext cx="7924800" cy="940435"/>
            </a:xfrm>
            <a:custGeom>
              <a:avLst/>
              <a:gdLst/>
              <a:ahLst/>
              <a:cxnLst/>
              <a:rect l="l" t="t" r="r" b="b"/>
              <a:pathLst>
                <a:path w="7924800" h="940435">
                  <a:moveTo>
                    <a:pt x="0" y="156717"/>
                  </a:moveTo>
                  <a:lnTo>
                    <a:pt x="7989" y="107159"/>
                  </a:lnTo>
                  <a:lnTo>
                    <a:pt x="30238" y="64136"/>
                  </a:lnTo>
                  <a:lnTo>
                    <a:pt x="64163" y="30219"/>
                  </a:lnTo>
                  <a:lnTo>
                    <a:pt x="107183" y="7983"/>
                  </a:lnTo>
                  <a:lnTo>
                    <a:pt x="156717" y="0"/>
                  </a:lnTo>
                  <a:lnTo>
                    <a:pt x="7768082" y="0"/>
                  </a:lnTo>
                  <a:lnTo>
                    <a:pt x="7817640" y="7983"/>
                  </a:lnTo>
                  <a:lnTo>
                    <a:pt x="7860663" y="30219"/>
                  </a:lnTo>
                  <a:lnTo>
                    <a:pt x="7894580" y="64136"/>
                  </a:lnTo>
                  <a:lnTo>
                    <a:pt x="7916816" y="107159"/>
                  </a:lnTo>
                  <a:lnTo>
                    <a:pt x="7924800" y="156717"/>
                  </a:lnTo>
                  <a:lnTo>
                    <a:pt x="7924800" y="783589"/>
                  </a:lnTo>
                  <a:lnTo>
                    <a:pt x="7916816" y="833148"/>
                  </a:lnTo>
                  <a:lnTo>
                    <a:pt x="7894580" y="876171"/>
                  </a:lnTo>
                  <a:lnTo>
                    <a:pt x="7860663" y="910088"/>
                  </a:lnTo>
                  <a:lnTo>
                    <a:pt x="7817640" y="932324"/>
                  </a:lnTo>
                  <a:lnTo>
                    <a:pt x="7768082" y="940307"/>
                  </a:lnTo>
                  <a:lnTo>
                    <a:pt x="156717" y="940307"/>
                  </a:lnTo>
                  <a:lnTo>
                    <a:pt x="107183" y="932324"/>
                  </a:lnTo>
                  <a:lnTo>
                    <a:pt x="64163" y="910088"/>
                  </a:lnTo>
                  <a:lnTo>
                    <a:pt x="30238" y="876171"/>
                  </a:lnTo>
                  <a:lnTo>
                    <a:pt x="7989" y="833148"/>
                  </a:lnTo>
                  <a:lnTo>
                    <a:pt x="0" y="783589"/>
                  </a:lnTo>
                  <a:lnTo>
                    <a:pt x="0" y="15671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0361" y="5363717"/>
              <a:ext cx="7924800" cy="942340"/>
            </a:xfrm>
            <a:custGeom>
              <a:avLst/>
              <a:gdLst/>
              <a:ahLst/>
              <a:cxnLst/>
              <a:rect l="l" t="t" r="r" b="b"/>
              <a:pathLst>
                <a:path w="7924800" h="942339">
                  <a:moveTo>
                    <a:pt x="7767828" y="0"/>
                  </a:moveTo>
                  <a:lnTo>
                    <a:pt x="156972" y="0"/>
                  </a:lnTo>
                  <a:lnTo>
                    <a:pt x="107357" y="7997"/>
                  </a:lnTo>
                  <a:lnTo>
                    <a:pt x="64267" y="30272"/>
                  </a:lnTo>
                  <a:lnTo>
                    <a:pt x="30287" y="64245"/>
                  </a:lnTo>
                  <a:lnTo>
                    <a:pt x="8002" y="107338"/>
                  </a:lnTo>
                  <a:lnTo>
                    <a:pt x="0" y="156971"/>
                  </a:lnTo>
                  <a:lnTo>
                    <a:pt x="0" y="784859"/>
                  </a:lnTo>
                  <a:lnTo>
                    <a:pt x="8002" y="834474"/>
                  </a:lnTo>
                  <a:lnTo>
                    <a:pt x="30287" y="877564"/>
                  </a:lnTo>
                  <a:lnTo>
                    <a:pt x="64267" y="911544"/>
                  </a:lnTo>
                  <a:lnTo>
                    <a:pt x="107357" y="933829"/>
                  </a:lnTo>
                  <a:lnTo>
                    <a:pt x="156972" y="941831"/>
                  </a:lnTo>
                  <a:lnTo>
                    <a:pt x="7767828" y="941831"/>
                  </a:lnTo>
                  <a:lnTo>
                    <a:pt x="7817461" y="933829"/>
                  </a:lnTo>
                  <a:lnTo>
                    <a:pt x="7860554" y="911544"/>
                  </a:lnTo>
                  <a:lnTo>
                    <a:pt x="7894527" y="877564"/>
                  </a:lnTo>
                  <a:lnTo>
                    <a:pt x="7916802" y="834474"/>
                  </a:lnTo>
                  <a:lnTo>
                    <a:pt x="7924800" y="784859"/>
                  </a:lnTo>
                  <a:lnTo>
                    <a:pt x="7924800" y="156971"/>
                  </a:lnTo>
                  <a:lnTo>
                    <a:pt x="7916802" y="107338"/>
                  </a:lnTo>
                  <a:lnTo>
                    <a:pt x="7894527" y="64245"/>
                  </a:lnTo>
                  <a:lnTo>
                    <a:pt x="7860554" y="30272"/>
                  </a:lnTo>
                  <a:lnTo>
                    <a:pt x="7817461" y="7997"/>
                  </a:lnTo>
                  <a:lnTo>
                    <a:pt x="776782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0361" y="5363717"/>
              <a:ext cx="7924800" cy="942340"/>
            </a:xfrm>
            <a:custGeom>
              <a:avLst/>
              <a:gdLst/>
              <a:ahLst/>
              <a:cxnLst/>
              <a:rect l="l" t="t" r="r" b="b"/>
              <a:pathLst>
                <a:path w="7924800" h="942339">
                  <a:moveTo>
                    <a:pt x="0" y="156971"/>
                  </a:moveTo>
                  <a:lnTo>
                    <a:pt x="8002" y="107338"/>
                  </a:lnTo>
                  <a:lnTo>
                    <a:pt x="30287" y="64245"/>
                  </a:lnTo>
                  <a:lnTo>
                    <a:pt x="64267" y="30272"/>
                  </a:lnTo>
                  <a:lnTo>
                    <a:pt x="107357" y="7997"/>
                  </a:lnTo>
                  <a:lnTo>
                    <a:pt x="156972" y="0"/>
                  </a:lnTo>
                  <a:lnTo>
                    <a:pt x="7767828" y="0"/>
                  </a:lnTo>
                  <a:lnTo>
                    <a:pt x="7817461" y="7997"/>
                  </a:lnTo>
                  <a:lnTo>
                    <a:pt x="7860554" y="30272"/>
                  </a:lnTo>
                  <a:lnTo>
                    <a:pt x="7894527" y="64245"/>
                  </a:lnTo>
                  <a:lnTo>
                    <a:pt x="7916802" y="107338"/>
                  </a:lnTo>
                  <a:lnTo>
                    <a:pt x="7924800" y="156971"/>
                  </a:lnTo>
                  <a:lnTo>
                    <a:pt x="7924800" y="784859"/>
                  </a:lnTo>
                  <a:lnTo>
                    <a:pt x="7916802" y="834474"/>
                  </a:lnTo>
                  <a:lnTo>
                    <a:pt x="7894527" y="877564"/>
                  </a:lnTo>
                  <a:lnTo>
                    <a:pt x="7860554" y="911544"/>
                  </a:lnTo>
                  <a:lnTo>
                    <a:pt x="7817461" y="933829"/>
                  </a:lnTo>
                  <a:lnTo>
                    <a:pt x="7767828" y="941831"/>
                  </a:lnTo>
                  <a:lnTo>
                    <a:pt x="156972" y="941831"/>
                  </a:lnTo>
                  <a:lnTo>
                    <a:pt x="107357" y="933829"/>
                  </a:lnTo>
                  <a:lnTo>
                    <a:pt x="64267" y="911544"/>
                  </a:lnTo>
                  <a:lnTo>
                    <a:pt x="30287" y="877564"/>
                  </a:lnTo>
                  <a:lnTo>
                    <a:pt x="8002" y="834474"/>
                  </a:lnTo>
                  <a:lnTo>
                    <a:pt x="0" y="784859"/>
                  </a:lnTo>
                  <a:lnTo>
                    <a:pt x="0" y="15697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235505" y="2683891"/>
            <a:ext cx="7661275" cy="32547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is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lined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synovial</a:t>
            </a:r>
            <a:r>
              <a:rPr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membrane.</a:t>
            </a:r>
            <a:endParaRPr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 marR="557530">
              <a:lnSpc>
                <a:spcPts val="1860"/>
              </a:lnSpc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contains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small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amount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 of lubricating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fluid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inside;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synovial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fluid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to reduce </a:t>
            </a:r>
            <a:r>
              <a:rPr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friction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and aid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movement.</a:t>
            </a:r>
            <a:endParaRPr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5080">
              <a:lnSpc>
                <a:spcPts val="1860"/>
              </a:lnSpc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Bursae occur in connective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tissue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wherever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body parts—other than joints— 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move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against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other.</a:t>
            </a:r>
            <a:r>
              <a:rPr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function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 to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lessen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 the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friction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tendon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bone,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ligament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bone, tendons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ligaments,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and between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muscles.</a:t>
            </a:r>
            <a:endParaRPr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/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Inflammation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infection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bursa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called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bursitis.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4165" y="225489"/>
            <a:ext cx="8164195" cy="922655"/>
            <a:chOff x="300164" y="225488"/>
            <a:chExt cx="8164195" cy="922655"/>
          </a:xfrm>
        </p:grpSpPr>
        <p:sp>
          <p:nvSpPr>
            <p:cNvPr id="3" name="object 3"/>
            <p:cNvSpPr/>
            <p:nvPr/>
          </p:nvSpPr>
          <p:spPr>
            <a:xfrm>
              <a:off x="305562" y="230885"/>
              <a:ext cx="8153400" cy="911860"/>
            </a:xfrm>
            <a:custGeom>
              <a:avLst/>
              <a:gdLst/>
              <a:ahLst/>
              <a:cxnLst/>
              <a:rect l="l" t="t" r="r" b="b"/>
              <a:pathLst>
                <a:path w="8153400" h="911860">
                  <a:moveTo>
                    <a:pt x="8001508" y="0"/>
                  </a:moveTo>
                  <a:lnTo>
                    <a:pt x="151892" y="0"/>
                  </a:lnTo>
                  <a:lnTo>
                    <a:pt x="103883" y="7737"/>
                  </a:lnTo>
                  <a:lnTo>
                    <a:pt x="62188" y="29289"/>
                  </a:lnTo>
                  <a:lnTo>
                    <a:pt x="29307" y="62160"/>
                  </a:lnTo>
                  <a:lnTo>
                    <a:pt x="7743" y="103859"/>
                  </a:lnTo>
                  <a:lnTo>
                    <a:pt x="0" y="151892"/>
                  </a:lnTo>
                  <a:lnTo>
                    <a:pt x="0" y="759460"/>
                  </a:lnTo>
                  <a:lnTo>
                    <a:pt x="7743" y="807492"/>
                  </a:lnTo>
                  <a:lnTo>
                    <a:pt x="29307" y="849191"/>
                  </a:lnTo>
                  <a:lnTo>
                    <a:pt x="62188" y="882062"/>
                  </a:lnTo>
                  <a:lnTo>
                    <a:pt x="103883" y="903614"/>
                  </a:lnTo>
                  <a:lnTo>
                    <a:pt x="151892" y="911352"/>
                  </a:lnTo>
                  <a:lnTo>
                    <a:pt x="8001508" y="911352"/>
                  </a:lnTo>
                  <a:lnTo>
                    <a:pt x="8049540" y="903614"/>
                  </a:lnTo>
                  <a:lnTo>
                    <a:pt x="8091239" y="882062"/>
                  </a:lnTo>
                  <a:lnTo>
                    <a:pt x="8124110" y="849191"/>
                  </a:lnTo>
                  <a:lnTo>
                    <a:pt x="8145662" y="807492"/>
                  </a:lnTo>
                  <a:lnTo>
                    <a:pt x="8153400" y="759460"/>
                  </a:lnTo>
                  <a:lnTo>
                    <a:pt x="8153400" y="151892"/>
                  </a:lnTo>
                  <a:lnTo>
                    <a:pt x="8145662" y="103859"/>
                  </a:lnTo>
                  <a:lnTo>
                    <a:pt x="8124110" y="62160"/>
                  </a:lnTo>
                  <a:lnTo>
                    <a:pt x="8091239" y="29289"/>
                  </a:lnTo>
                  <a:lnTo>
                    <a:pt x="8049540" y="7737"/>
                  </a:lnTo>
                  <a:lnTo>
                    <a:pt x="800150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562" y="230885"/>
              <a:ext cx="8153400" cy="911860"/>
            </a:xfrm>
            <a:custGeom>
              <a:avLst/>
              <a:gdLst/>
              <a:ahLst/>
              <a:cxnLst/>
              <a:rect l="l" t="t" r="r" b="b"/>
              <a:pathLst>
                <a:path w="8153400" h="911860">
                  <a:moveTo>
                    <a:pt x="0" y="151892"/>
                  </a:moveTo>
                  <a:lnTo>
                    <a:pt x="7743" y="103859"/>
                  </a:lnTo>
                  <a:lnTo>
                    <a:pt x="29307" y="62160"/>
                  </a:lnTo>
                  <a:lnTo>
                    <a:pt x="62188" y="29289"/>
                  </a:lnTo>
                  <a:lnTo>
                    <a:pt x="103883" y="7737"/>
                  </a:lnTo>
                  <a:lnTo>
                    <a:pt x="151892" y="0"/>
                  </a:lnTo>
                  <a:lnTo>
                    <a:pt x="8001508" y="0"/>
                  </a:lnTo>
                  <a:lnTo>
                    <a:pt x="8049540" y="7737"/>
                  </a:lnTo>
                  <a:lnTo>
                    <a:pt x="8091239" y="29289"/>
                  </a:lnTo>
                  <a:lnTo>
                    <a:pt x="8124110" y="62160"/>
                  </a:lnTo>
                  <a:lnTo>
                    <a:pt x="8145662" y="103859"/>
                  </a:lnTo>
                  <a:lnTo>
                    <a:pt x="8153400" y="151892"/>
                  </a:lnTo>
                  <a:lnTo>
                    <a:pt x="8153400" y="759460"/>
                  </a:lnTo>
                  <a:lnTo>
                    <a:pt x="8145662" y="807492"/>
                  </a:lnTo>
                  <a:lnTo>
                    <a:pt x="8124110" y="849191"/>
                  </a:lnTo>
                  <a:lnTo>
                    <a:pt x="8091239" y="882062"/>
                  </a:lnTo>
                  <a:lnTo>
                    <a:pt x="8049540" y="903614"/>
                  </a:lnTo>
                  <a:lnTo>
                    <a:pt x="8001508" y="911352"/>
                  </a:lnTo>
                  <a:lnTo>
                    <a:pt x="151892" y="911352"/>
                  </a:lnTo>
                  <a:lnTo>
                    <a:pt x="103883" y="903614"/>
                  </a:lnTo>
                  <a:lnTo>
                    <a:pt x="62188" y="882062"/>
                  </a:lnTo>
                  <a:lnTo>
                    <a:pt x="29307" y="849191"/>
                  </a:lnTo>
                  <a:lnTo>
                    <a:pt x="7743" y="807492"/>
                  </a:lnTo>
                  <a:lnTo>
                    <a:pt x="0" y="759460"/>
                  </a:lnTo>
                  <a:lnTo>
                    <a:pt x="0" y="15189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9344" y="360546"/>
            <a:ext cx="7973619" cy="552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900" spc="-5" dirty="0">
                <a:solidFill>
                  <a:schemeClr val="bg1"/>
                </a:solidFill>
              </a:rPr>
              <a:t>Bursa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related</a:t>
            </a:r>
            <a:r>
              <a:rPr sz="3900" spc="2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to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the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shoulder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joint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..2</a:t>
            </a:r>
            <a:endParaRPr sz="390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8965" y="1549845"/>
            <a:ext cx="3820795" cy="831215"/>
            <a:chOff x="604964" y="1549844"/>
            <a:chExt cx="3820795" cy="831215"/>
          </a:xfrm>
        </p:grpSpPr>
        <p:sp>
          <p:nvSpPr>
            <p:cNvPr id="7" name="object 7"/>
            <p:cNvSpPr/>
            <p:nvPr/>
          </p:nvSpPr>
          <p:spPr>
            <a:xfrm>
              <a:off x="610361" y="1555242"/>
              <a:ext cx="3810000" cy="820419"/>
            </a:xfrm>
            <a:custGeom>
              <a:avLst/>
              <a:gdLst/>
              <a:ahLst/>
              <a:cxnLst/>
              <a:rect l="l" t="t" r="r" b="b"/>
              <a:pathLst>
                <a:path w="3810000" h="820419">
                  <a:moveTo>
                    <a:pt x="3673348" y="0"/>
                  </a:moveTo>
                  <a:lnTo>
                    <a:pt x="136651" y="0"/>
                  </a:lnTo>
                  <a:lnTo>
                    <a:pt x="93457" y="6969"/>
                  </a:lnTo>
                  <a:lnTo>
                    <a:pt x="55944" y="26375"/>
                  </a:lnTo>
                  <a:lnTo>
                    <a:pt x="26364" y="55961"/>
                  </a:lnTo>
                  <a:lnTo>
                    <a:pt x="6966" y="93472"/>
                  </a:lnTo>
                  <a:lnTo>
                    <a:pt x="0" y="136652"/>
                  </a:lnTo>
                  <a:lnTo>
                    <a:pt x="0" y="683260"/>
                  </a:lnTo>
                  <a:lnTo>
                    <a:pt x="6966" y="726440"/>
                  </a:lnTo>
                  <a:lnTo>
                    <a:pt x="26364" y="763950"/>
                  </a:lnTo>
                  <a:lnTo>
                    <a:pt x="55944" y="793536"/>
                  </a:lnTo>
                  <a:lnTo>
                    <a:pt x="93457" y="812942"/>
                  </a:lnTo>
                  <a:lnTo>
                    <a:pt x="136651" y="819912"/>
                  </a:lnTo>
                  <a:lnTo>
                    <a:pt x="3673348" y="819912"/>
                  </a:lnTo>
                  <a:lnTo>
                    <a:pt x="3716528" y="812942"/>
                  </a:lnTo>
                  <a:lnTo>
                    <a:pt x="3754038" y="793536"/>
                  </a:lnTo>
                  <a:lnTo>
                    <a:pt x="3783624" y="763950"/>
                  </a:lnTo>
                  <a:lnTo>
                    <a:pt x="3803030" y="726439"/>
                  </a:lnTo>
                  <a:lnTo>
                    <a:pt x="3810000" y="683260"/>
                  </a:lnTo>
                  <a:lnTo>
                    <a:pt x="3810000" y="136652"/>
                  </a:lnTo>
                  <a:lnTo>
                    <a:pt x="3803030" y="93472"/>
                  </a:lnTo>
                  <a:lnTo>
                    <a:pt x="3783624" y="55961"/>
                  </a:lnTo>
                  <a:lnTo>
                    <a:pt x="3754038" y="26375"/>
                  </a:lnTo>
                  <a:lnTo>
                    <a:pt x="3716528" y="6969"/>
                  </a:lnTo>
                  <a:lnTo>
                    <a:pt x="36733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555242"/>
              <a:ext cx="3810000" cy="820419"/>
            </a:xfrm>
            <a:custGeom>
              <a:avLst/>
              <a:gdLst/>
              <a:ahLst/>
              <a:cxnLst/>
              <a:rect l="l" t="t" r="r" b="b"/>
              <a:pathLst>
                <a:path w="3810000" h="820419">
                  <a:moveTo>
                    <a:pt x="0" y="136652"/>
                  </a:moveTo>
                  <a:lnTo>
                    <a:pt x="6966" y="93472"/>
                  </a:lnTo>
                  <a:lnTo>
                    <a:pt x="26364" y="55961"/>
                  </a:lnTo>
                  <a:lnTo>
                    <a:pt x="55944" y="26375"/>
                  </a:lnTo>
                  <a:lnTo>
                    <a:pt x="93457" y="6969"/>
                  </a:lnTo>
                  <a:lnTo>
                    <a:pt x="136651" y="0"/>
                  </a:lnTo>
                  <a:lnTo>
                    <a:pt x="3673348" y="0"/>
                  </a:lnTo>
                  <a:lnTo>
                    <a:pt x="3716528" y="6969"/>
                  </a:lnTo>
                  <a:lnTo>
                    <a:pt x="3754038" y="26375"/>
                  </a:lnTo>
                  <a:lnTo>
                    <a:pt x="3783624" y="55961"/>
                  </a:lnTo>
                  <a:lnTo>
                    <a:pt x="3803030" y="93472"/>
                  </a:lnTo>
                  <a:lnTo>
                    <a:pt x="3810000" y="136652"/>
                  </a:lnTo>
                  <a:lnTo>
                    <a:pt x="3810000" y="683260"/>
                  </a:lnTo>
                  <a:lnTo>
                    <a:pt x="3803030" y="726439"/>
                  </a:lnTo>
                  <a:lnTo>
                    <a:pt x="3783624" y="763950"/>
                  </a:lnTo>
                  <a:lnTo>
                    <a:pt x="3754038" y="793536"/>
                  </a:lnTo>
                  <a:lnTo>
                    <a:pt x="3716528" y="812942"/>
                  </a:lnTo>
                  <a:lnTo>
                    <a:pt x="3673348" y="819912"/>
                  </a:lnTo>
                  <a:lnTo>
                    <a:pt x="136651" y="819912"/>
                  </a:lnTo>
                  <a:lnTo>
                    <a:pt x="93457" y="812942"/>
                  </a:lnTo>
                  <a:lnTo>
                    <a:pt x="55944" y="793536"/>
                  </a:lnTo>
                  <a:lnTo>
                    <a:pt x="26364" y="763950"/>
                  </a:lnTo>
                  <a:lnTo>
                    <a:pt x="6966" y="726440"/>
                  </a:lnTo>
                  <a:lnTo>
                    <a:pt x="0" y="683260"/>
                  </a:lnTo>
                  <a:lnTo>
                    <a:pt x="0" y="13665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41905" y="1423813"/>
            <a:ext cx="3450590" cy="4629785"/>
          </a:xfrm>
          <a:prstGeom prst="rect">
            <a:avLst/>
          </a:prstGeom>
        </p:spPr>
        <p:txBody>
          <a:bodyPr vert="horz" wrap="square" lIns="0" tIns="230504" rIns="0" bIns="0" rtlCol="0">
            <a:spAutoFit/>
          </a:bodyPr>
          <a:lstStyle/>
          <a:p>
            <a:pPr marL="64769">
              <a:spcBef>
                <a:spcPts val="1814"/>
              </a:spcBef>
            </a:pP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Subscapular</a:t>
            </a:r>
            <a:r>
              <a:rPr sz="35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bursa:</a:t>
            </a:r>
            <a:endParaRPr sz="3500" dirty="0">
              <a:latin typeface="Times New Roman"/>
              <a:cs typeface="Times New Roman"/>
            </a:endParaRPr>
          </a:p>
          <a:p>
            <a:pPr marL="241300" marR="297180" indent="-228600">
              <a:lnSpc>
                <a:spcPct val="86300"/>
              </a:lnSpc>
              <a:spcBef>
                <a:spcPts val="1770"/>
              </a:spcBef>
              <a:buChar char="•"/>
              <a:tabLst>
                <a:tab pos="241300" algn="l"/>
              </a:tabLst>
            </a:pPr>
            <a:r>
              <a:rPr sz="2700" dirty="0">
                <a:latin typeface="Times New Roman"/>
                <a:cs typeface="Times New Roman"/>
              </a:rPr>
              <a:t>Lies between the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tendon of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subscapularis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muscle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 the neck of the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scapula.</a:t>
            </a:r>
          </a:p>
          <a:p>
            <a:pPr marL="241300" marR="5080" indent="-228600">
              <a:lnSpc>
                <a:spcPct val="86200"/>
              </a:lnSpc>
              <a:spcBef>
                <a:spcPts val="615"/>
              </a:spcBef>
              <a:buChar char="•"/>
              <a:tabLst>
                <a:tab pos="241300" algn="l"/>
              </a:tabLst>
            </a:pPr>
            <a:r>
              <a:rPr sz="2700" dirty="0">
                <a:latin typeface="Times New Roman"/>
                <a:cs typeface="Times New Roman"/>
              </a:rPr>
              <a:t>It </a:t>
            </a:r>
            <a:r>
              <a:rPr sz="2700" spc="-5" dirty="0">
                <a:latin typeface="Times New Roman"/>
                <a:cs typeface="Times New Roman"/>
              </a:rPr>
              <a:t>communicates </a:t>
            </a:r>
            <a:r>
              <a:rPr sz="2700" dirty="0">
                <a:latin typeface="Times New Roman"/>
                <a:cs typeface="Times New Roman"/>
              </a:rPr>
              <a:t>with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synovial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membrane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 the joint through an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opening in the anterior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wall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capsule.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324600" y="1011936"/>
            <a:ext cx="4318000" cy="5846445"/>
            <a:chOff x="4800600" y="1011935"/>
            <a:chExt cx="4318000" cy="584644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600" y="1011935"/>
              <a:ext cx="4317492" cy="584606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81800" y="3124199"/>
              <a:ext cx="1447800" cy="1600200"/>
            </a:xfrm>
            <a:custGeom>
              <a:avLst/>
              <a:gdLst/>
              <a:ahLst/>
              <a:cxnLst/>
              <a:rect l="l" t="t" r="r" b="b"/>
              <a:pathLst>
                <a:path w="1447800" h="1600200">
                  <a:moveTo>
                    <a:pt x="1271016" y="1524000"/>
                  </a:moveTo>
                  <a:lnTo>
                    <a:pt x="1194816" y="1447800"/>
                  </a:lnTo>
                  <a:lnTo>
                    <a:pt x="1194816" y="1485900"/>
                  </a:lnTo>
                  <a:lnTo>
                    <a:pt x="0" y="1485900"/>
                  </a:lnTo>
                  <a:lnTo>
                    <a:pt x="0" y="1562100"/>
                  </a:lnTo>
                  <a:lnTo>
                    <a:pt x="1194816" y="1562100"/>
                  </a:lnTo>
                  <a:lnTo>
                    <a:pt x="1194816" y="1600200"/>
                  </a:lnTo>
                  <a:lnTo>
                    <a:pt x="1271016" y="1524000"/>
                  </a:lnTo>
                  <a:close/>
                </a:path>
                <a:path w="1447800" h="1600200">
                  <a:moveTo>
                    <a:pt x="1447800" y="76200"/>
                  </a:moveTo>
                  <a:lnTo>
                    <a:pt x="1371600" y="0"/>
                  </a:lnTo>
                  <a:lnTo>
                    <a:pt x="1371600" y="38100"/>
                  </a:lnTo>
                  <a:lnTo>
                    <a:pt x="176784" y="38100"/>
                  </a:lnTo>
                  <a:lnTo>
                    <a:pt x="176784" y="114300"/>
                  </a:lnTo>
                  <a:lnTo>
                    <a:pt x="1371600" y="114300"/>
                  </a:lnTo>
                  <a:lnTo>
                    <a:pt x="1371600" y="152400"/>
                  </a:lnTo>
                  <a:lnTo>
                    <a:pt x="1447800" y="7620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4165" y="225489"/>
            <a:ext cx="8164195" cy="922655"/>
            <a:chOff x="300164" y="225488"/>
            <a:chExt cx="8164195" cy="922655"/>
          </a:xfrm>
        </p:grpSpPr>
        <p:sp>
          <p:nvSpPr>
            <p:cNvPr id="3" name="object 3"/>
            <p:cNvSpPr/>
            <p:nvPr/>
          </p:nvSpPr>
          <p:spPr>
            <a:xfrm>
              <a:off x="305562" y="230885"/>
              <a:ext cx="8153400" cy="911860"/>
            </a:xfrm>
            <a:custGeom>
              <a:avLst/>
              <a:gdLst/>
              <a:ahLst/>
              <a:cxnLst/>
              <a:rect l="l" t="t" r="r" b="b"/>
              <a:pathLst>
                <a:path w="8153400" h="911860">
                  <a:moveTo>
                    <a:pt x="8001508" y="0"/>
                  </a:moveTo>
                  <a:lnTo>
                    <a:pt x="151892" y="0"/>
                  </a:lnTo>
                  <a:lnTo>
                    <a:pt x="103883" y="7737"/>
                  </a:lnTo>
                  <a:lnTo>
                    <a:pt x="62188" y="29289"/>
                  </a:lnTo>
                  <a:lnTo>
                    <a:pt x="29307" y="62160"/>
                  </a:lnTo>
                  <a:lnTo>
                    <a:pt x="7743" y="103859"/>
                  </a:lnTo>
                  <a:lnTo>
                    <a:pt x="0" y="151892"/>
                  </a:lnTo>
                  <a:lnTo>
                    <a:pt x="0" y="759460"/>
                  </a:lnTo>
                  <a:lnTo>
                    <a:pt x="7743" y="807492"/>
                  </a:lnTo>
                  <a:lnTo>
                    <a:pt x="29307" y="849191"/>
                  </a:lnTo>
                  <a:lnTo>
                    <a:pt x="62188" y="882062"/>
                  </a:lnTo>
                  <a:lnTo>
                    <a:pt x="103883" y="903614"/>
                  </a:lnTo>
                  <a:lnTo>
                    <a:pt x="151892" y="911352"/>
                  </a:lnTo>
                  <a:lnTo>
                    <a:pt x="8001508" y="911352"/>
                  </a:lnTo>
                  <a:lnTo>
                    <a:pt x="8049540" y="903614"/>
                  </a:lnTo>
                  <a:lnTo>
                    <a:pt x="8091239" y="882062"/>
                  </a:lnTo>
                  <a:lnTo>
                    <a:pt x="8124110" y="849191"/>
                  </a:lnTo>
                  <a:lnTo>
                    <a:pt x="8145662" y="807492"/>
                  </a:lnTo>
                  <a:lnTo>
                    <a:pt x="8153400" y="759460"/>
                  </a:lnTo>
                  <a:lnTo>
                    <a:pt x="8153400" y="151892"/>
                  </a:lnTo>
                  <a:lnTo>
                    <a:pt x="8145662" y="103859"/>
                  </a:lnTo>
                  <a:lnTo>
                    <a:pt x="8124110" y="62160"/>
                  </a:lnTo>
                  <a:lnTo>
                    <a:pt x="8091239" y="29289"/>
                  </a:lnTo>
                  <a:lnTo>
                    <a:pt x="8049540" y="7737"/>
                  </a:lnTo>
                  <a:lnTo>
                    <a:pt x="800150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5562" y="230885"/>
              <a:ext cx="8153400" cy="911860"/>
            </a:xfrm>
            <a:custGeom>
              <a:avLst/>
              <a:gdLst/>
              <a:ahLst/>
              <a:cxnLst/>
              <a:rect l="l" t="t" r="r" b="b"/>
              <a:pathLst>
                <a:path w="8153400" h="911860">
                  <a:moveTo>
                    <a:pt x="0" y="151892"/>
                  </a:moveTo>
                  <a:lnTo>
                    <a:pt x="7743" y="103859"/>
                  </a:lnTo>
                  <a:lnTo>
                    <a:pt x="29307" y="62160"/>
                  </a:lnTo>
                  <a:lnTo>
                    <a:pt x="62188" y="29289"/>
                  </a:lnTo>
                  <a:lnTo>
                    <a:pt x="103883" y="7737"/>
                  </a:lnTo>
                  <a:lnTo>
                    <a:pt x="151892" y="0"/>
                  </a:lnTo>
                  <a:lnTo>
                    <a:pt x="8001508" y="0"/>
                  </a:lnTo>
                  <a:lnTo>
                    <a:pt x="8049540" y="7737"/>
                  </a:lnTo>
                  <a:lnTo>
                    <a:pt x="8091239" y="29289"/>
                  </a:lnTo>
                  <a:lnTo>
                    <a:pt x="8124110" y="62160"/>
                  </a:lnTo>
                  <a:lnTo>
                    <a:pt x="8145662" y="103859"/>
                  </a:lnTo>
                  <a:lnTo>
                    <a:pt x="8153400" y="151892"/>
                  </a:lnTo>
                  <a:lnTo>
                    <a:pt x="8153400" y="759460"/>
                  </a:lnTo>
                  <a:lnTo>
                    <a:pt x="8145662" y="807492"/>
                  </a:lnTo>
                  <a:lnTo>
                    <a:pt x="8124110" y="849191"/>
                  </a:lnTo>
                  <a:lnTo>
                    <a:pt x="8091239" y="882062"/>
                  </a:lnTo>
                  <a:lnTo>
                    <a:pt x="8049540" y="903614"/>
                  </a:lnTo>
                  <a:lnTo>
                    <a:pt x="8001508" y="911352"/>
                  </a:lnTo>
                  <a:lnTo>
                    <a:pt x="151892" y="911352"/>
                  </a:lnTo>
                  <a:lnTo>
                    <a:pt x="103883" y="903614"/>
                  </a:lnTo>
                  <a:lnTo>
                    <a:pt x="62188" y="882062"/>
                  </a:lnTo>
                  <a:lnTo>
                    <a:pt x="29307" y="849191"/>
                  </a:lnTo>
                  <a:lnTo>
                    <a:pt x="7743" y="807492"/>
                  </a:lnTo>
                  <a:lnTo>
                    <a:pt x="0" y="759460"/>
                  </a:lnTo>
                  <a:lnTo>
                    <a:pt x="0" y="15189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09344" y="360546"/>
            <a:ext cx="7820456" cy="552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900" spc="-5" dirty="0">
                <a:solidFill>
                  <a:schemeClr val="bg1"/>
                </a:solidFill>
              </a:rPr>
              <a:t>Bursa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related</a:t>
            </a:r>
            <a:r>
              <a:rPr sz="3900" spc="2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to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the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shoulder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joint</a:t>
            </a:r>
            <a:r>
              <a:rPr sz="3900" spc="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..3</a:t>
            </a:r>
            <a:endParaRPr sz="390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8965" y="1545272"/>
            <a:ext cx="3820795" cy="806450"/>
            <a:chOff x="604964" y="1545272"/>
            <a:chExt cx="3820795" cy="806450"/>
          </a:xfrm>
        </p:grpSpPr>
        <p:sp>
          <p:nvSpPr>
            <p:cNvPr id="7" name="object 7"/>
            <p:cNvSpPr/>
            <p:nvPr/>
          </p:nvSpPr>
          <p:spPr>
            <a:xfrm>
              <a:off x="610361" y="1550670"/>
              <a:ext cx="3810000" cy="795655"/>
            </a:xfrm>
            <a:custGeom>
              <a:avLst/>
              <a:gdLst/>
              <a:ahLst/>
              <a:cxnLst/>
              <a:rect l="l" t="t" r="r" b="b"/>
              <a:pathLst>
                <a:path w="3810000" h="795655">
                  <a:moveTo>
                    <a:pt x="3677412" y="0"/>
                  </a:moveTo>
                  <a:lnTo>
                    <a:pt x="132587" y="0"/>
                  </a:lnTo>
                  <a:lnTo>
                    <a:pt x="90679" y="6754"/>
                  </a:lnTo>
                  <a:lnTo>
                    <a:pt x="54282" y="25566"/>
                  </a:lnTo>
                  <a:lnTo>
                    <a:pt x="25581" y="54260"/>
                  </a:lnTo>
                  <a:lnTo>
                    <a:pt x="6759" y="90659"/>
                  </a:lnTo>
                  <a:lnTo>
                    <a:pt x="0" y="132587"/>
                  </a:lnTo>
                  <a:lnTo>
                    <a:pt x="0" y="662939"/>
                  </a:lnTo>
                  <a:lnTo>
                    <a:pt x="6759" y="704868"/>
                  </a:lnTo>
                  <a:lnTo>
                    <a:pt x="25581" y="741267"/>
                  </a:lnTo>
                  <a:lnTo>
                    <a:pt x="54282" y="769961"/>
                  </a:lnTo>
                  <a:lnTo>
                    <a:pt x="90679" y="788773"/>
                  </a:lnTo>
                  <a:lnTo>
                    <a:pt x="132587" y="795527"/>
                  </a:lnTo>
                  <a:lnTo>
                    <a:pt x="3677412" y="795527"/>
                  </a:lnTo>
                  <a:lnTo>
                    <a:pt x="3719340" y="788773"/>
                  </a:lnTo>
                  <a:lnTo>
                    <a:pt x="3755739" y="769961"/>
                  </a:lnTo>
                  <a:lnTo>
                    <a:pt x="3784433" y="741267"/>
                  </a:lnTo>
                  <a:lnTo>
                    <a:pt x="3803245" y="704868"/>
                  </a:lnTo>
                  <a:lnTo>
                    <a:pt x="3810000" y="662939"/>
                  </a:lnTo>
                  <a:lnTo>
                    <a:pt x="3810000" y="132587"/>
                  </a:lnTo>
                  <a:lnTo>
                    <a:pt x="3803245" y="90659"/>
                  </a:lnTo>
                  <a:lnTo>
                    <a:pt x="3784433" y="54260"/>
                  </a:lnTo>
                  <a:lnTo>
                    <a:pt x="3755739" y="25566"/>
                  </a:lnTo>
                  <a:lnTo>
                    <a:pt x="3719340" y="6754"/>
                  </a:lnTo>
                  <a:lnTo>
                    <a:pt x="367741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550670"/>
              <a:ext cx="3810000" cy="795655"/>
            </a:xfrm>
            <a:custGeom>
              <a:avLst/>
              <a:gdLst/>
              <a:ahLst/>
              <a:cxnLst/>
              <a:rect l="l" t="t" r="r" b="b"/>
              <a:pathLst>
                <a:path w="3810000" h="795655">
                  <a:moveTo>
                    <a:pt x="0" y="132587"/>
                  </a:moveTo>
                  <a:lnTo>
                    <a:pt x="6759" y="90659"/>
                  </a:lnTo>
                  <a:lnTo>
                    <a:pt x="25581" y="54260"/>
                  </a:lnTo>
                  <a:lnTo>
                    <a:pt x="54282" y="25566"/>
                  </a:lnTo>
                  <a:lnTo>
                    <a:pt x="90679" y="6754"/>
                  </a:lnTo>
                  <a:lnTo>
                    <a:pt x="132587" y="0"/>
                  </a:lnTo>
                  <a:lnTo>
                    <a:pt x="3677412" y="0"/>
                  </a:lnTo>
                  <a:lnTo>
                    <a:pt x="3719340" y="6754"/>
                  </a:lnTo>
                  <a:lnTo>
                    <a:pt x="3755739" y="25566"/>
                  </a:lnTo>
                  <a:lnTo>
                    <a:pt x="3784433" y="54260"/>
                  </a:lnTo>
                  <a:lnTo>
                    <a:pt x="3803245" y="90659"/>
                  </a:lnTo>
                  <a:lnTo>
                    <a:pt x="3810000" y="132587"/>
                  </a:lnTo>
                  <a:lnTo>
                    <a:pt x="3810000" y="662939"/>
                  </a:lnTo>
                  <a:lnTo>
                    <a:pt x="3803245" y="704868"/>
                  </a:lnTo>
                  <a:lnTo>
                    <a:pt x="3784433" y="741267"/>
                  </a:lnTo>
                  <a:lnTo>
                    <a:pt x="3755739" y="769961"/>
                  </a:lnTo>
                  <a:lnTo>
                    <a:pt x="3719340" y="788773"/>
                  </a:lnTo>
                  <a:lnTo>
                    <a:pt x="3677412" y="795527"/>
                  </a:lnTo>
                  <a:lnTo>
                    <a:pt x="132587" y="795527"/>
                  </a:lnTo>
                  <a:lnTo>
                    <a:pt x="90679" y="788773"/>
                  </a:lnTo>
                  <a:lnTo>
                    <a:pt x="54282" y="769961"/>
                  </a:lnTo>
                  <a:lnTo>
                    <a:pt x="25581" y="741267"/>
                  </a:lnTo>
                  <a:lnTo>
                    <a:pt x="6759" y="704868"/>
                  </a:lnTo>
                  <a:lnTo>
                    <a:pt x="0" y="662939"/>
                  </a:lnTo>
                  <a:lnTo>
                    <a:pt x="0" y="13258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41906" y="1430217"/>
            <a:ext cx="3419475" cy="4673600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59690">
              <a:spcBef>
                <a:spcPts val="1705"/>
              </a:spcBef>
            </a:pPr>
            <a:r>
              <a:rPr sz="3400" spc="-5" dirty="0">
                <a:solidFill>
                  <a:srgbClr val="FFFFFF"/>
                </a:solidFill>
                <a:latin typeface="Times New Roman"/>
                <a:cs typeface="Times New Roman"/>
              </a:rPr>
              <a:t>Subacromial</a:t>
            </a:r>
            <a:r>
              <a:rPr sz="3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5" dirty="0">
                <a:solidFill>
                  <a:srgbClr val="FFFFFF"/>
                </a:solidFill>
                <a:latin typeface="Times New Roman"/>
                <a:cs typeface="Times New Roman"/>
              </a:rPr>
              <a:t>bursa:</a:t>
            </a:r>
            <a:endParaRPr sz="3400" dirty="0">
              <a:latin typeface="Times New Roman"/>
              <a:cs typeface="Times New Roman"/>
            </a:endParaRPr>
          </a:p>
          <a:p>
            <a:pPr marL="241300" marR="160655" indent="-228600">
              <a:lnSpc>
                <a:spcPts val="2800"/>
              </a:lnSpc>
              <a:spcBef>
                <a:spcPts val="1735"/>
              </a:spcBef>
              <a:buChar char="•"/>
              <a:tabLst>
                <a:tab pos="241300" algn="l"/>
              </a:tabLst>
            </a:pPr>
            <a:r>
              <a:rPr sz="2700" dirty="0">
                <a:latin typeface="Times New Roman"/>
                <a:cs typeface="Times New Roman"/>
              </a:rPr>
              <a:t>Lies between the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coraco-acromial arch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 the tendon of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supraspinatus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muscle.</a:t>
            </a:r>
            <a:endParaRPr sz="2700" dirty="0">
              <a:latin typeface="Times New Roman"/>
              <a:cs typeface="Times New Roman"/>
            </a:endParaRPr>
          </a:p>
          <a:p>
            <a:pPr marL="241300" marR="577850" indent="-228600">
              <a:lnSpc>
                <a:spcPct val="86300"/>
              </a:lnSpc>
              <a:spcBef>
                <a:spcPts val="585"/>
              </a:spcBef>
              <a:buChar char="•"/>
              <a:tabLst>
                <a:tab pos="241300" algn="l"/>
              </a:tabLst>
            </a:pPr>
            <a:r>
              <a:rPr sz="2700" dirty="0">
                <a:latin typeface="Times New Roman"/>
                <a:cs typeface="Times New Roman"/>
              </a:rPr>
              <a:t>Extends laterally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between deltoid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muscle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greater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tuberosity.</a:t>
            </a:r>
            <a:endParaRPr sz="2700" dirty="0">
              <a:latin typeface="Times New Roman"/>
              <a:cs typeface="Times New Roman"/>
            </a:endParaRPr>
          </a:p>
          <a:p>
            <a:pPr marL="241300" marR="141605" indent="-228600">
              <a:lnSpc>
                <a:spcPts val="2800"/>
              </a:lnSpc>
              <a:spcBef>
                <a:spcPts val="625"/>
              </a:spcBef>
              <a:buChar char="•"/>
              <a:tabLst>
                <a:tab pos="241300" algn="l"/>
              </a:tabLst>
            </a:pPr>
            <a:r>
              <a:rPr sz="2700" spc="-5" dirty="0">
                <a:latin typeface="Times New Roman"/>
                <a:cs typeface="Times New Roman"/>
              </a:rPr>
              <a:t>Commonly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fuses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with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deltoid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bursa.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2270761"/>
            <a:ext cx="4698492" cy="353567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420561"/>
            <a:ext cx="7935595" cy="854075"/>
            <a:chOff x="604964" y="420560"/>
            <a:chExt cx="7935595" cy="854075"/>
          </a:xfrm>
        </p:grpSpPr>
        <p:sp>
          <p:nvSpPr>
            <p:cNvPr id="3" name="object 3"/>
            <p:cNvSpPr/>
            <p:nvPr/>
          </p:nvSpPr>
          <p:spPr>
            <a:xfrm>
              <a:off x="610361" y="425958"/>
              <a:ext cx="7924800" cy="843280"/>
            </a:xfrm>
            <a:custGeom>
              <a:avLst/>
              <a:gdLst/>
              <a:ahLst/>
              <a:cxnLst/>
              <a:rect l="l" t="t" r="r" b="b"/>
              <a:pathLst>
                <a:path w="7924800" h="843280">
                  <a:moveTo>
                    <a:pt x="7784338" y="0"/>
                  </a:moveTo>
                  <a:lnTo>
                    <a:pt x="140461" y="0"/>
                  </a:lnTo>
                  <a:lnTo>
                    <a:pt x="96066" y="7158"/>
                  </a:lnTo>
                  <a:lnTo>
                    <a:pt x="57508" y="27094"/>
                  </a:lnTo>
                  <a:lnTo>
                    <a:pt x="27102" y="57497"/>
                  </a:lnTo>
                  <a:lnTo>
                    <a:pt x="7161" y="96056"/>
                  </a:lnTo>
                  <a:lnTo>
                    <a:pt x="0" y="140462"/>
                  </a:lnTo>
                  <a:lnTo>
                    <a:pt x="0" y="702309"/>
                  </a:lnTo>
                  <a:lnTo>
                    <a:pt x="7161" y="746715"/>
                  </a:lnTo>
                  <a:lnTo>
                    <a:pt x="27102" y="785274"/>
                  </a:lnTo>
                  <a:lnTo>
                    <a:pt x="57508" y="815677"/>
                  </a:lnTo>
                  <a:lnTo>
                    <a:pt x="96066" y="835613"/>
                  </a:lnTo>
                  <a:lnTo>
                    <a:pt x="140461" y="842771"/>
                  </a:lnTo>
                  <a:lnTo>
                    <a:pt x="7784338" y="842771"/>
                  </a:lnTo>
                  <a:lnTo>
                    <a:pt x="7828743" y="835613"/>
                  </a:lnTo>
                  <a:lnTo>
                    <a:pt x="7867302" y="815677"/>
                  </a:lnTo>
                  <a:lnTo>
                    <a:pt x="7897705" y="785274"/>
                  </a:lnTo>
                  <a:lnTo>
                    <a:pt x="7917641" y="746715"/>
                  </a:lnTo>
                  <a:lnTo>
                    <a:pt x="7924800" y="702309"/>
                  </a:lnTo>
                  <a:lnTo>
                    <a:pt x="7924800" y="140462"/>
                  </a:lnTo>
                  <a:lnTo>
                    <a:pt x="7917641" y="96056"/>
                  </a:lnTo>
                  <a:lnTo>
                    <a:pt x="7897705" y="57497"/>
                  </a:lnTo>
                  <a:lnTo>
                    <a:pt x="7867302" y="27094"/>
                  </a:lnTo>
                  <a:lnTo>
                    <a:pt x="7828743" y="7158"/>
                  </a:lnTo>
                  <a:lnTo>
                    <a:pt x="778433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425958"/>
              <a:ext cx="7924800" cy="843280"/>
            </a:xfrm>
            <a:custGeom>
              <a:avLst/>
              <a:gdLst/>
              <a:ahLst/>
              <a:cxnLst/>
              <a:rect l="l" t="t" r="r" b="b"/>
              <a:pathLst>
                <a:path w="7924800" h="843280">
                  <a:moveTo>
                    <a:pt x="0" y="140462"/>
                  </a:moveTo>
                  <a:lnTo>
                    <a:pt x="7161" y="96056"/>
                  </a:lnTo>
                  <a:lnTo>
                    <a:pt x="27102" y="57497"/>
                  </a:lnTo>
                  <a:lnTo>
                    <a:pt x="57508" y="27094"/>
                  </a:lnTo>
                  <a:lnTo>
                    <a:pt x="96066" y="7158"/>
                  </a:lnTo>
                  <a:lnTo>
                    <a:pt x="140461" y="0"/>
                  </a:lnTo>
                  <a:lnTo>
                    <a:pt x="7784338" y="0"/>
                  </a:lnTo>
                  <a:lnTo>
                    <a:pt x="7828743" y="7158"/>
                  </a:lnTo>
                  <a:lnTo>
                    <a:pt x="7867302" y="27094"/>
                  </a:lnTo>
                  <a:lnTo>
                    <a:pt x="7897705" y="57497"/>
                  </a:lnTo>
                  <a:lnTo>
                    <a:pt x="7917641" y="96056"/>
                  </a:lnTo>
                  <a:lnTo>
                    <a:pt x="7924800" y="140462"/>
                  </a:lnTo>
                  <a:lnTo>
                    <a:pt x="7924800" y="702309"/>
                  </a:lnTo>
                  <a:lnTo>
                    <a:pt x="7917641" y="746715"/>
                  </a:lnTo>
                  <a:lnTo>
                    <a:pt x="7897705" y="785274"/>
                  </a:lnTo>
                  <a:lnTo>
                    <a:pt x="7867302" y="815677"/>
                  </a:lnTo>
                  <a:lnTo>
                    <a:pt x="7828743" y="835613"/>
                  </a:lnTo>
                  <a:lnTo>
                    <a:pt x="7784338" y="842771"/>
                  </a:lnTo>
                  <a:lnTo>
                    <a:pt x="140461" y="842771"/>
                  </a:lnTo>
                  <a:lnTo>
                    <a:pt x="96066" y="835613"/>
                  </a:lnTo>
                  <a:lnTo>
                    <a:pt x="57508" y="815677"/>
                  </a:lnTo>
                  <a:lnTo>
                    <a:pt x="27102" y="785274"/>
                  </a:lnTo>
                  <a:lnTo>
                    <a:pt x="7161" y="746715"/>
                  </a:lnTo>
                  <a:lnTo>
                    <a:pt x="0" y="702309"/>
                  </a:lnTo>
                  <a:lnTo>
                    <a:pt x="0" y="14046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99209" y="546167"/>
            <a:ext cx="7759953" cy="511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535430" algn="l"/>
              </a:tabLst>
            </a:pPr>
            <a:r>
              <a:rPr sz="3600" spc="-5" dirty="0">
                <a:solidFill>
                  <a:schemeClr val="bg1"/>
                </a:solidFill>
              </a:rPr>
              <a:t>Nerves	</a:t>
            </a:r>
            <a:r>
              <a:rPr sz="3600" dirty="0">
                <a:solidFill>
                  <a:schemeClr val="bg1"/>
                </a:solidFill>
              </a:rPr>
              <a:t>and</a:t>
            </a:r>
            <a:r>
              <a:rPr sz="3600" spc="-15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vessels</a:t>
            </a:r>
            <a:r>
              <a:rPr sz="3600" spc="-10" dirty="0">
                <a:solidFill>
                  <a:schemeClr val="bg1"/>
                </a:solidFill>
              </a:rPr>
              <a:t> </a:t>
            </a:r>
            <a:r>
              <a:rPr sz="3600" dirty="0">
                <a:solidFill>
                  <a:schemeClr val="bg1"/>
                </a:solidFill>
              </a:rPr>
              <a:t>of</a:t>
            </a:r>
            <a:r>
              <a:rPr sz="3600" spc="-10" dirty="0">
                <a:solidFill>
                  <a:schemeClr val="bg1"/>
                </a:solidFill>
              </a:rPr>
              <a:t> </a:t>
            </a:r>
            <a:r>
              <a:rPr sz="3600" dirty="0">
                <a:solidFill>
                  <a:schemeClr val="bg1"/>
                </a:solidFill>
              </a:rPr>
              <a:t>the</a:t>
            </a:r>
            <a:r>
              <a:rPr sz="3600" spc="-10" dirty="0">
                <a:solidFill>
                  <a:schemeClr val="bg1"/>
                </a:solidFill>
              </a:rPr>
              <a:t> </a:t>
            </a:r>
            <a:r>
              <a:rPr sz="3600" dirty="0">
                <a:solidFill>
                  <a:schemeClr val="bg1"/>
                </a:solidFill>
              </a:rPr>
              <a:t>shoulder</a:t>
            </a:r>
            <a:r>
              <a:rPr sz="3600" spc="-15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joint</a:t>
            </a:r>
            <a:endParaRPr sz="360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8965" y="1616900"/>
            <a:ext cx="7935595" cy="783590"/>
            <a:chOff x="604964" y="1616900"/>
            <a:chExt cx="7935595" cy="783590"/>
          </a:xfrm>
        </p:grpSpPr>
        <p:sp>
          <p:nvSpPr>
            <p:cNvPr id="7" name="object 7"/>
            <p:cNvSpPr/>
            <p:nvPr/>
          </p:nvSpPr>
          <p:spPr>
            <a:xfrm>
              <a:off x="610361" y="1622298"/>
              <a:ext cx="7924800" cy="772795"/>
            </a:xfrm>
            <a:custGeom>
              <a:avLst/>
              <a:gdLst/>
              <a:ahLst/>
              <a:cxnLst/>
              <a:rect l="l" t="t" r="r" b="b"/>
              <a:pathLst>
                <a:path w="7924800" h="772794">
                  <a:moveTo>
                    <a:pt x="7796021" y="0"/>
                  </a:moveTo>
                  <a:lnTo>
                    <a:pt x="128778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9"/>
                  </a:lnTo>
                  <a:lnTo>
                    <a:pt x="78652" y="762547"/>
                  </a:lnTo>
                  <a:lnTo>
                    <a:pt x="128778" y="772667"/>
                  </a:lnTo>
                  <a:lnTo>
                    <a:pt x="7796021" y="772667"/>
                  </a:lnTo>
                  <a:lnTo>
                    <a:pt x="7846147" y="762547"/>
                  </a:lnTo>
                  <a:lnTo>
                    <a:pt x="7887081" y="734949"/>
                  </a:lnTo>
                  <a:lnTo>
                    <a:pt x="7914679" y="694015"/>
                  </a:lnTo>
                  <a:lnTo>
                    <a:pt x="7924800" y="643889"/>
                  </a:lnTo>
                  <a:lnTo>
                    <a:pt x="7924800" y="128777"/>
                  </a:lnTo>
                  <a:lnTo>
                    <a:pt x="7914679" y="78652"/>
                  </a:lnTo>
                  <a:lnTo>
                    <a:pt x="7887081" y="37718"/>
                  </a:lnTo>
                  <a:lnTo>
                    <a:pt x="7846147" y="10120"/>
                  </a:lnTo>
                  <a:lnTo>
                    <a:pt x="779602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622298"/>
              <a:ext cx="7924800" cy="772795"/>
            </a:xfrm>
            <a:custGeom>
              <a:avLst/>
              <a:gdLst/>
              <a:ahLst/>
              <a:cxnLst/>
              <a:rect l="l" t="t" r="r" b="b"/>
              <a:pathLst>
                <a:path w="7924800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8" y="0"/>
                  </a:lnTo>
                  <a:lnTo>
                    <a:pt x="7796021" y="0"/>
                  </a:lnTo>
                  <a:lnTo>
                    <a:pt x="7846147" y="10120"/>
                  </a:lnTo>
                  <a:lnTo>
                    <a:pt x="7887081" y="37718"/>
                  </a:lnTo>
                  <a:lnTo>
                    <a:pt x="7914679" y="78652"/>
                  </a:lnTo>
                  <a:lnTo>
                    <a:pt x="7924800" y="128777"/>
                  </a:lnTo>
                  <a:lnTo>
                    <a:pt x="7924800" y="643889"/>
                  </a:lnTo>
                  <a:lnTo>
                    <a:pt x="7914679" y="694015"/>
                  </a:lnTo>
                  <a:lnTo>
                    <a:pt x="7887081" y="734949"/>
                  </a:lnTo>
                  <a:lnTo>
                    <a:pt x="7846147" y="762547"/>
                  </a:lnTo>
                  <a:lnTo>
                    <a:pt x="7796021" y="772667"/>
                  </a:lnTo>
                  <a:lnTo>
                    <a:pt x="128778" y="772667"/>
                  </a:lnTo>
                  <a:lnTo>
                    <a:pt x="78652" y="762547"/>
                  </a:lnTo>
                  <a:lnTo>
                    <a:pt x="37718" y="734949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5" y="3652964"/>
            <a:ext cx="7935595" cy="783590"/>
            <a:chOff x="604964" y="3652964"/>
            <a:chExt cx="7935595" cy="783590"/>
          </a:xfrm>
        </p:grpSpPr>
        <p:sp>
          <p:nvSpPr>
            <p:cNvPr id="10" name="object 10"/>
            <p:cNvSpPr/>
            <p:nvPr/>
          </p:nvSpPr>
          <p:spPr>
            <a:xfrm>
              <a:off x="610361" y="3658362"/>
              <a:ext cx="7924800" cy="772795"/>
            </a:xfrm>
            <a:custGeom>
              <a:avLst/>
              <a:gdLst/>
              <a:ahLst/>
              <a:cxnLst/>
              <a:rect l="l" t="t" r="r" b="b"/>
              <a:pathLst>
                <a:path w="7924800" h="772795">
                  <a:moveTo>
                    <a:pt x="7796021" y="0"/>
                  </a:moveTo>
                  <a:lnTo>
                    <a:pt x="128778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9"/>
                  </a:lnTo>
                  <a:lnTo>
                    <a:pt x="78652" y="762547"/>
                  </a:lnTo>
                  <a:lnTo>
                    <a:pt x="128778" y="772668"/>
                  </a:lnTo>
                  <a:lnTo>
                    <a:pt x="7796021" y="772668"/>
                  </a:lnTo>
                  <a:lnTo>
                    <a:pt x="7846147" y="762547"/>
                  </a:lnTo>
                  <a:lnTo>
                    <a:pt x="7887081" y="734949"/>
                  </a:lnTo>
                  <a:lnTo>
                    <a:pt x="7914679" y="694015"/>
                  </a:lnTo>
                  <a:lnTo>
                    <a:pt x="7924800" y="643889"/>
                  </a:lnTo>
                  <a:lnTo>
                    <a:pt x="7924800" y="128777"/>
                  </a:lnTo>
                  <a:lnTo>
                    <a:pt x="7914679" y="78652"/>
                  </a:lnTo>
                  <a:lnTo>
                    <a:pt x="7887081" y="37718"/>
                  </a:lnTo>
                  <a:lnTo>
                    <a:pt x="7846147" y="10120"/>
                  </a:lnTo>
                  <a:lnTo>
                    <a:pt x="779602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3658362"/>
              <a:ext cx="7924800" cy="772795"/>
            </a:xfrm>
            <a:custGeom>
              <a:avLst/>
              <a:gdLst/>
              <a:ahLst/>
              <a:cxnLst/>
              <a:rect l="l" t="t" r="r" b="b"/>
              <a:pathLst>
                <a:path w="7924800" h="772795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8" y="0"/>
                  </a:lnTo>
                  <a:lnTo>
                    <a:pt x="7796021" y="0"/>
                  </a:lnTo>
                  <a:lnTo>
                    <a:pt x="7846147" y="10120"/>
                  </a:lnTo>
                  <a:lnTo>
                    <a:pt x="7887081" y="37718"/>
                  </a:lnTo>
                  <a:lnTo>
                    <a:pt x="7914679" y="78652"/>
                  </a:lnTo>
                  <a:lnTo>
                    <a:pt x="7924800" y="128777"/>
                  </a:lnTo>
                  <a:lnTo>
                    <a:pt x="7924800" y="643889"/>
                  </a:lnTo>
                  <a:lnTo>
                    <a:pt x="7914679" y="694015"/>
                  </a:lnTo>
                  <a:lnTo>
                    <a:pt x="7887081" y="734949"/>
                  </a:lnTo>
                  <a:lnTo>
                    <a:pt x="7846147" y="762547"/>
                  </a:lnTo>
                  <a:lnTo>
                    <a:pt x="7796021" y="772668"/>
                  </a:lnTo>
                  <a:lnTo>
                    <a:pt x="128778" y="772668"/>
                  </a:lnTo>
                  <a:lnTo>
                    <a:pt x="78652" y="762547"/>
                  </a:lnTo>
                  <a:lnTo>
                    <a:pt x="37718" y="734949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84578" y="1502330"/>
            <a:ext cx="5062855" cy="4156075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spcBef>
                <a:spcPts val="1675"/>
              </a:spcBef>
            </a:pPr>
            <a:r>
              <a:rPr sz="3300" dirty="0">
                <a:solidFill>
                  <a:srgbClr val="FFFFFF"/>
                </a:solidFill>
                <a:latin typeface="Times New Roman"/>
                <a:cs typeface="Times New Roman"/>
              </a:rPr>
              <a:t>Nerves:</a:t>
            </a:r>
            <a:endParaRPr sz="3300" dirty="0">
              <a:latin typeface="Times New Roman"/>
              <a:cs typeface="Times New Roman"/>
            </a:endParaRPr>
          </a:p>
          <a:p>
            <a:pPr marL="328930" indent="-229235">
              <a:spcBef>
                <a:spcPts val="1245"/>
              </a:spcBef>
              <a:buChar char="•"/>
              <a:tabLst>
                <a:tab pos="329565" algn="l"/>
              </a:tabLst>
            </a:pPr>
            <a:r>
              <a:rPr sz="2600" spc="-5" dirty="0">
                <a:latin typeface="Times New Roman"/>
                <a:cs typeface="Times New Roman"/>
              </a:rPr>
              <a:t>Axillary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nerve</a:t>
            </a:r>
          </a:p>
          <a:p>
            <a:pPr marL="328930" indent="-229235">
              <a:spcBef>
                <a:spcPts val="165"/>
              </a:spcBef>
              <a:buChar char="•"/>
              <a:tabLst>
                <a:tab pos="329565" algn="l"/>
              </a:tabLst>
            </a:pPr>
            <a:r>
              <a:rPr sz="2600" dirty="0">
                <a:latin typeface="Times New Roman"/>
                <a:cs typeface="Times New Roman"/>
              </a:rPr>
              <a:t>Suprascapular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nerve</a:t>
            </a:r>
          </a:p>
          <a:p>
            <a:pPr marL="328930" indent="-229235">
              <a:spcBef>
                <a:spcPts val="180"/>
              </a:spcBef>
              <a:buChar char="•"/>
              <a:tabLst>
                <a:tab pos="329565" algn="l"/>
              </a:tabLst>
            </a:pPr>
            <a:r>
              <a:rPr sz="2600" spc="-5" dirty="0">
                <a:latin typeface="Times New Roman"/>
                <a:cs typeface="Times New Roman"/>
              </a:rPr>
              <a:t>Lateral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pectoral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nerve</a:t>
            </a:r>
          </a:p>
          <a:p>
            <a:pPr marL="12700">
              <a:spcBef>
                <a:spcPts val="1125"/>
              </a:spcBef>
            </a:pPr>
            <a:r>
              <a:rPr sz="3300" spc="-45" dirty="0">
                <a:solidFill>
                  <a:srgbClr val="FFFFFF"/>
                </a:solidFill>
                <a:latin typeface="Times New Roman"/>
                <a:cs typeface="Times New Roman"/>
              </a:rPr>
              <a:t>Vessels:</a:t>
            </a:r>
            <a:endParaRPr sz="3300" dirty="0">
              <a:latin typeface="Times New Roman"/>
              <a:cs typeface="Times New Roman"/>
            </a:endParaRPr>
          </a:p>
          <a:p>
            <a:pPr marL="328930" indent="-229235">
              <a:spcBef>
                <a:spcPts val="1245"/>
              </a:spcBef>
              <a:buChar char="•"/>
              <a:tabLst>
                <a:tab pos="329565" algn="l"/>
              </a:tabLst>
            </a:pPr>
            <a:r>
              <a:rPr sz="2600" dirty="0">
                <a:latin typeface="Times New Roman"/>
                <a:cs typeface="Times New Roman"/>
              </a:rPr>
              <a:t>Anterior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circumflex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humeral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artery</a:t>
            </a:r>
            <a:endParaRPr sz="2600" dirty="0">
              <a:latin typeface="Times New Roman"/>
              <a:cs typeface="Times New Roman"/>
            </a:endParaRPr>
          </a:p>
          <a:p>
            <a:pPr marL="328930" indent="-229235">
              <a:spcBef>
                <a:spcPts val="165"/>
              </a:spcBef>
              <a:buChar char="•"/>
              <a:tabLst>
                <a:tab pos="329565" algn="l"/>
              </a:tabLst>
            </a:pPr>
            <a:r>
              <a:rPr sz="2600" spc="-5" dirty="0">
                <a:latin typeface="Times New Roman"/>
                <a:cs typeface="Times New Roman"/>
              </a:rPr>
              <a:t>Posterior circumflex </a:t>
            </a:r>
            <a:r>
              <a:rPr sz="2600" dirty="0">
                <a:latin typeface="Times New Roman"/>
                <a:cs typeface="Times New Roman"/>
              </a:rPr>
              <a:t>humeral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artery</a:t>
            </a:r>
            <a:endParaRPr sz="2600" dirty="0">
              <a:latin typeface="Times New Roman"/>
              <a:cs typeface="Times New Roman"/>
            </a:endParaRPr>
          </a:p>
          <a:p>
            <a:pPr marL="328930" indent="-229235">
              <a:spcBef>
                <a:spcPts val="180"/>
              </a:spcBef>
              <a:buChar char="•"/>
              <a:tabLst>
                <a:tab pos="329565" algn="l"/>
              </a:tabLst>
            </a:pPr>
            <a:r>
              <a:rPr sz="2600" dirty="0">
                <a:latin typeface="Times New Roman"/>
                <a:cs typeface="Times New Roman"/>
              </a:rPr>
              <a:t>Suprascapular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artery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280352"/>
            <a:ext cx="7935595" cy="782320"/>
            <a:chOff x="604964" y="280352"/>
            <a:chExt cx="7935595" cy="782320"/>
          </a:xfrm>
        </p:grpSpPr>
        <p:sp>
          <p:nvSpPr>
            <p:cNvPr id="3" name="object 3"/>
            <p:cNvSpPr/>
            <p:nvPr/>
          </p:nvSpPr>
          <p:spPr>
            <a:xfrm>
              <a:off x="610361" y="285750"/>
              <a:ext cx="7924800" cy="771525"/>
            </a:xfrm>
            <a:custGeom>
              <a:avLst/>
              <a:gdLst/>
              <a:ahLst/>
              <a:cxnLst/>
              <a:rect l="l" t="t" r="r" b="b"/>
              <a:pathLst>
                <a:path w="7924800" h="771525">
                  <a:moveTo>
                    <a:pt x="7796276" y="0"/>
                  </a:moveTo>
                  <a:lnTo>
                    <a:pt x="128523" y="0"/>
                  </a:lnTo>
                  <a:lnTo>
                    <a:pt x="78497" y="10098"/>
                  </a:lnTo>
                  <a:lnTo>
                    <a:pt x="37644" y="37639"/>
                  </a:lnTo>
                  <a:lnTo>
                    <a:pt x="10100" y="78491"/>
                  </a:lnTo>
                  <a:lnTo>
                    <a:pt x="0" y="128524"/>
                  </a:lnTo>
                  <a:lnTo>
                    <a:pt x="0" y="642620"/>
                  </a:lnTo>
                  <a:lnTo>
                    <a:pt x="10100" y="692652"/>
                  </a:lnTo>
                  <a:lnTo>
                    <a:pt x="37644" y="733504"/>
                  </a:lnTo>
                  <a:lnTo>
                    <a:pt x="78497" y="761045"/>
                  </a:lnTo>
                  <a:lnTo>
                    <a:pt x="128523" y="771144"/>
                  </a:lnTo>
                  <a:lnTo>
                    <a:pt x="7796276" y="771144"/>
                  </a:lnTo>
                  <a:lnTo>
                    <a:pt x="7846308" y="761045"/>
                  </a:lnTo>
                  <a:lnTo>
                    <a:pt x="7887160" y="733504"/>
                  </a:lnTo>
                  <a:lnTo>
                    <a:pt x="7914701" y="692652"/>
                  </a:lnTo>
                  <a:lnTo>
                    <a:pt x="7924800" y="642620"/>
                  </a:lnTo>
                  <a:lnTo>
                    <a:pt x="7924800" y="128524"/>
                  </a:lnTo>
                  <a:lnTo>
                    <a:pt x="7914701" y="78491"/>
                  </a:lnTo>
                  <a:lnTo>
                    <a:pt x="7887160" y="37639"/>
                  </a:lnTo>
                  <a:lnTo>
                    <a:pt x="7846308" y="10098"/>
                  </a:lnTo>
                  <a:lnTo>
                    <a:pt x="779627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285750"/>
              <a:ext cx="7924800" cy="771525"/>
            </a:xfrm>
            <a:custGeom>
              <a:avLst/>
              <a:gdLst/>
              <a:ahLst/>
              <a:cxnLst/>
              <a:rect l="l" t="t" r="r" b="b"/>
              <a:pathLst>
                <a:path w="7924800" h="771525">
                  <a:moveTo>
                    <a:pt x="0" y="128524"/>
                  </a:moveTo>
                  <a:lnTo>
                    <a:pt x="10100" y="78491"/>
                  </a:lnTo>
                  <a:lnTo>
                    <a:pt x="37644" y="37639"/>
                  </a:lnTo>
                  <a:lnTo>
                    <a:pt x="78497" y="10098"/>
                  </a:lnTo>
                  <a:lnTo>
                    <a:pt x="128523" y="0"/>
                  </a:lnTo>
                  <a:lnTo>
                    <a:pt x="7796276" y="0"/>
                  </a:lnTo>
                  <a:lnTo>
                    <a:pt x="7846308" y="10098"/>
                  </a:lnTo>
                  <a:lnTo>
                    <a:pt x="7887160" y="37639"/>
                  </a:lnTo>
                  <a:lnTo>
                    <a:pt x="7914701" y="78491"/>
                  </a:lnTo>
                  <a:lnTo>
                    <a:pt x="7924800" y="128524"/>
                  </a:lnTo>
                  <a:lnTo>
                    <a:pt x="7924800" y="642620"/>
                  </a:lnTo>
                  <a:lnTo>
                    <a:pt x="7914701" y="692652"/>
                  </a:lnTo>
                  <a:lnTo>
                    <a:pt x="7887160" y="733504"/>
                  </a:lnTo>
                  <a:lnTo>
                    <a:pt x="7846308" y="761045"/>
                  </a:lnTo>
                  <a:lnTo>
                    <a:pt x="7796276" y="771144"/>
                  </a:lnTo>
                  <a:lnTo>
                    <a:pt x="128523" y="771144"/>
                  </a:lnTo>
                  <a:lnTo>
                    <a:pt x="78497" y="761045"/>
                  </a:lnTo>
                  <a:lnTo>
                    <a:pt x="37644" y="733504"/>
                  </a:lnTo>
                  <a:lnTo>
                    <a:pt x="10100" y="692652"/>
                  </a:lnTo>
                  <a:lnTo>
                    <a:pt x="0" y="642620"/>
                  </a:lnTo>
                  <a:lnTo>
                    <a:pt x="0" y="12852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4578" y="394476"/>
            <a:ext cx="5098415" cy="469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spc="-5" dirty="0">
                <a:solidFill>
                  <a:schemeClr val="bg1"/>
                </a:solidFill>
              </a:rPr>
              <a:t>Relations</a:t>
            </a:r>
            <a:r>
              <a:rPr sz="3300" spc="-10" dirty="0">
                <a:solidFill>
                  <a:schemeClr val="bg1"/>
                </a:solidFill>
              </a:rPr>
              <a:t> </a:t>
            </a:r>
            <a:r>
              <a:rPr sz="3300" dirty="0">
                <a:solidFill>
                  <a:schemeClr val="bg1"/>
                </a:solidFill>
              </a:rPr>
              <a:t>of</a:t>
            </a:r>
            <a:r>
              <a:rPr sz="3300" spc="-35" dirty="0">
                <a:solidFill>
                  <a:schemeClr val="bg1"/>
                </a:solidFill>
              </a:rPr>
              <a:t> </a:t>
            </a:r>
            <a:r>
              <a:rPr sz="3300" dirty="0">
                <a:solidFill>
                  <a:schemeClr val="bg1"/>
                </a:solidFill>
              </a:rPr>
              <a:t>the</a:t>
            </a:r>
            <a:r>
              <a:rPr sz="3300" spc="-20" dirty="0">
                <a:solidFill>
                  <a:schemeClr val="bg1"/>
                </a:solidFill>
              </a:rPr>
              <a:t> </a:t>
            </a:r>
            <a:r>
              <a:rPr sz="3300" dirty="0">
                <a:solidFill>
                  <a:schemeClr val="bg1"/>
                </a:solidFill>
              </a:rPr>
              <a:t>shoulder</a:t>
            </a:r>
            <a:r>
              <a:rPr sz="3300" spc="-30" dirty="0">
                <a:solidFill>
                  <a:schemeClr val="bg1"/>
                </a:solidFill>
              </a:rPr>
              <a:t> </a:t>
            </a:r>
            <a:r>
              <a:rPr sz="3300" dirty="0">
                <a:solidFill>
                  <a:schemeClr val="bg1"/>
                </a:solidFill>
              </a:rPr>
              <a:t>joint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128965" y="1662621"/>
            <a:ext cx="7935595" cy="526415"/>
            <a:chOff x="604964" y="1662620"/>
            <a:chExt cx="7935595" cy="526415"/>
          </a:xfrm>
        </p:grpSpPr>
        <p:sp>
          <p:nvSpPr>
            <p:cNvPr id="7" name="object 7"/>
            <p:cNvSpPr/>
            <p:nvPr/>
          </p:nvSpPr>
          <p:spPr>
            <a:xfrm>
              <a:off x="610361" y="1668017"/>
              <a:ext cx="7924800" cy="515620"/>
            </a:xfrm>
            <a:custGeom>
              <a:avLst/>
              <a:gdLst/>
              <a:ahLst/>
              <a:cxnLst/>
              <a:rect l="l" t="t" r="r" b="b"/>
              <a:pathLst>
                <a:path w="7924800" h="515619">
                  <a:moveTo>
                    <a:pt x="7838948" y="0"/>
                  </a:moveTo>
                  <a:lnTo>
                    <a:pt x="85851" y="0"/>
                  </a:lnTo>
                  <a:lnTo>
                    <a:pt x="52436" y="6752"/>
                  </a:lnTo>
                  <a:lnTo>
                    <a:pt x="25147" y="25161"/>
                  </a:lnTo>
                  <a:lnTo>
                    <a:pt x="6747" y="52452"/>
                  </a:lnTo>
                  <a:lnTo>
                    <a:pt x="0" y="85852"/>
                  </a:lnTo>
                  <a:lnTo>
                    <a:pt x="0" y="429260"/>
                  </a:lnTo>
                  <a:lnTo>
                    <a:pt x="6747" y="462659"/>
                  </a:lnTo>
                  <a:lnTo>
                    <a:pt x="25147" y="489950"/>
                  </a:lnTo>
                  <a:lnTo>
                    <a:pt x="52436" y="508359"/>
                  </a:lnTo>
                  <a:lnTo>
                    <a:pt x="85851" y="515112"/>
                  </a:lnTo>
                  <a:lnTo>
                    <a:pt x="7838948" y="515112"/>
                  </a:lnTo>
                  <a:lnTo>
                    <a:pt x="7872347" y="508359"/>
                  </a:lnTo>
                  <a:lnTo>
                    <a:pt x="7899638" y="489950"/>
                  </a:lnTo>
                  <a:lnTo>
                    <a:pt x="7918047" y="462659"/>
                  </a:lnTo>
                  <a:lnTo>
                    <a:pt x="7924800" y="429260"/>
                  </a:lnTo>
                  <a:lnTo>
                    <a:pt x="7924800" y="85852"/>
                  </a:lnTo>
                  <a:lnTo>
                    <a:pt x="7918047" y="52452"/>
                  </a:lnTo>
                  <a:lnTo>
                    <a:pt x="7899638" y="25161"/>
                  </a:lnTo>
                  <a:lnTo>
                    <a:pt x="7872347" y="6752"/>
                  </a:lnTo>
                  <a:lnTo>
                    <a:pt x="78389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668017"/>
              <a:ext cx="7924800" cy="515620"/>
            </a:xfrm>
            <a:custGeom>
              <a:avLst/>
              <a:gdLst/>
              <a:ahLst/>
              <a:cxnLst/>
              <a:rect l="l" t="t" r="r" b="b"/>
              <a:pathLst>
                <a:path w="7924800" h="515619">
                  <a:moveTo>
                    <a:pt x="0" y="85852"/>
                  </a:moveTo>
                  <a:lnTo>
                    <a:pt x="6747" y="52452"/>
                  </a:lnTo>
                  <a:lnTo>
                    <a:pt x="25147" y="25161"/>
                  </a:lnTo>
                  <a:lnTo>
                    <a:pt x="52436" y="6752"/>
                  </a:lnTo>
                  <a:lnTo>
                    <a:pt x="85851" y="0"/>
                  </a:lnTo>
                  <a:lnTo>
                    <a:pt x="7838948" y="0"/>
                  </a:lnTo>
                  <a:lnTo>
                    <a:pt x="7872347" y="6752"/>
                  </a:lnTo>
                  <a:lnTo>
                    <a:pt x="7899638" y="25161"/>
                  </a:lnTo>
                  <a:lnTo>
                    <a:pt x="7918047" y="52452"/>
                  </a:lnTo>
                  <a:lnTo>
                    <a:pt x="7924800" y="85852"/>
                  </a:lnTo>
                  <a:lnTo>
                    <a:pt x="7924800" y="429260"/>
                  </a:lnTo>
                  <a:lnTo>
                    <a:pt x="7918047" y="462659"/>
                  </a:lnTo>
                  <a:lnTo>
                    <a:pt x="7899638" y="489950"/>
                  </a:lnTo>
                  <a:lnTo>
                    <a:pt x="7872347" y="508359"/>
                  </a:lnTo>
                  <a:lnTo>
                    <a:pt x="7838948" y="515112"/>
                  </a:lnTo>
                  <a:lnTo>
                    <a:pt x="85851" y="515112"/>
                  </a:lnTo>
                  <a:lnTo>
                    <a:pt x="52436" y="508359"/>
                  </a:lnTo>
                  <a:lnTo>
                    <a:pt x="25147" y="489950"/>
                  </a:lnTo>
                  <a:lnTo>
                    <a:pt x="6747" y="462659"/>
                  </a:lnTo>
                  <a:lnTo>
                    <a:pt x="0" y="429260"/>
                  </a:lnTo>
                  <a:lnTo>
                    <a:pt x="0" y="8585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5" y="2541969"/>
            <a:ext cx="7935595" cy="526415"/>
            <a:chOff x="604964" y="2541968"/>
            <a:chExt cx="7935595" cy="526415"/>
          </a:xfrm>
        </p:grpSpPr>
        <p:sp>
          <p:nvSpPr>
            <p:cNvPr id="10" name="object 10"/>
            <p:cNvSpPr/>
            <p:nvPr/>
          </p:nvSpPr>
          <p:spPr>
            <a:xfrm>
              <a:off x="610361" y="2547365"/>
              <a:ext cx="7924800" cy="515620"/>
            </a:xfrm>
            <a:custGeom>
              <a:avLst/>
              <a:gdLst/>
              <a:ahLst/>
              <a:cxnLst/>
              <a:rect l="l" t="t" r="r" b="b"/>
              <a:pathLst>
                <a:path w="7924800" h="515619">
                  <a:moveTo>
                    <a:pt x="7838948" y="0"/>
                  </a:moveTo>
                  <a:lnTo>
                    <a:pt x="85851" y="0"/>
                  </a:lnTo>
                  <a:lnTo>
                    <a:pt x="52436" y="6752"/>
                  </a:lnTo>
                  <a:lnTo>
                    <a:pt x="25147" y="25161"/>
                  </a:lnTo>
                  <a:lnTo>
                    <a:pt x="6747" y="52452"/>
                  </a:lnTo>
                  <a:lnTo>
                    <a:pt x="0" y="85851"/>
                  </a:lnTo>
                  <a:lnTo>
                    <a:pt x="0" y="429260"/>
                  </a:lnTo>
                  <a:lnTo>
                    <a:pt x="6747" y="462659"/>
                  </a:lnTo>
                  <a:lnTo>
                    <a:pt x="25147" y="489950"/>
                  </a:lnTo>
                  <a:lnTo>
                    <a:pt x="52436" y="508359"/>
                  </a:lnTo>
                  <a:lnTo>
                    <a:pt x="85851" y="515112"/>
                  </a:lnTo>
                  <a:lnTo>
                    <a:pt x="7838948" y="515112"/>
                  </a:lnTo>
                  <a:lnTo>
                    <a:pt x="7872347" y="508359"/>
                  </a:lnTo>
                  <a:lnTo>
                    <a:pt x="7899638" y="489950"/>
                  </a:lnTo>
                  <a:lnTo>
                    <a:pt x="7918047" y="462659"/>
                  </a:lnTo>
                  <a:lnTo>
                    <a:pt x="7924800" y="429260"/>
                  </a:lnTo>
                  <a:lnTo>
                    <a:pt x="7924800" y="85851"/>
                  </a:lnTo>
                  <a:lnTo>
                    <a:pt x="7918047" y="52452"/>
                  </a:lnTo>
                  <a:lnTo>
                    <a:pt x="7899638" y="25161"/>
                  </a:lnTo>
                  <a:lnTo>
                    <a:pt x="7872347" y="6752"/>
                  </a:lnTo>
                  <a:lnTo>
                    <a:pt x="78389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2547365"/>
              <a:ext cx="7924800" cy="515620"/>
            </a:xfrm>
            <a:custGeom>
              <a:avLst/>
              <a:gdLst/>
              <a:ahLst/>
              <a:cxnLst/>
              <a:rect l="l" t="t" r="r" b="b"/>
              <a:pathLst>
                <a:path w="7924800" h="515619">
                  <a:moveTo>
                    <a:pt x="0" y="85851"/>
                  </a:moveTo>
                  <a:lnTo>
                    <a:pt x="6747" y="52452"/>
                  </a:lnTo>
                  <a:lnTo>
                    <a:pt x="25147" y="25161"/>
                  </a:lnTo>
                  <a:lnTo>
                    <a:pt x="52436" y="6752"/>
                  </a:lnTo>
                  <a:lnTo>
                    <a:pt x="85851" y="0"/>
                  </a:lnTo>
                  <a:lnTo>
                    <a:pt x="7838948" y="0"/>
                  </a:lnTo>
                  <a:lnTo>
                    <a:pt x="7872347" y="6752"/>
                  </a:lnTo>
                  <a:lnTo>
                    <a:pt x="7899638" y="25161"/>
                  </a:lnTo>
                  <a:lnTo>
                    <a:pt x="7918047" y="52452"/>
                  </a:lnTo>
                  <a:lnTo>
                    <a:pt x="7924800" y="85851"/>
                  </a:lnTo>
                  <a:lnTo>
                    <a:pt x="7924800" y="429260"/>
                  </a:lnTo>
                  <a:lnTo>
                    <a:pt x="7918047" y="462659"/>
                  </a:lnTo>
                  <a:lnTo>
                    <a:pt x="7899638" y="489950"/>
                  </a:lnTo>
                  <a:lnTo>
                    <a:pt x="7872347" y="508359"/>
                  </a:lnTo>
                  <a:lnTo>
                    <a:pt x="7838948" y="515112"/>
                  </a:lnTo>
                  <a:lnTo>
                    <a:pt x="85851" y="515112"/>
                  </a:lnTo>
                  <a:lnTo>
                    <a:pt x="52436" y="508359"/>
                  </a:lnTo>
                  <a:lnTo>
                    <a:pt x="25147" y="489950"/>
                  </a:lnTo>
                  <a:lnTo>
                    <a:pt x="6747" y="462659"/>
                  </a:lnTo>
                  <a:lnTo>
                    <a:pt x="0" y="429260"/>
                  </a:lnTo>
                  <a:lnTo>
                    <a:pt x="0" y="8585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28965" y="3614865"/>
            <a:ext cx="7935595" cy="526415"/>
            <a:chOff x="604964" y="3614864"/>
            <a:chExt cx="7935595" cy="526415"/>
          </a:xfrm>
        </p:grpSpPr>
        <p:sp>
          <p:nvSpPr>
            <p:cNvPr id="13" name="object 13"/>
            <p:cNvSpPr/>
            <p:nvPr/>
          </p:nvSpPr>
          <p:spPr>
            <a:xfrm>
              <a:off x="610361" y="3620262"/>
              <a:ext cx="7924800" cy="515620"/>
            </a:xfrm>
            <a:custGeom>
              <a:avLst/>
              <a:gdLst/>
              <a:ahLst/>
              <a:cxnLst/>
              <a:rect l="l" t="t" r="r" b="b"/>
              <a:pathLst>
                <a:path w="7924800" h="515620">
                  <a:moveTo>
                    <a:pt x="7838948" y="0"/>
                  </a:moveTo>
                  <a:lnTo>
                    <a:pt x="85851" y="0"/>
                  </a:lnTo>
                  <a:lnTo>
                    <a:pt x="52436" y="6752"/>
                  </a:lnTo>
                  <a:lnTo>
                    <a:pt x="25147" y="25161"/>
                  </a:lnTo>
                  <a:lnTo>
                    <a:pt x="6747" y="52452"/>
                  </a:lnTo>
                  <a:lnTo>
                    <a:pt x="0" y="85851"/>
                  </a:lnTo>
                  <a:lnTo>
                    <a:pt x="0" y="429260"/>
                  </a:lnTo>
                  <a:lnTo>
                    <a:pt x="6747" y="462659"/>
                  </a:lnTo>
                  <a:lnTo>
                    <a:pt x="25147" y="489950"/>
                  </a:lnTo>
                  <a:lnTo>
                    <a:pt x="52436" y="508359"/>
                  </a:lnTo>
                  <a:lnTo>
                    <a:pt x="85851" y="515112"/>
                  </a:lnTo>
                  <a:lnTo>
                    <a:pt x="7838948" y="515112"/>
                  </a:lnTo>
                  <a:lnTo>
                    <a:pt x="7872347" y="508359"/>
                  </a:lnTo>
                  <a:lnTo>
                    <a:pt x="7899638" y="489950"/>
                  </a:lnTo>
                  <a:lnTo>
                    <a:pt x="7918047" y="462659"/>
                  </a:lnTo>
                  <a:lnTo>
                    <a:pt x="7924800" y="429260"/>
                  </a:lnTo>
                  <a:lnTo>
                    <a:pt x="7924800" y="85851"/>
                  </a:lnTo>
                  <a:lnTo>
                    <a:pt x="7918047" y="52452"/>
                  </a:lnTo>
                  <a:lnTo>
                    <a:pt x="7899638" y="25161"/>
                  </a:lnTo>
                  <a:lnTo>
                    <a:pt x="7872347" y="6752"/>
                  </a:lnTo>
                  <a:lnTo>
                    <a:pt x="78389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361" y="3620262"/>
              <a:ext cx="7924800" cy="515620"/>
            </a:xfrm>
            <a:custGeom>
              <a:avLst/>
              <a:gdLst/>
              <a:ahLst/>
              <a:cxnLst/>
              <a:rect l="l" t="t" r="r" b="b"/>
              <a:pathLst>
                <a:path w="7924800" h="515620">
                  <a:moveTo>
                    <a:pt x="0" y="85851"/>
                  </a:moveTo>
                  <a:lnTo>
                    <a:pt x="6747" y="52452"/>
                  </a:lnTo>
                  <a:lnTo>
                    <a:pt x="25147" y="25161"/>
                  </a:lnTo>
                  <a:lnTo>
                    <a:pt x="52436" y="6752"/>
                  </a:lnTo>
                  <a:lnTo>
                    <a:pt x="85851" y="0"/>
                  </a:lnTo>
                  <a:lnTo>
                    <a:pt x="7838948" y="0"/>
                  </a:lnTo>
                  <a:lnTo>
                    <a:pt x="7872347" y="6752"/>
                  </a:lnTo>
                  <a:lnTo>
                    <a:pt x="7899638" y="25161"/>
                  </a:lnTo>
                  <a:lnTo>
                    <a:pt x="7918047" y="52452"/>
                  </a:lnTo>
                  <a:lnTo>
                    <a:pt x="7924800" y="85851"/>
                  </a:lnTo>
                  <a:lnTo>
                    <a:pt x="7924800" y="429260"/>
                  </a:lnTo>
                  <a:lnTo>
                    <a:pt x="7918047" y="462659"/>
                  </a:lnTo>
                  <a:lnTo>
                    <a:pt x="7899638" y="489950"/>
                  </a:lnTo>
                  <a:lnTo>
                    <a:pt x="7872347" y="508359"/>
                  </a:lnTo>
                  <a:lnTo>
                    <a:pt x="7838948" y="515112"/>
                  </a:lnTo>
                  <a:lnTo>
                    <a:pt x="85851" y="515112"/>
                  </a:lnTo>
                  <a:lnTo>
                    <a:pt x="52436" y="508359"/>
                  </a:lnTo>
                  <a:lnTo>
                    <a:pt x="25147" y="489950"/>
                  </a:lnTo>
                  <a:lnTo>
                    <a:pt x="6747" y="462659"/>
                  </a:lnTo>
                  <a:lnTo>
                    <a:pt x="0" y="429260"/>
                  </a:lnTo>
                  <a:lnTo>
                    <a:pt x="0" y="8585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128965" y="4971225"/>
            <a:ext cx="7935595" cy="526415"/>
            <a:chOff x="604964" y="4971224"/>
            <a:chExt cx="7935595" cy="526415"/>
          </a:xfrm>
        </p:grpSpPr>
        <p:sp>
          <p:nvSpPr>
            <p:cNvPr id="16" name="object 16"/>
            <p:cNvSpPr/>
            <p:nvPr/>
          </p:nvSpPr>
          <p:spPr>
            <a:xfrm>
              <a:off x="610361" y="4976621"/>
              <a:ext cx="7924800" cy="515620"/>
            </a:xfrm>
            <a:custGeom>
              <a:avLst/>
              <a:gdLst/>
              <a:ahLst/>
              <a:cxnLst/>
              <a:rect l="l" t="t" r="r" b="b"/>
              <a:pathLst>
                <a:path w="7924800" h="515620">
                  <a:moveTo>
                    <a:pt x="7838948" y="0"/>
                  </a:moveTo>
                  <a:lnTo>
                    <a:pt x="85851" y="0"/>
                  </a:lnTo>
                  <a:lnTo>
                    <a:pt x="52436" y="6752"/>
                  </a:lnTo>
                  <a:lnTo>
                    <a:pt x="25147" y="25161"/>
                  </a:lnTo>
                  <a:lnTo>
                    <a:pt x="6747" y="52452"/>
                  </a:lnTo>
                  <a:lnTo>
                    <a:pt x="0" y="85851"/>
                  </a:lnTo>
                  <a:lnTo>
                    <a:pt x="0" y="429259"/>
                  </a:lnTo>
                  <a:lnTo>
                    <a:pt x="6747" y="462659"/>
                  </a:lnTo>
                  <a:lnTo>
                    <a:pt x="25147" y="489950"/>
                  </a:lnTo>
                  <a:lnTo>
                    <a:pt x="52436" y="508359"/>
                  </a:lnTo>
                  <a:lnTo>
                    <a:pt x="85851" y="515111"/>
                  </a:lnTo>
                  <a:lnTo>
                    <a:pt x="7838948" y="515111"/>
                  </a:lnTo>
                  <a:lnTo>
                    <a:pt x="7872347" y="508359"/>
                  </a:lnTo>
                  <a:lnTo>
                    <a:pt x="7899638" y="489950"/>
                  </a:lnTo>
                  <a:lnTo>
                    <a:pt x="7918047" y="462659"/>
                  </a:lnTo>
                  <a:lnTo>
                    <a:pt x="7924800" y="429259"/>
                  </a:lnTo>
                  <a:lnTo>
                    <a:pt x="7924800" y="85851"/>
                  </a:lnTo>
                  <a:lnTo>
                    <a:pt x="7918047" y="52452"/>
                  </a:lnTo>
                  <a:lnTo>
                    <a:pt x="7899638" y="25161"/>
                  </a:lnTo>
                  <a:lnTo>
                    <a:pt x="7872347" y="6752"/>
                  </a:lnTo>
                  <a:lnTo>
                    <a:pt x="78389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0361" y="4976621"/>
              <a:ext cx="7924800" cy="515620"/>
            </a:xfrm>
            <a:custGeom>
              <a:avLst/>
              <a:gdLst/>
              <a:ahLst/>
              <a:cxnLst/>
              <a:rect l="l" t="t" r="r" b="b"/>
              <a:pathLst>
                <a:path w="7924800" h="515620">
                  <a:moveTo>
                    <a:pt x="0" y="85851"/>
                  </a:moveTo>
                  <a:lnTo>
                    <a:pt x="6747" y="52452"/>
                  </a:lnTo>
                  <a:lnTo>
                    <a:pt x="25147" y="25161"/>
                  </a:lnTo>
                  <a:lnTo>
                    <a:pt x="52436" y="6752"/>
                  </a:lnTo>
                  <a:lnTo>
                    <a:pt x="85851" y="0"/>
                  </a:lnTo>
                  <a:lnTo>
                    <a:pt x="7838948" y="0"/>
                  </a:lnTo>
                  <a:lnTo>
                    <a:pt x="7872347" y="6752"/>
                  </a:lnTo>
                  <a:lnTo>
                    <a:pt x="7899638" y="25161"/>
                  </a:lnTo>
                  <a:lnTo>
                    <a:pt x="7918047" y="52452"/>
                  </a:lnTo>
                  <a:lnTo>
                    <a:pt x="7924800" y="85851"/>
                  </a:lnTo>
                  <a:lnTo>
                    <a:pt x="7924800" y="429259"/>
                  </a:lnTo>
                  <a:lnTo>
                    <a:pt x="7918047" y="462659"/>
                  </a:lnTo>
                  <a:lnTo>
                    <a:pt x="7899638" y="489950"/>
                  </a:lnTo>
                  <a:lnTo>
                    <a:pt x="7872347" y="508359"/>
                  </a:lnTo>
                  <a:lnTo>
                    <a:pt x="7838948" y="515111"/>
                  </a:lnTo>
                  <a:lnTo>
                    <a:pt x="85851" y="515111"/>
                  </a:lnTo>
                  <a:lnTo>
                    <a:pt x="52436" y="508359"/>
                  </a:lnTo>
                  <a:lnTo>
                    <a:pt x="25147" y="489950"/>
                  </a:lnTo>
                  <a:lnTo>
                    <a:pt x="6747" y="462659"/>
                  </a:lnTo>
                  <a:lnTo>
                    <a:pt x="0" y="429259"/>
                  </a:lnTo>
                  <a:lnTo>
                    <a:pt x="0" y="8585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230019" y="1581043"/>
            <a:ext cx="3428365" cy="471805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spcBef>
                <a:spcPts val="117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Anteriorly:</a:t>
            </a:r>
            <a:endParaRPr sz="2200" dirty="0">
              <a:latin typeface="Times New Roman"/>
              <a:cs typeface="Times New Roman"/>
            </a:endParaRPr>
          </a:p>
          <a:p>
            <a:pPr marL="327025" indent="-172720">
              <a:spcBef>
                <a:spcPts val="840"/>
              </a:spcBef>
              <a:buChar char="•"/>
              <a:tabLst>
                <a:tab pos="327660" algn="l"/>
              </a:tabLst>
            </a:pPr>
            <a:r>
              <a:rPr sz="1700" spc="-5" dirty="0">
                <a:latin typeface="Times New Roman"/>
                <a:cs typeface="Times New Roman"/>
              </a:rPr>
              <a:t>Subscapularis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muscle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and</a:t>
            </a:r>
            <a:r>
              <a:rPr sz="1700" spc="-5" dirty="0">
                <a:latin typeface="Times New Roman"/>
                <a:cs typeface="Times New Roman"/>
              </a:rPr>
              <a:t> bursa</a:t>
            </a:r>
            <a:endParaRPr sz="1700" dirty="0">
              <a:latin typeface="Times New Roman"/>
              <a:cs typeface="Times New Roman"/>
            </a:endParaRPr>
          </a:p>
          <a:p>
            <a:pPr marL="12700">
              <a:spcBef>
                <a:spcPts val="1405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Posteriorly:</a:t>
            </a:r>
            <a:endParaRPr sz="2200" dirty="0">
              <a:latin typeface="Times New Roman"/>
              <a:cs typeface="Times New Roman"/>
            </a:endParaRPr>
          </a:p>
          <a:p>
            <a:pPr marL="327025" indent="-172720">
              <a:spcBef>
                <a:spcPts val="835"/>
              </a:spcBef>
              <a:buChar char="•"/>
              <a:tabLst>
                <a:tab pos="327660" algn="l"/>
              </a:tabLst>
            </a:pPr>
            <a:r>
              <a:rPr sz="1700" spc="-5" dirty="0">
                <a:latin typeface="Times New Roman"/>
                <a:cs typeface="Times New Roman"/>
              </a:rPr>
              <a:t>Infraspinatus</a:t>
            </a:r>
            <a:endParaRPr sz="1700" dirty="0">
              <a:latin typeface="Times New Roman"/>
              <a:cs typeface="Times New Roman"/>
            </a:endParaRPr>
          </a:p>
          <a:p>
            <a:pPr marL="327025" indent="-172720">
              <a:spcBef>
                <a:spcPts val="110"/>
              </a:spcBef>
              <a:buChar char="•"/>
              <a:tabLst>
                <a:tab pos="327660" algn="l"/>
              </a:tabLst>
            </a:pPr>
            <a:r>
              <a:rPr sz="1700" spc="-25" dirty="0">
                <a:latin typeface="Times New Roman"/>
                <a:cs typeface="Times New Roman"/>
              </a:rPr>
              <a:t>Teres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minor</a:t>
            </a:r>
            <a:endParaRPr sz="1700" dirty="0">
              <a:latin typeface="Times New Roman"/>
              <a:cs typeface="Times New Roman"/>
            </a:endParaRPr>
          </a:p>
          <a:p>
            <a:pPr marL="12700">
              <a:spcBef>
                <a:spcPts val="78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Superiorly:</a:t>
            </a:r>
            <a:endParaRPr sz="2200" dirty="0">
              <a:latin typeface="Times New Roman"/>
              <a:cs typeface="Times New Roman"/>
            </a:endParaRPr>
          </a:p>
          <a:p>
            <a:pPr marL="327025" indent="-172720">
              <a:spcBef>
                <a:spcPts val="840"/>
              </a:spcBef>
              <a:buChar char="•"/>
              <a:tabLst>
                <a:tab pos="327660" algn="l"/>
              </a:tabLst>
            </a:pPr>
            <a:r>
              <a:rPr sz="1700" spc="-5" dirty="0">
                <a:latin typeface="Times New Roman"/>
                <a:cs typeface="Times New Roman"/>
              </a:rPr>
              <a:t>Supraspinatus</a:t>
            </a:r>
            <a:endParaRPr sz="1700" dirty="0">
              <a:latin typeface="Times New Roman"/>
              <a:cs typeface="Times New Roman"/>
            </a:endParaRPr>
          </a:p>
          <a:p>
            <a:pPr marL="327025" indent="-172720">
              <a:spcBef>
                <a:spcPts val="110"/>
              </a:spcBef>
              <a:buChar char="•"/>
              <a:tabLst>
                <a:tab pos="327660" algn="l"/>
              </a:tabLst>
            </a:pPr>
            <a:r>
              <a:rPr sz="1700" dirty="0">
                <a:latin typeface="Times New Roman"/>
                <a:cs typeface="Times New Roman"/>
              </a:rPr>
              <a:t>Subacromial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bursa</a:t>
            </a:r>
            <a:endParaRPr sz="1700" dirty="0">
              <a:latin typeface="Times New Roman"/>
              <a:cs typeface="Times New Roman"/>
            </a:endParaRPr>
          </a:p>
          <a:p>
            <a:pPr marL="327025" indent="-172720">
              <a:spcBef>
                <a:spcPts val="105"/>
              </a:spcBef>
              <a:buChar char="•"/>
              <a:tabLst>
                <a:tab pos="327660" algn="l"/>
              </a:tabLst>
            </a:pPr>
            <a:r>
              <a:rPr sz="1700" spc="-5" dirty="0">
                <a:latin typeface="Times New Roman"/>
                <a:cs typeface="Times New Roman"/>
              </a:rPr>
              <a:t>Coraco-acromial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ligament</a:t>
            </a:r>
            <a:endParaRPr sz="1700" dirty="0">
              <a:latin typeface="Times New Roman"/>
              <a:cs typeface="Times New Roman"/>
            </a:endParaRPr>
          </a:p>
          <a:p>
            <a:pPr marL="12700">
              <a:spcBef>
                <a:spcPts val="87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Inferiorly:</a:t>
            </a:r>
            <a:endParaRPr sz="2200" dirty="0">
              <a:latin typeface="Times New Roman"/>
              <a:cs typeface="Times New Roman"/>
            </a:endParaRPr>
          </a:p>
          <a:p>
            <a:pPr marL="327025" indent="-172720">
              <a:spcBef>
                <a:spcPts val="840"/>
              </a:spcBef>
              <a:buChar char="•"/>
              <a:tabLst>
                <a:tab pos="327660" algn="l"/>
              </a:tabLst>
            </a:pPr>
            <a:r>
              <a:rPr sz="1700" dirty="0">
                <a:latin typeface="Times New Roman"/>
                <a:cs typeface="Times New Roman"/>
              </a:rPr>
              <a:t>Long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head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triceps</a:t>
            </a:r>
            <a:endParaRPr sz="1700" dirty="0">
              <a:latin typeface="Times New Roman"/>
              <a:cs typeface="Times New Roman"/>
            </a:endParaRPr>
          </a:p>
          <a:p>
            <a:pPr marL="327025" indent="-172720">
              <a:spcBef>
                <a:spcPts val="110"/>
              </a:spcBef>
              <a:buChar char="•"/>
              <a:tabLst>
                <a:tab pos="327660" algn="l"/>
              </a:tabLst>
            </a:pPr>
            <a:r>
              <a:rPr sz="1700" spc="-5" dirty="0">
                <a:latin typeface="Times New Roman"/>
                <a:cs typeface="Times New Roman"/>
              </a:rPr>
              <a:t>Axillary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nerve</a:t>
            </a:r>
          </a:p>
          <a:p>
            <a:pPr marL="327025" indent="-172720">
              <a:spcBef>
                <a:spcPts val="105"/>
              </a:spcBef>
              <a:buChar char="•"/>
              <a:tabLst>
                <a:tab pos="327660" algn="l"/>
              </a:tabLst>
            </a:pPr>
            <a:r>
              <a:rPr sz="1700" spc="-5" dirty="0">
                <a:latin typeface="Times New Roman"/>
                <a:cs typeface="Times New Roman"/>
              </a:rPr>
              <a:t>Posterior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circumflex</a:t>
            </a:r>
            <a:r>
              <a:rPr sz="1700" dirty="0">
                <a:latin typeface="Times New Roman"/>
                <a:cs typeface="Times New Roman"/>
              </a:rPr>
              <a:t> humeral</a:t>
            </a:r>
            <a:r>
              <a:rPr sz="1700" spc="-5" dirty="0">
                <a:latin typeface="Times New Roman"/>
                <a:cs typeface="Times New Roman"/>
              </a:rPr>
              <a:t> artery</a:t>
            </a:r>
            <a:endParaRPr sz="1700"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280352"/>
            <a:ext cx="7935595" cy="478790"/>
            <a:chOff x="604964" y="280352"/>
            <a:chExt cx="7935595" cy="478790"/>
          </a:xfrm>
        </p:grpSpPr>
        <p:sp>
          <p:nvSpPr>
            <p:cNvPr id="3" name="object 3"/>
            <p:cNvSpPr/>
            <p:nvPr/>
          </p:nvSpPr>
          <p:spPr>
            <a:xfrm>
              <a:off x="610361" y="285750"/>
              <a:ext cx="7924800" cy="467995"/>
            </a:xfrm>
            <a:custGeom>
              <a:avLst/>
              <a:gdLst/>
              <a:ahLst/>
              <a:cxnLst/>
              <a:rect l="l" t="t" r="r" b="b"/>
              <a:pathLst>
                <a:path w="7924800" h="467995">
                  <a:moveTo>
                    <a:pt x="7846821" y="0"/>
                  </a:moveTo>
                  <a:lnTo>
                    <a:pt x="77978" y="0"/>
                  </a:lnTo>
                  <a:lnTo>
                    <a:pt x="47625" y="6129"/>
                  </a:lnTo>
                  <a:lnTo>
                    <a:pt x="22839" y="22844"/>
                  </a:lnTo>
                  <a:lnTo>
                    <a:pt x="6127" y="47630"/>
                  </a:lnTo>
                  <a:lnTo>
                    <a:pt x="0" y="77977"/>
                  </a:lnTo>
                  <a:lnTo>
                    <a:pt x="0" y="389889"/>
                  </a:lnTo>
                  <a:lnTo>
                    <a:pt x="6127" y="420237"/>
                  </a:lnTo>
                  <a:lnTo>
                    <a:pt x="22839" y="445023"/>
                  </a:lnTo>
                  <a:lnTo>
                    <a:pt x="47625" y="461738"/>
                  </a:lnTo>
                  <a:lnTo>
                    <a:pt x="77978" y="467867"/>
                  </a:lnTo>
                  <a:lnTo>
                    <a:pt x="7846821" y="467867"/>
                  </a:lnTo>
                  <a:lnTo>
                    <a:pt x="7877169" y="461738"/>
                  </a:lnTo>
                  <a:lnTo>
                    <a:pt x="7901955" y="445023"/>
                  </a:lnTo>
                  <a:lnTo>
                    <a:pt x="7918670" y="420237"/>
                  </a:lnTo>
                  <a:lnTo>
                    <a:pt x="7924800" y="389889"/>
                  </a:lnTo>
                  <a:lnTo>
                    <a:pt x="7924800" y="77977"/>
                  </a:lnTo>
                  <a:lnTo>
                    <a:pt x="7918670" y="47630"/>
                  </a:lnTo>
                  <a:lnTo>
                    <a:pt x="7901955" y="22844"/>
                  </a:lnTo>
                  <a:lnTo>
                    <a:pt x="7877169" y="6129"/>
                  </a:lnTo>
                  <a:lnTo>
                    <a:pt x="784682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285750"/>
              <a:ext cx="7924800" cy="467995"/>
            </a:xfrm>
            <a:custGeom>
              <a:avLst/>
              <a:gdLst/>
              <a:ahLst/>
              <a:cxnLst/>
              <a:rect l="l" t="t" r="r" b="b"/>
              <a:pathLst>
                <a:path w="7924800" h="467995">
                  <a:moveTo>
                    <a:pt x="0" y="77977"/>
                  </a:moveTo>
                  <a:lnTo>
                    <a:pt x="6127" y="47630"/>
                  </a:lnTo>
                  <a:lnTo>
                    <a:pt x="22839" y="22844"/>
                  </a:lnTo>
                  <a:lnTo>
                    <a:pt x="47625" y="6129"/>
                  </a:lnTo>
                  <a:lnTo>
                    <a:pt x="77978" y="0"/>
                  </a:lnTo>
                  <a:lnTo>
                    <a:pt x="7846821" y="0"/>
                  </a:lnTo>
                  <a:lnTo>
                    <a:pt x="7877169" y="6129"/>
                  </a:lnTo>
                  <a:lnTo>
                    <a:pt x="7901955" y="22844"/>
                  </a:lnTo>
                  <a:lnTo>
                    <a:pt x="7918670" y="47630"/>
                  </a:lnTo>
                  <a:lnTo>
                    <a:pt x="7924800" y="77977"/>
                  </a:lnTo>
                  <a:lnTo>
                    <a:pt x="7924800" y="389889"/>
                  </a:lnTo>
                  <a:lnTo>
                    <a:pt x="7918670" y="420237"/>
                  </a:lnTo>
                  <a:lnTo>
                    <a:pt x="7901955" y="445023"/>
                  </a:lnTo>
                  <a:lnTo>
                    <a:pt x="7877169" y="461738"/>
                  </a:lnTo>
                  <a:lnTo>
                    <a:pt x="7846821" y="467867"/>
                  </a:lnTo>
                  <a:lnTo>
                    <a:pt x="77978" y="467867"/>
                  </a:lnTo>
                  <a:lnTo>
                    <a:pt x="47625" y="461738"/>
                  </a:lnTo>
                  <a:lnTo>
                    <a:pt x="22839" y="445023"/>
                  </a:lnTo>
                  <a:lnTo>
                    <a:pt x="6127" y="420237"/>
                  </a:lnTo>
                  <a:lnTo>
                    <a:pt x="0" y="389889"/>
                  </a:lnTo>
                  <a:lnTo>
                    <a:pt x="0" y="7797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71800" y="347658"/>
            <a:ext cx="479450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chemeClr val="bg1"/>
                </a:solidFill>
              </a:rPr>
              <a:t>Movements </a:t>
            </a:r>
            <a:r>
              <a:rPr sz="2000" dirty="0">
                <a:solidFill>
                  <a:schemeClr val="bg1"/>
                </a:solidFill>
              </a:rPr>
              <a:t>of</a:t>
            </a:r>
            <a:r>
              <a:rPr sz="2000" spc="-20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the</a:t>
            </a:r>
            <a:r>
              <a:rPr sz="2000" spc="-15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shoulder</a:t>
            </a:r>
            <a:r>
              <a:rPr sz="2000" spc="-35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joint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27250" y="908050"/>
          <a:ext cx="7924800" cy="58924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Movement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4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Muscles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producing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movement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4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Flexion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8359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1-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Clavicular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head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pectoralis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major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Deltoid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(anterior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fibres)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6540" indent="-1651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lain" startAt="3"/>
                        <a:tabLst>
                          <a:tab pos="25717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Coracobrachialis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6540" indent="-165100">
                        <a:lnSpc>
                          <a:spcPct val="100000"/>
                        </a:lnSpc>
                        <a:buAutoNum type="arabicPlain" startAt="3"/>
                        <a:tabLst>
                          <a:tab pos="257175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Short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head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biceps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Extension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D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2048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1-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Posterior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fibres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of the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deltoid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Latissimus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dorsi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635" indent="-163195">
                        <a:lnSpc>
                          <a:spcPct val="100000"/>
                        </a:lnSpc>
                        <a:buAutoNum type="arabicPlain" startAt="3"/>
                        <a:tabLst>
                          <a:tab pos="255270" algn="l"/>
                        </a:tabLst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Teres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major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6540" indent="-165100">
                        <a:lnSpc>
                          <a:spcPct val="100000"/>
                        </a:lnSpc>
                        <a:buAutoNum type="arabicPlain" startAt="3"/>
                        <a:tabLst>
                          <a:tab pos="25717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Sternocostal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head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pectoralis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major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Abduction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256540" indent="-165100">
                        <a:lnSpc>
                          <a:spcPct val="100000"/>
                        </a:lnSpc>
                        <a:spcBef>
                          <a:spcPts val="330"/>
                        </a:spcBef>
                        <a:buAutoNum type="arabicPlain"/>
                        <a:tabLst>
                          <a:tab pos="25717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Supraspinatus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6540" indent="-165100">
                        <a:lnSpc>
                          <a:spcPct val="100000"/>
                        </a:lnSpc>
                        <a:buAutoNum type="arabicPlain"/>
                        <a:tabLst>
                          <a:tab pos="257175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Middle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fibres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deltoid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Adduction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DEB"/>
                    </a:solidFill>
                  </a:tcPr>
                </a:tc>
                <a:tc>
                  <a:txBody>
                    <a:bodyPr/>
                    <a:lstStyle/>
                    <a:p>
                      <a:pPr marL="256540" indent="-165100">
                        <a:lnSpc>
                          <a:spcPct val="100000"/>
                        </a:lnSpc>
                        <a:spcBef>
                          <a:spcPts val="330"/>
                        </a:spcBef>
                        <a:buAutoNum type="arabicPlain"/>
                        <a:tabLst>
                          <a:tab pos="25717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Pectoralis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major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6540" indent="-1651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lain"/>
                        <a:tabLst>
                          <a:tab pos="25717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Latissimus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dorsi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 marR="3283585">
                        <a:lnSpc>
                          <a:spcPct val="100000"/>
                        </a:lnSpc>
                        <a:buAutoNum type="arabicPlain"/>
                        <a:tabLst>
                          <a:tab pos="255270" algn="l"/>
                        </a:tabLst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Teres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major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and teres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minor </a:t>
                      </a:r>
                      <a:r>
                        <a:rPr sz="120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4-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Subscapularis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5-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Coracobrachialis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Medial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rotation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256540" indent="-165100">
                        <a:lnSpc>
                          <a:spcPct val="100000"/>
                        </a:lnSpc>
                        <a:spcBef>
                          <a:spcPts val="334"/>
                        </a:spcBef>
                        <a:buAutoNum type="arabicPlain"/>
                        <a:tabLst>
                          <a:tab pos="25717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Pectoralis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major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6540" indent="-165100">
                        <a:lnSpc>
                          <a:spcPct val="100000"/>
                        </a:lnSpc>
                        <a:buAutoNum type="arabicPlain"/>
                        <a:tabLst>
                          <a:tab pos="25717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Latissimus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dorsi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635" indent="-163195">
                        <a:lnSpc>
                          <a:spcPct val="100000"/>
                        </a:lnSpc>
                        <a:buAutoNum type="arabicPlain"/>
                        <a:tabLst>
                          <a:tab pos="255270" algn="l"/>
                        </a:tabLst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Teres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major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6540" indent="-165100">
                        <a:lnSpc>
                          <a:spcPct val="100000"/>
                        </a:lnSpc>
                        <a:buAutoNum type="arabicPlain"/>
                        <a:tabLst>
                          <a:tab pos="25717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Subscapularis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8920" indent="-157480">
                        <a:lnSpc>
                          <a:spcPct val="100000"/>
                        </a:lnSpc>
                        <a:buAutoNum type="arabicPlain"/>
                        <a:tabLst>
                          <a:tab pos="249554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Anterior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fibres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of the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deltoid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65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Lateral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rotation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DEB"/>
                    </a:solidFill>
                  </a:tcPr>
                </a:tc>
                <a:tc>
                  <a:txBody>
                    <a:bodyPr/>
                    <a:lstStyle/>
                    <a:p>
                      <a:pPr marL="256540" indent="-165100">
                        <a:lnSpc>
                          <a:spcPct val="100000"/>
                        </a:lnSpc>
                        <a:spcBef>
                          <a:spcPts val="335"/>
                        </a:spcBef>
                        <a:buAutoNum type="arabicPlain"/>
                        <a:tabLst>
                          <a:tab pos="25717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Infraspinatus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635" indent="-163195">
                        <a:lnSpc>
                          <a:spcPct val="100000"/>
                        </a:lnSpc>
                        <a:buAutoNum type="arabicPlain"/>
                        <a:tabLst>
                          <a:tab pos="255270" algn="l"/>
                        </a:tabLst>
                      </a:pP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Ters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minor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6540" indent="-165100">
                        <a:lnSpc>
                          <a:spcPct val="100000"/>
                        </a:lnSpc>
                        <a:buAutoNum type="arabicPlain"/>
                        <a:tabLst>
                          <a:tab pos="25717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Posterior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fibres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deltoid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8968740" cy="46573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4733" y="2294077"/>
            <a:ext cx="4002404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55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Shoulder</a:t>
            </a:r>
            <a:r>
              <a:rPr sz="55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Times New Roman"/>
                <a:cs typeface="Times New Roman"/>
              </a:rPr>
              <a:t>joint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400" y="1524000"/>
            <a:ext cx="11048999" cy="2454518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 marR="5080" indent="900430">
              <a:lnSpc>
                <a:spcPts val="5690"/>
              </a:lnSpc>
              <a:spcBef>
                <a:spcPts val="1040"/>
              </a:spcBef>
            </a:pPr>
            <a:r>
              <a:rPr lang="en-US" sz="6000" dirty="0" smtClean="0"/>
              <a:t>Shoulder joint    </a:t>
            </a:r>
          </a:p>
          <a:p>
            <a:pPr marL="12700" marR="5080" indent="900430">
              <a:lnSpc>
                <a:spcPts val="5690"/>
              </a:lnSpc>
              <a:spcBef>
                <a:spcPts val="1040"/>
              </a:spcBef>
            </a:pPr>
            <a:r>
              <a:rPr lang="en-US" sz="6000" dirty="0" smtClean="0"/>
              <a:t> (</a:t>
            </a:r>
            <a:r>
              <a:rPr lang="en-US" sz="6000" dirty="0" err="1" smtClean="0"/>
              <a:t>Glenohumeral</a:t>
            </a:r>
            <a:r>
              <a:rPr lang="en-US" sz="6000" dirty="0" smtClean="0"/>
              <a:t> joint)</a:t>
            </a:r>
            <a:r>
              <a:rPr sz="55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5500" spc="-5" dirty="0">
                <a:solidFill>
                  <a:srgbClr val="FFFFFF"/>
                </a:solidFill>
                <a:latin typeface="Times New Roman"/>
                <a:cs typeface="Times New Roman"/>
              </a:rPr>
              <a:t>Gleno- </a:t>
            </a:r>
            <a:r>
              <a:rPr sz="5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Times New Roman"/>
                <a:cs typeface="Times New Roman"/>
              </a:rPr>
              <a:t>humeral</a:t>
            </a:r>
            <a:r>
              <a:rPr sz="55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Times New Roman"/>
                <a:cs typeface="Times New Roman"/>
              </a:rPr>
              <a:t>joint)</a:t>
            </a:r>
            <a:endParaRPr sz="5500"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67265" y="1062165"/>
            <a:ext cx="4658995" cy="4658995"/>
            <a:chOff x="2243264" y="1062164"/>
            <a:chExt cx="4658995" cy="4658995"/>
          </a:xfrm>
        </p:grpSpPr>
        <p:sp>
          <p:nvSpPr>
            <p:cNvPr id="3" name="object 3"/>
            <p:cNvSpPr/>
            <p:nvPr/>
          </p:nvSpPr>
          <p:spPr>
            <a:xfrm>
              <a:off x="2248661" y="1067562"/>
              <a:ext cx="4648200" cy="4648200"/>
            </a:xfrm>
            <a:custGeom>
              <a:avLst/>
              <a:gdLst/>
              <a:ahLst/>
              <a:cxnLst/>
              <a:rect l="l" t="t" r="r" b="b"/>
              <a:pathLst>
                <a:path w="4648200" h="4648200">
                  <a:moveTo>
                    <a:pt x="2324100" y="0"/>
                  </a:moveTo>
                  <a:lnTo>
                    <a:pt x="2276080" y="486"/>
                  </a:lnTo>
                  <a:lnTo>
                    <a:pt x="2228299" y="1938"/>
                  </a:lnTo>
                  <a:lnTo>
                    <a:pt x="2180763" y="4347"/>
                  </a:lnTo>
                  <a:lnTo>
                    <a:pt x="2133484" y="7704"/>
                  </a:lnTo>
                  <a:lnTo>
                    <a:pt x="2086470" y="11998"/>
                  </a:lnTo>
                  <a:lnTo>
                    <a:pt x="2039730" y="17222"/>
                  </a:lnTo>
                  <a:lnTo>
                    <a:pt x="1993275" y="23365"/>
                  </a:lnTo>
                  <a:lnTo>
                    <a:pt x="1947113" y="30417"/>
                  </a:lnTo>
                  <a:lnTo>
                    <a:pt x="1901253" y="38371"/>
                  </a:lnTo>
                  <a:lnTo>
                    <a:pt x="1855705" y="47216"/>
                  </a:lnTo>
                  <a:lnTo>
                    <a:pt x="1810479" y="56943"/>
                  </a:lnTo>
                  <a:lnTo>
                    <a:pt x="1765584" y="67543"/>
                  </a:lnTo>
                  <a:lnTo>
                    <a:pt x="1721028" y="79006"/>
                  </a:lnTo>
                  <a:lnTo>
                    <a:pt x="1676822" y="91323"/>
                  </a:lnTo>
                  <a:lnTo>
                    <a:pt x="1632974" y="104484"/>
                  </a:lnTo>
                  <a:lnTo>
                    <a:pt x="1589495" y="118481"/>
                  </a:lnTo>
                  <a:lnTo>
                    <a:pt x="1546393" y="133304"/>
                  </a:lnTo>
                  <a:lnTo>
                    <a:pt x="1503678" y="148944"/>
                  </a:lnTo>
                  <a:lnTo>
                    <a:pt x="1461358" y="165391"/>
                  </a:lnTo>
                  <a:lnTo>
                    <a:pt x="1419445" y="182635"/>
                  </a:lnTo>
                  <a:lnTo>
                    <a:pt x="1377946" y="200669"/>
                  </a:lnTo>
                  <a:lnTo>
                    <a:pt x="1336871" y="219481"/>
                  </a:lnTo>
                  <a:lnTo>
                    <a:pt x="1296230" y="239064"/>
                  </a:lnTo>
                  <a:lnTo>
                    <a:pt x="1256031" y="259407"/>
                  </a:lnTo>
                  <a:lnTo>
                    <a:pt x="1216285" y="280501"/>
                  </a:lnTo>
                  <a:lnTo>
                    <a:pt x="1177000" y="302337"/>
                  </a:lnTo>
                  <a:lnTo>
                    <a:pt x="1138186" y="324906"/>
                  </a:lnTo>
                  <a:lnTo>
                    <a:pt x="1099852" y="348197"/>
                  </a:lnTo>
                  <a:lnTo>
                    <a:pt x="1062008" y="372203"/>
                  </a:lnTo>
                  <a:lnTo>
                    <a:pt x="1024663" y="396913"/>
                  </a:lnTo>
                  <a:lnTo>
                    <a:pt x="987825" y="422318"/>
                  </a:lnTo>
                  <a:lnTo>
                    <a:pt x="951506" y="448409"/>
                  </a:lnTo>
                  <a:lnTo>
                    <a:pt x="915713" y="475176"/>
                  </a:lnTo>
                  <a:lnTo>
                    <a:pt x="880457" y="502611"/>
                  </a:lnTo>
                  <a:lnTo>
                    <a:pt x="845746" y="530703"/>
                  </a:lnTo>
                  <a:lnTo>
                    <a:pt x="811590" y="559444"/>
                  </a:lnTo>
                  <a:lnTo>
                    <a:pt x="777999" y="588824"/>
                  </a:lnTo>
                  <a:lnTo>
                    <a:pt x="744981" y="618833"/>
                  </a:lnTo>
                  <a:lnTo>
                    <a:pt x="712546" y="649463"/>
                  </a:lnTo>
                  <a:lnTo>
                    <a:pt x="680704" y="680704"/>
                  </a:lnTo>
                  <a:lnTo>
                    <a:pt x="649463" y="712546"/>
                  </a:lnTo>
                  <a:lnTo>
                    <a:pt x="618833" y="744981"/>
                  </a:lnTo>
                  <a:lnTo>
                    <a:pt x="588824" y="777999"/>
                  </a:lnTo>
                  <a:lnTo>
                    <a:pt x="559444" y="811590"/>
                  </a:lnTo>
                  <a:lnTo>
                    <a:pt x="530703" y="845746"/>
                  </a:lnTo>
                  <a:lnTo>
                    <a:pt x="502611" y="880457"/>
                  </a:lnTo>
                  <a:lnTo>
                    <a:pt x="475176" y="915713"/>
                  </a:lnTo>
                  <a:lnTo>
                    <a:pt x="448409" y="951506"/>
                  </a:lnTo>
                  <a:lnTo>
                    <a:pt x="422318" y="987825"/>
                  </a:lnTo>
                  <a:lnTo>
                    <a:pt x="396913" y="1024663"/>
                  </a:lnTo>
                  <a:lnTo>
                    <a:pt x="372203" y="1062008"/>
                  </a:lnTo>
                  <a:lnTo>
                    <a:pt x="348197" y="1099852"/>
                  </a:lnTo>
                  <a:lnTo>
                    <a:pt x="324906" y="1138186"/>
                  </a:lnTo>
                  <a:lnTo>
                    <a:pt x="302337" y="1177000"/>
                  </a:lnTo>
                  <a:lnTo>
                    <a:pt x="280501" y="1216285"/>
                  </a:lnTo>
                  <a:lnTo>
                    <a:pt x="259407" y="1256031"/>
                  </a:lnTo>
                  <a:lnTo>
                    <a:pt x="239064" y="1296230"/>
                  </a:lnTo>
                  <a:lnTo>
                    <a:pt x="219481" y="1336871"/>
                  </a:lnTo>
                  <a:lnTo>
                    <a:pt x="200669" y="1377946"/>
                  </a:lnTo>
                  <a:lnTo>
                    <a:pt x="182635" y="1419445"/>
                  </a:lnTo>
                  <a:lnTo>
                    <a:pt x="165391" y="1461358"/>
                  </a:lnTo>
                  <a:lnTo>
                    <a:pt x="148944" y="1503678"/>
                  </a:lnTo>
                  <a:lnTo>
                    <a:pt x="133304" y="1546393"/>
                  </a:lnTo>
                  <a:lnTo>
                    <a:pt x="118481" y="1589495"/>
                  </a:lnTo>
                  <a:lnTo>
                    <a:pt x="104484" y="1632974"/>
                  </a:lnTo>
                  <a:lnTo>
                    <a:pt x="91323" y="1676822"/>
                  </a:lnTo>
                  <a:lnTo>
                    <a:pt x="79006" y="1721028"/>
                  </a:lnTo>
                  <a:lnTo>
                    <a:pt x="67543" y="1765584"/>
                  </a:lnTo>
                  <a:lnTo>
                    <a:pt x="56943" y="1810479"/>
                  </a:lnTo>
                  <a:lnTo>
                    <a:pt x="47216" y="1855705"/>
                  </a:lnTo>
                  <a:lnTo>
                    <a:pt x="38371" y="1901253"/>
                  </a:lnTo>
                  <a:lnTo>
                    <a:pt x="30417" y="1947113"/>
                  </a:lnTo>
                  <a:lnTo>
                    <a:pt x="23365" y="1993275"/>
                  </a:lnTo>
                  <a:lnTo>
                    <a:pt x="17222" y="2039730"/>
                  </a:lnTo>
                  <a:lnTo>
                    <a:pt x="11998" y="2086470"/>
                  </a:lnTo>
                  <a:lnTo>
                    <a:pt x="7704" y="2133484"/>
                  </a:lnTo>
                  <a:lnTo>
                    <a:pt x="4347" y="2180763"/>
                  </a:lnTo>
                  <a:lnTo>
                    <a:pt x="1938" y="2228299"/>
                  </a:lnTo>
                  <a:lnTo>
                    <a:pt x="486" y="2276080"/>
                  </a:lnTo>
                  <a:lnTo>
                    <a:pt x="0" y="2324100"/>
                  </a:lnTo>
                  <a:lnTo>
                    <a:pt x="486" y="2372119"/>
                  </a:lnTo>
                  <a:lnTo>
                    <a:pt x="1938" y="2419900"/>
                  </a:lnTo>
                  <a:lnTo>
                    <a:pt x="4347" y="2467436"/>
                  </a:lnTo>
                  <a:lnTo>
                    <a:pt x="7704" y="2514715"/>
                  </a:lnTo>
                  <a:lnTo>
                    <a:pt x="11998" y="2561729"/>
                  </a:lnTo>
                  <a:lnTo>
                    <a:pt x="17222" y="2608469"/>
                  </a:lnTo>
                  <a:lnTo>
                    <a:pt x="23365" y="2654924"/>
                  </a:lnTo>
                  <a:lnTo>
                    <a:pt x="30417" y="2701086"/>
                  </a:lnTo>
                  <a:lnTo>
                    <a:pt x="38371" y="2746946"/>
                  </a:lnTo>
                  <a:lnTo>
                    <a:pt x="47216" y="2792494"/>
                  </a:lnTo>
                  <a:lnTo>
                    <a:pt x="56943" y="2837720"/>
                  </a:lnTo>
                  <a:lnTo>
                    <a:pt x="67543" y="2882615"/>
                  </a:lnTo>
                  <a:lnTo>
                    <a:pt x="79006" y="2927171"/>
                  </a:lnTo>
                  <a:lnTo>
                    <a:pt x="91323" y="2971377"/>
                  </a:lnTo>
                  <a:lnTo>
                    <a:pt x="104484" y="3015225"/>
                  </a:lnTo>
                  <a:lnTo>
                    <a:pt x="118481" y="3058704"/>
                  </a:lnTo>
                  <a:lnTo>
                    <a:pt x="133304" y="3101806"/>
                  </a:lnTo>
                  <a:lnTo>
                    <a:pt x="148944" y="3144521"/>
                  </a:lnTo>
                  <a:lnTo>
                    <a:pt x="165391" y="3186841"/>
                  </a:lnTo>
                  <a:lnTo>
                    <a:pt x="182635" y="3228754"/>
                  </a:lnTo>
                  <a:lnTo>
                    <a:pt x="200669" y="3270253"/>
                  </a:lnTo>
                  <a:lnTo>
                    <a:pt x="219481" y="3311328"/>
                  </a:lnTo>
                  <a:lnTo>
                    <a:pt x="239064" y="3351969"/>
                  </a:lnTo>
                  <a:lnTo>
                    <a:pt x="259407" y="3392168"/>
                  </a:lnTo>
                  <a:lnTo>
                    <a:pt x="280501" y="3431914"/>
                  </a:lnTo>
                  <a:lnTo>
                    <a:pt x="302337" y="3471199"/>
                  </a:lnTo>
                  <a:lnTo>
                    <a:pt x="324906" y="3510013"/>
                  </a:lnTo>
                  <a:lnTo>
                    <a:pt x="348197" y="3548347"/>
                  </a:lnTo>
                  <a:lnTo>
                    <a:pt x="372203" y="3586191"/>
                  </a:lnTo>
                  <a:lnTo>
                    <a:pt x="396913" y="3623536"/>
                  </a:lnTo>
                  <a:lnTo>
                    <a:pt x="422318" y="3660374"/>
                  </a:lnTo>
                  <a:lnTo>
                    <a:pt x="448409" y="3696693"/>
                  </a:lnTo>
                  <a:lnTo>
                    <a:pt x="475176" y="3732486"/>
                  </a:lnTo>
                  <a:lnTo>
                    <a:pt x="502611" y="3767742"/>
                  </a:lnTo>
                  <a:lnTo>
                    <a:pt x="530703" y="3802453"/>
                  </a:lnTo>
                  <a:lnTo>
                    <a:pt x="559444" y="3836609"/>
                  </a:lnTo>
                  <a:lnTo>
                    <a:pt x="588824" y="3870200"/>
                  </a:lnTo>
                  <a:lnTo>
                    <a:pt x="618833" y="3903218"/>
                  </a:lnTo>
                  <a:lnTo>
                    <a:pt x="649463" y="3935653"/>
                  </a:lnTo>
                  <a:lnTo>
                    <a:pt x="680704" y="3967495"/>
                  </a:lnTo>
                  <a:lnTo>
                    <a:pt x="712546" y="3998736"/>
                  </a:lnTo>
                  <a:lnTo>
                    <a:pt x="744981" y="4029366"/>
                  </a:lnTo>
                  <a:lnTo>
                    <a:pt x="777999" y="4059375"/>
                  </a:lnTo>
                  <a:lnTo>
                    <a:pt x="811590" y="4088755"/>
                  </a:lnTo>
                  <a:lnTo>
                    <a:pt x="845746" y="4117496"/>
                  </a:lnTo>
                  <a:lnTo>
                    <a:pt x="880457" y="4145588"/>
                  </a:lnTo>
                  <a:lnTo>
                    <a:pt x="915713" y="4173023"/>
                  </a:lnTo>
                  <a:lnTo>
                    <a:pt x="951506" y="4199790"/>
                  </a:lnTo>
                  <a:lnTo>
                    <a:pt x="987825" y="4225881"/>
                  </a:lnTo>
                  <a:lnTo>
                    <a:pt x="1024663" y="4251286"/>
                  </a:lnTo>
                  <a:lnTo>
                    <a:pt x="1062008" y="4275996"/>
                  </a:lnTo>
                  <a:lnTo>
                    <a:pt x="1099852" y="4300002"/>
                  </a:lnTo>
                  <a:lnTo>
                    <a:pt x="1138186" y="4323293"/>
                  </a:lnTo>
                  <a:lnTo>
                    <a:pt x="1177000" y="4345862"/>
                  </a:lnTo>
                  <a:lnTo>
                    <a:pt x="1216285" y="4367698"/>
                  </a:lnTo>
                  <a:lnTo>
                    <a:pt x="1256031" y="4388792"/>
                  </a:lnTo>
                  <a:lnTo>
                    <a:pt x="1296230" y="4409135"/>
                  </a:lnTo>
                  <a:lnTo>
                    <a:pt x="1336871" y="4428718"/>
                  </a:lnTo>
                  <a:lnTo>
                    <a:pt x="1377946" y="4447530"/>
                  </a:lnTo>
                  <a:lnTo>
                    <a:pt x="1419445" y="4465564"/>
                  </a:lnTo>
                  <a:lnTo>
                    <a:pt x="1461358" y="4482808"/>
                  </a:lnTo>
                  <a:lnTo>
                    <a:pt x="1503678" y="4499255"/>
                  </a:lnTo>
                  <a:lnTo>
                    <a:pt x="1546393" y="4514895"/>
                  </a:lnTo>
                  <a:lnTo>
                    <a:pt x="1589495" y="4529718"/>
                  </a:lnTo>
                  <a:lnTo>
                    <a:pt x="1632974" y="4543715"/>
                  </a:lnTo>
                  <a:lnTo>
                    <a:pt x="1676822" y="4556876"/>
                  </a:lnTo>
                  <a:lnTo>
                    <a:pt x="1721028" y="4569193"/>
                  </a:lnTo>
                  <a:lnTo>
                    <a:pt x="1765584" y="4580656"/>
                  </a:lnTo>
                  <a:lnTo>
                    <a:pt x="1810479" y="4591256"/>
                  </a:lnTo>
                  <a:lnTo>
                    <a:pt x="1855705" y="4600983"/>
                  </a:lnTo>
                  <a:lnTo>
                    <a:pt x="1901253" y="4609828"/>
                  </a:lnTo>
                  <a:lnTo>
                    <a:pt x="1947113" y="4617782"/>
                  </a:lnTo>
                  <a:lnTo>
                    <a:pt x="1993275" y="4624834"/>
                  </a:lnTo>
                  <a:lnTo>
                    <a:pt x="2039730" y="4630977"/>
                  </a:lnTo>
                  <a:lnTo>
                    <a:pt x="2086470" y="4636201"/>
                  </a:lnTo>
                  <a:lnTo>
                    <a:pt x="2133484" y="4640495"/>
                  </a:lnTo>
                  <a:lnTo>
                    <a:pt x="2180763" y="4643852"/>
                  </a:lnTo>
                  <a:lnTo>
                    <a:pt x="2228299" y="4646261"/>
                  </a:lnTo>
                  <a:lnTo>
                    <a:pt x="2276080" y="4647713"/>
                  </a:lnTo>
                  <a:lnTo>
                    <a:pt x="2324100" y="4648200"/>
                  </a:lnTo>
                  <a:lnTo>
                    <a:pt x="2372119" y="4647713"/>
                  </a:lnTo>
                  <a:lnTo>
                    <a:pt x="2419900" y="4646261"/>
                  </a:lnTo>
                  <a:lnTo>
                    <a:pt x="2467436" y="4643852"/>
                  </a:lnTo>
                  <a:lnTo>
                    <a:pt x="2514715" y="4640495"/>
                  </a:lnTo>
                  <a:lnTo>
                    <a:pt x="2561729" y="4636201"/>
                  </a:lnTo>
                  <a:lnTo>
                    <a:pt x="2608469" y="4630977"/>
                  </a:lnTo>
                  <a:lnTo>
                    <a:pt x="2654924" y="4624834"/>
                  </a:lnTo>
                  <a:lnTo>
                    <a:pt x="2701086" y="4617782"/>
                  </a:lnTo>
                  <a:lnTo>
                    <a:pt x="2746946" y="4609828"/>
                  </a:lnTo>
                  <a:lnTo>
                    <a:pt x="2792494" y="4600983"/>
                  </a:lnTo>
                  <a:lnTo>
                    <a:pt x="2837720" y="4591256"/>
                  </a:lnTo>
                  <a:lnTo>
                    <a:pt x="2882615" y="4580656"/>
                  </a:lnTo>
                  <a:lnTo>
                    <a:pt x="2927171" y="4569193"/>
                  </a:lnTo>
                  <a:lnTo>
                    <a:pt x="2971377" y="4556876"/>
                  </a:lnTo>
                  <a:lnTo>
                    <a:pt x="3015225" y="4543715"/>
                  </a:lnTo>
                  <a:lnTo>
                    <a:pt x="3058704" y="4529718"/>
                  </a:lnTo>
                  <a:lnTo>
                    <a:pt x="3101806" y="4514895"/>
                  </a:lnTo>
                  <a:lnTo>
                    <a:pt x="3144521" y="4499255"/>
                  </a:lnTo>
                  <a:lnTo>
                    <a:pt x="3186841" y="4482808"/>
                  </a:lnTo>
                  <a:lnTo>
                    <a:pt x="3228754" y="4465564"/>
                  </a:lnTo>
                  <a:lnTo>
                    <a:pt x="3270253" y="4447530"/>
                  </a:lnTo>
                  <a:lnTo>
                    <a:pt x="3311328" y="4428718"/>
                  </a:lnTo>
                  <a:lnTo>
                    <a:pt x="3351969" y="4409135"/>
                  </a:lnTo>
                  <a:lnTo>
                    <a:pt x="3392168" y="4388792"/>
                  </a:lnTo>
                  <a:lnTo>
                    <a:pt x="3431914" y="4367698"/>
                  </a:lnTo>
                  <a:lnTo>
                    <a:pt x="3471199" y="4345862"/>
                  </a:lnTo>
                  <a:lnTo>
                    <a:pt x="3510013" y="4323293"/>
                  </a:lnTo>
                  <a:lnTo>
                    <a:pt x="3548347" y="4300002"/>
                  </a:lnTo>
                  <a:lnTo>
                    <a:pt x="3586191" y="4275996"/>
                  </a:lnTo>
                  <a:lnTo>
                    <a:pt x="3623536" y="4251286"/>
                  </a:lnTo>
                  <a:lnTo>
                    <a:pt x="3660374" y="4225881"/>
                  </a:lnTo>
                  <a:lnTo>
                    <a:pt x="3696693" y="4199790"/>
                  </a:lnTo>
                  <a:lnTo>
                    <a:pt x="3732486" y="4173023"/>
                  </a:lnTo>
                  <a:lnTo>
                    <a:pt x="3767742" y="4145588"/>
                  </a:lnTo>
                  <a:lnTo>
                    <a:pt x="3802453" y="4117496"/>
                  </a:lnTo>
                  <a:lnTo>
                    <a:pt x="3836609" y="4088755"/>
                  </a:lnTo>
                  <a:lnTo>
                    <a:pt x="3870200" y="4059375"/>
                  </a:lnTo>
                  <a:lnTo>
                    <a:pt x="3903218" y="4029366"/>
                  </a:lnTo>
                  <a:lnTo>
                    <a:pt x="3935653" y="3998736"/>
                  </a:lnTo>
                  <a:lnTo>
                    <a:pt x="3967495" y="3967495"/>
                  </a:lnTo>
                  <a:lnTo>
                    <a:pt x="3998736" y="3935653"/>
                  </a:lnTo>
                  <a:lnTo>
                    <a:pt x="4029366" y="3903218"/>
                  </a:lnTo>
                  <a:lnTo>
                    <a:pt x="4059375" y="3870200"/>
                  </a:lnTo>
                  <a:lnTo>
                    <a:pt x="4088755" y="3836609"/>
                  </a:lnTo>
                  <a:lnTo>
                    <a:pt x="4117496" y="3802453"/>
                  </a:lnTo>
                  <a:lnTo>
                    <a:pt x="4145588" y="3767742"/>
                  </a:lnTo>
                  <a:lnTo>
                    <a:pt x="4173023" y="3732486"/>
                  </a:lnTo>
                  <a:lnTo>
                    <a:pt x="4199790" y="3696693"/>
                  </a:lnTo>
                  <a:lnTo>
                    <a:pt x="4225881" y="3660374"/>
                  </a:lnTo>
                  <a:lnTo>
                    <a:pt x="4251286" y="3623536"/>
                  </a:lnTo>
                  <a:lnTo>
                    <a:pt x="4275996" y="3586191"/>
                  </a:lnTo>
                  <a:lnTo>
                    <a:pt x="4300002" y="3548347"/>
                  </a:lnTo>
                  <a:lnTo>
                    <a:pt x="4323293" y="3510013"/>
                  </a:lnTo>
                  <a:lnTo>
                    <a:pt x="4345862" y="3471199"/>
                  </a:lnTo>
                  <a:lnTo>
                    <a:pt x="4367698" y="3431914"/>
                  </a:lnTo>
                  <a:lnTo>
                    <a:pt x="4388792" y="3392168"/>
                  </a:lnTo>
                  <a:lnTo>
                    <a:pt x="4409135" y="3351969"/>
                  </a:lnTo>
                  <a:lnTo>
                    <a:pt x="4428718" y="3311328"/>
                  </a:lnTo>
                  <a:lnTo>
                    <a:pt x="4447530" y="3270253"/>
                  </a:lnTo>
                  <a:lnTo>
                    <a:pt x="4465564" y="3228754"/>
                  </a:lnTo>
                  <a:lnTo>
                    <a:pt x="4482808" y="3186841"/>
                  </a:lnTo>
                  <a:lnTo>
                    <a:pt x="4499255" y="3144521"/>
                  </a:lnTo>
                  <a:lnTo>
                    <a:pt x="4514895" y="3101806"/>
                  </a:lnTo>
                  <a:lnTo>
                    <a:pt x="4529718" y="3058704"/>
                  </a:lnTo>
                  <a:lnTo>
                    <a:pt x="4543715" y="3015225"/>
                  </a:lnTo>
                  <a:lnTo>
                    <a:pt x="4556876" y="2971377"/>
                  </a:lnTo>
                  <a:lnTo>
                    <a:pt x="4569193" y="2927171"/>
                  </a:lnTo>
                  <a:lnTo>
                    <a:pt x="4580656" y="2882615"/>
                  </a:lnTo>
                  <a:lnTo>
                    <a:pt x="4591256" y="2837720"/>
                  </a:lnTo>
                  <a:lnTo>
                    <a:pt x="4600983" y="2792494"/>
                  </a:lnTo>
                  <a:lnTo>
                    <a:pt x="4609828" y="2746946"/>
                  </a:lnTo>
                  <a:lnTo>
                    <a:pt x="4617782" y="2701086"/>
                  </a:lnTo>
                  <a:lnTo>
                    <a:pt x="4624834" y="2654924"/>
                  </a:lnTo>
                  <a:lnTo>
                    <a:pt x="4630977" y="2608469"/>
                  </a:lnTo>
                  <a:lnTo>
                    <a:pt x="4636201" y="2561729"/>
                  </a:lnTo>
                  <a:lnTo>
                    <a:pt x="4640495" y="2514715"/>
                  </a:lnTo>
                  <a:lnTo>
                    <a:pt x="4643852" y="2467436"/>
                  </a:lnTo>
                  <a:lnTo>
                    <a:pt x="4646261" y="2419900"/>
                  </a:lnTo>
                  <a:lnTo>
                    <a:pt x="4647713" y="2372119"/>
                  </a:lnTo>
                  <a:lnTo>
                    <a:pt x="4648199" y="2324100"/>
                  </a:lnTo>
                  <a:lnTo>
                    <a:pt x="4647713" y="2276080"/>
                  </a:lnTo>
                  <a:lnTo>
                    <a:pt x="4646261" y="2228299"/>
                  </a:lnTo>
                  <a:lnTo>
                    <a:pt x="4643852" y="2180763"/>
                  </a:lnTo>
                  <a:lnTo>
                    <a:pt x="4640495" y="2133484"/>
                  </a:lnTo>
                  <a:lnTo>
                    <a:pt x="4636201" y="2086470"/>
                  </a:lnTo>
                  <a:lnTo>
                    <a:pt x="4630977" y="2039730"/>
                  </a:lnTo>
                  <a:lnTo>
                    <a:pt x="4624834" y="1993275"/>
                  </a:lnTo>
                  <a:lnTo>
                    <a:pt x="4617782" y="1947113"/>
                  </a:lnTo>
                  <a:lnTo>
                    <a:pt x="4609828" y="1901253"/>
                  </a:lnTo>
                  <a:lnTo>
                    <a:pt x="4600983" y="1855705"/>
                  </a:lnTo>
                  <a:lnTo>
                    <a:pt x="4591256" y="1810479"/>
                  </a:lnTo>
                  <a:lnTo>
                    <a:pt x="4580656" y="1765584"/>
                  </a:lnTo>
                  <a:lnTo>
                    <a:pt x="4569193" y="1721028"/>
                  </a:lnTo>
                  <a:lnTo>
                    <a:pt x="4556876" y="1676822"/>
                  </a:lnTo>
                  <a:lnTo>
                    <a:pt x="4543715" y="1632974"/>
                  </a:lnTo>
                  <a:lnTo>
                    <a:pt x="4529718" y="1589495"/>
                  </a:lnTo>
                  <a:lnTo>
                    <a:pt x="4514895" y="1546393"/>
                  </a:lnTo>
                  <a:lnTo>
                    <a:pt x="4499255" y="1503678"/>
                  </a:lnTo>
                  <a:lnTo>
                    <a:pt x="4482808" y="1461358"/>
                  </a:lnTo>
                  <a:lnTo>
                    <a:pt x="4465564" y="1419445"/>
                  </a:lnTo>
                  <a:lnTo>
                    <a:pt x="4447530" y="1377946"/>
                  </a:lnTo>
                  <a:lnTo>
                    <a:pt x="4428718" y="1336871"/>
                  </a:lnTo>
                  <a:lnTo>
                    <a:pt x="4409135" y="1296230"/>
                  </a:lnTo>
                  <a:lnTo>
                    <a:pt x="4388792" y="1256031"/>
                  </a:lnTo>
                  <a:lnTo>
                    <a:pt x="4367698" y="1216285"/>
                  </a:lnTo>
                  <a:lnTo>
                    <a:pt x="4345862" y="1177000"/>
                  </a:lnTo>
                  <a:lnTo>
                    <a:pt x="4323293" y="1138186"/>
                  </a:lnTo>
                  <a:lnTo>
                    <a:pt x="4300002" y="1099852"/>
                  </a:lnTo>
                  <a:lnTo>
                    <a:pt x="4275996" y="1062008"/>
                  </a:lnTo>
                  <a:lnTo>
                    <a:pt x="4251286" y="1024663"/>
                  </a:lnTo>
                  <a:lnTo>
                    <a:pt x="4225881" y="987825"/>
                  </a:lnTo>
                  <a:lnTo>
                    <a:pt x="4199790" y="951506"/>
                  </a:lnTo>
                  <a:lnTo>
                    <a:pt x="4173023" y="915713"/>
                  </a:lnTo>
                  <a:lnTo>
                    <a:pt x="4145588" y="880457"/>
                  </a:lnTo>
                  <a:lnTo>
                    <a:pt x="4117496" y="845746"/>
                  </a:lnTo>
                  <a:lnTo>
                    <a:pt x="4088755" y="811590"/>
                  </a:lnTo>
                  <a:lnTo>
                    <a:pt x="4059375" y="777999"/>
                  </a:lnTo>
                  <a:lnTo>
                    <a:pt x="4029366" y="744981"/>
                  </a:lnTo>
                  <a:lnTo>
                    <a:pt x="3998736" y="712546"/>
                  </a:lnTo>
                  <a:lnTo>
                    <a:pt x="3967495" y="680704"/>
                  </a:lnTo>
                  <a:lnTo>
                    <a:pt x="3935653" y="649463"/>
                  </a:lnTo>
                  <a:lnTo>
                    <a:pt x="3903218" y="618833"/>
                  </a:lnTo>
                  <a:lnTo>
                    <a:pt x="3870200" y="588824"/>
                  </a:lnTo>
                  <a:lnTo>
                    <a:pt x="3836609" y="559444"/>
                  </a:lnTo>
                  <a:lnTo>
                    <a:pt x="3802453" y="530703"/>
                  </a:lnTo>
                  <a:lnTo>
                    <a:pt x="3767742" y="502611"/>
                  </a:lnTo>
                  <a:lnTo>
                    <a:pt x="3732486" y="475176"/>
                  </a:lnTo>
                  <a:lnTo>
                    <a:pt x="3696693" y="448409"/>
                  </a:lnTo>
                  <a:lnTo>
                    <a:pt x="3660374" y="422318"/>
                  </a:lnTo>
                  <a:lnTo>
                    <a:pt x="3623536" y="396913"/>
                  </a:lnTo>
                  <a:lnTo>
                    <a:pt x="3586191" y="372203"/>
                  </a:lnTo>
                  <a:lnTo>
                    <a:pt x="3548347" y="348197"/>
                  </a:lnTo>
                  <a:lnTo>
                    <a:pt x="3510013" y="324906"/>
                  </a:lnTo>
                  <a:lnTo>
                    <a:pt x="3471199" y="302337"/>
                  </a:lnTo>
                  <a:lnTo>
                    <a:pt x="3431914" y="280501"/>
                  </a:lnTo>
                  <a:lnTo>
                    <a:pt x="3392168" y="259407"/>
                  </a:lnTo>
                  <a:lnTo>
                    <a:pt x="3351969" y="239064"/>
                  </a:lnTo>
                  <a:lnTo>
                    <a:pt x="3311328" y="219481"/>
                  </a:lnTo>
                  <a:lnTo>
                    <a:pt x="3270253" y="200669"/>
                  </a:lnTo>
                  <a:lnTo>
                    <a:pt x="3228754" y="182635"/>
                  </a:lnTo>
                  <a:lnTo>
                    <a:pt x="3186841" y="165391"/>
                  </a:lnTo>
                  <a:lnTo>
                    <a:pt x="3144521" y="148944"/>
                  </a:lnTo>
                  <a:lnTo>
                    <a:pt x="3101806" y="133304"/>
                  </a:lnTo>
                  <a:lnTo>
                    <a:pt x="3058704" y="118481"/>
                  </a:lnTo>
                  <a:lnTo>
                    <a:pt x="3015225" y="104484"/>
                  </a:lnTo>
                  <a:lnTo>
                    <a:pt x="2971377" y="91323"/>
                  </a:lnTo>
                  <a:lnTo>
                    <a:pt x="2927171" y="79006"/>
                  </a:lnTo>
                  <a:lnTo>
                    <a:pt x="2882615" y="67543"/>
                  </a:lnTo>
                  <a:lnTo>
                    <a:pt x="2837720" y="56943"/>
                  </a:lnTo>
                  <a:lnTo>
                    <a:pt x="2792494" y="47216"/>
                  </a:lnTo>
                  <a:lnTo>
                    <a:pt x="2746946" y="38371"/>
                  </a:lnTo>
                  <a:lnTo>
                    <a:pt x="2701086" y="30417"/>
                  </a:lnTo>
                  <a:lnTo>
                    <a:pt x="2654924" y="23365"/>
                  </a:lnTo>
                  <a:lnTo>
                    <a:pt x="2608469" y="17222"/>
                  </a:lnTo>
                  <a:lnTo>
                    <a:pt x="2561729" y="11998"/>
                  </a:lnTo>
                  <a:lnTo>
                    <a:pt x="2514715" y="7704"/>
                  </a:lnTo>
                  <a:lnTo>
                    <a:pt x="2467436" y="4347"/>
                  </a:lnTo>
                  <a:lnTo>
                    <a:pt x="2419900" y="1938"/>
                  </a:lnTo>
                  <a:lnTo>
                    <a:pt x="2372119" y="486"/>
                  </a:lnTo>
                  <a:lnTo>
                    <a:pt x="2324100" y="0"/>
                  </a:lnTo>
                  <a:close/>
                </a:path>
              </a:pathLst>
            </a:custGeom>
            <a:solidFill>
              <a:srgbClr val="1F202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48661" y="1067562"/>
              <a:ext cx="4648200" cy="4648200"/>
            </a:xfrm>
            <a:custGeom>
              <a:avLst/>
              <a:gdLst/>
              <a:ahLst/>
              <a:cxnLst/>
              <a:rect l="l" t="t" r="r" b="b"/>
              <a:pathLst>
                <a:path w="4648200" h="4648200">
                  <a:moveTo>
                    <a:pt x="0" y="2324100"/>
                  </a:moveTo>
                  <a:lnTo>
                    <a:pt x="486" y="2276080"/>
                  </a:lnTo>
                  <a:lnTo>
                    <a:pt x="1938" y="2228299"/>
                  </a:lnTo>
                  <a:lnTo>
                    <a:pt x="4347" y="2180763"/>
                  </a:lnTo>
                  <a:lnTo>
                    <a:pt x="7704" y="2133484"/>
                  </a:lnTo>
                  <a:lnTo>
                    <a:pt x="11998" y="2086470"/>
                  </a:lnTo>
                  <a:lnTo>
                    <a:pt x="17222" y="2039730"/>
                  </a:lnTo>
                  <a:lnTo>
                    <a:pt x="23365" y="1993275"/>
                  </a:lnTo>
                  <a:lnTo>
                    <a:pt x="30417" y="1947113"/>
                  </a:lnTo>
                  <a:lnTo>
                    <a:pt x="38371" y="1901253"/>
                  </a:lnTo>
                  <a:lnTo>
                    <a:pt x="47216" y="1855705"/>
                  </a:lnTo>
                  <a:lnTo>
                    <a:pt x="56943" y="1810479"/>
                  </a:lnTo>
                  <a:lnTo>
                    <a:pt x="67543" y="1765584"/>
                  </a:lnTo>
                  <a:lnTo>
                    <a:pt x="79006" y="1721028"/>
                  </a:lnTo>
                  <a:lnTo>
                    <a:pt x="91323" y="1676822"/>
                  </a:lnTo>
                  <a:lnTo>
                    <a:pt x="104484" y="1632974"/>
                  </a:lnTo>
                  <a:lnTo>
                    <a:pt x="118481" y="1589495"/>
                  </a:lnTo>
                  <a:lnTo>
                    <a:pt x="133304" y="1546393"/>
                  </a:lnTo>
                  <a:lnTo>
                    <a:pt x="148944" y="1503678"/>
                  </a:lnTo>
                  <a:lnTo>
                    <a:pt x="165391" y="1461358"/>
                  </a:lnTo>
                  <a:lnTo>
                    <a:pt x="182635" y="1419445"/>
                  </a:lnTo>
                  <a:lnTo>
                    <a:pt x="200669" y="1377946"/>
                  </a:lnTo>
                  <a:lnTo>
                    <a:pt x="219481" y="1336871"/>
                  </a:lnTo>
                  <a:lnTo>
                    <a:pt x="239064" y="1296230"/>
                  </a:lnTo>
                  <a:lnTo>
                    <a:pt x="259407" y="1256031"/>
                  </a:lnTo>
                  <a:lnTo>
                    <a:pt x="280501" y="1216285"/>
                  </a:lnTo>
                  <a:lnTo>
                    <a:pt x="302337" y="1177000"/>
                  </a:lnTo>
                  <a:lnTo>
                    <a:pt x="324906" y="1138186"/>
                  </a:lnTo>
                  <a:lnTo>
                    <a:pt x="348197" y="1099852"/>
                  </a:lnTo>
                  <a:lnTo>
                    <a:pt x="372203" y="1062008"/>
                  </a:lnTo>
                  <a:lnTo>
                    <a:pt x="396913" y="1024663"/>
                  </a:lnTo>
                  <a:lnTo>
                    <a:pt x="422318" y="987825"/>
                  </a:lnTo>
                  <a:lnTo>
                    <a:pt x="448409" y="951506"/>
                  </a:lnTo>
                  <a:lnTo>
                    <a:pt x="475176" y="915713"/>
                  </a:lnTo>
                  <a:lnTo>
                    <a:pt x="502611" y="880457"/>
                  </a:lnTo>
                  <a:lnTo>
                    <a:pt x="530703" y="845746"/>
                  </a:lnTo>
                  <a:lnTo>
                    <a:pt x="559444" y="811590"/>
                  </a:lnTo>
                  <a:lnTo>
                    <a:pt x="588824" y="777999"/>
                  </a:lnTo>
                  <a:lnTo>
                    <a:pt x="618833" y="744981"/>
                  </a:lnTo>
                  <a:lnTo>
                    <a:pt x="649463" y="712546"/>
                  </a:lnTo>
                  <a:lnTo>
                    <a:pt x="680704" y="680704"/>
                  </a:lnTo>
                  <a:lnTo>
                    <a:pt x="712546" y="649463"/>
                  </a:lnTo>
                  <a:lnTo>
                    <a:pt x="744981" y="618833"/>
                  </a:lnTo>
                  <a:lnTo>
                    <a:pt x="777999" y="588824"/>
                  </a:lnTo>
                  <a:lnTo>
                    <a:pt x="811590" y="559444"/>
                  </a:lnTo>
                  <a:lnTo>
                    <a:pt x="845746" y="530703"/>
                  </a:lnTo>
                  <a:lnTo>
                    <a:pt x="880457" y="502611"/>
                  </a:lnTo>
                  <a:lnTo>
                    <a:pt x="915713" y="475176"/>
                  </a:lnTo>
                  <a:lnTo>
                    <a:pt x="951506" y="448409"/>
                  </a:lnTo>
                  <a:lnTo>
                    <a:pt x="987825" y="422318"/>
                  </a:lnTo>
                  <a:lnTo>
                    <a:pt x="1024663" y="396913"/>
                  </a:lnTo>
                  <a:lnTo>
                    <a:pt x="1062008" y="372203"/>
                  </a:lnTo>
                  <a:lnTo>
                    <a:pt x="1099852" y="348197"/>
                  </a:lnTo>
                  <a:lnTo>
                    <a:pt x="1138186" y="324906"/>
                  </a:lnTo>
                  <a:lnTo>
                    <a:pt x="1177000" y="302337"/>
                  </a:lnTo>
                  <a:lnTo>
                    <a:pt x="1216285" y="280501"/>
                  </a:lnTo>
                  <a:lnTo>
                    <a:pt x="1256031" y="259407"/>
                  </a:lnTo>
                  <a:lnTo>
                    <a:pt x="1296230" y="239064"/>
                  </a:lnTo>
                  <a:lnTo>
                    <a:pt x="1336871" y="219481"/>
                  </a:lnTo>
                  <a:lnTo>
                    <a:pt x="1377946" y="200669"/>
                  </a:lnTo>
                  <a:lnTo>
                    <a:pt x="1419445" y="182635"/>
                  </a:lnTo>
                  <a:lnTo>
                    <a:pt x="1461358" y="165391"/>
                  </a:lnTo>
                  <a:lnTo>
                    <a:pt x="1503678" y="148944"/>
                  </a:lnTo>
                  <a:lnTo>
                    <a:pt x="1546393" y="133304"/>
                  </a:lnTo>
                  <a:lnTo>
                    <a:pt x="1589495" y="118481"/>
                  </a:lnTo>
                  <a:lnTo>
                    <a:pt x="1632974" y="104484"/>
                  </a:lnTo>
                  <a:lnTo>
                    <a:pt x="1676822" y="91323"/>
                  </a:lnTo>
                  <a:lnTo>
                    <a:pt x="1721028" y="79006"/>
                  </a:lnTo>
                  <a:lnTo>
                    <a:pt x="1765584" y="67543"/>
                  </a:lnTo>
                  <a:lnTo>
                    <a:pt x="1810479" y="56943"/>
                  </a:lnTo>
                  <a:lnTo>
                    <a:pt x="1855705" y="47216"/>
                  </a:lnTo>
                  <a:lnTo>
                    <a:pt x="1901253" y="38371"/>
                  </a:lnTo>
                  <a:lnTo>
                    <a:pt x="1947113" y="30417"/>
                  </a:lnTo>
                  <a:lnTo>
                    <a:pt x="1993275" y="23365"/>
                  </a:lnTo>
                  <a:lnTo>
                    <a:pt x="2039730" y="17222"/>
                  </a:lnTo>
                  <a:lnTo>
                    <a:pt x="2086470" y="11998"/>
                  </a:lnTo>
                  <a:lnTo>
                    <a:pt x="2133484" y="7704"/>
                  </a:lnTo>
                  <a:lnTo>
                    <a:pt x="2180763" y="4347"/>
                  </a:lnTo>
                  <a:lnTo>
                    <a:pt x="2228299" y="1938"/>
                  </a:lnTo>
                  <a:lnTo>
                    <a:pt x="2276080" y="486"/>
                  </a:lnTo>
                  <a:lnTo>
                    <a:pt x="2324100" y="0"/>
                  </a:lnTo>
                  <a:lnTo>
                    <a:pt x="2372119" y="486"/>
                  </a:lnTo>
                  <a:lnTo>
                    <a:pt x="2419900" y="1938"/>
                  </a:lnTo>
                  <a:lnTo>
                    <a:pt x="2467436" y="4347"/>
                  </a:lnTo>
                  <a:lnTo>
                    <a:pt x="2514715" y="7704"/>
                  </a:lnTo>
                  <a:lnTo>
                    <a:pt x="2561729" y="11998"/>
                  </a:lnTo>
                  <a:lnTo>
                    <a:pt x="2608469" y="17222"/>
                  </a:lnTo>
                  <a:lnTo>
                    <a:pt x="2654924" y="23365"/>
                  </a:lnTo>
                  <a:lnTo>
                    <a:pt x="2701086" y="30417"/>
                  </a:lnTo>
                  <a:lnTo>
                    <a:pt x="2746946" y="38371"/>
                  </a:lnTo>
                  <a:lnTo>
                    <a:pt x="2792494" y="47216"/>
                  </a:lnTo>
                  <a:lnTo>
                    <a:pt x="2837720" y="56943"/>
                  </a:lnTo>
                  <a:lnTo>
                    <a:pt x="2882615" y="67543"/>
                  </a:lnTo>
                  <a:lnTo>
                    <a:pt x="2927171" y="79006"/>
                  </a:lnTo>
                  <a:lnTo>
                    <a:pt x="2971377" y="91323"/>
                  </a:lnTo>
                  <a:lnTo>
                    <a:pt x="3015225" y="104484"/>
                  </a:lnTo>
                  <a:lnTo>
                    <a:pt x="3058704" y="118481"/>
                  </a:lnTo>
                  <a:lnTo>
                    <a:pt x="3101806" y="133304"/>
                  </a:lnTo>
                  <a:lnTo>
                    <a:pt x="3144521" y="148944"/>
                  </a:lnTo>
                  <a:lnTo>
                    <a:pt x="3186841" y="165391"/>
                  </a:lnTo>
                  <a:lnTo>
                    <a:pt x="3228754" y="182635"/>
                  </a:lnTo>
                  <a:lnTo>
                    <a:pt x="3270253" y="200669"/>
                  </a:lnTo>
                  <a:lnTo>
                    <a:pt x="3311328" y="219481"/>
                  </a:lnTo>
                  <a:lnTo>
                    <a:pt x="3351969" y="239064"/>
                  </a:lnTo>
                  <a:lnTo>
                    <a:pt x="3392168" y="259407"/>
                  </a:lnTo>
                  <a:lnTo>
                    <a:pt x="3431914" y="280501"/>
                  </a:lnTo>
                  <a:lnTo>
                    <a:pt x="3471199" y="302337"/>
                  </a:lnTo>
                  <a:lnTo>
                    <a:pt x="3510013" y="324906"/>
                  </a:lnTo>
                  <a:lnTo>
                    <a:pt x="3548347" y="348197"/>
                  </a:lnTo>
                  <a:lnTo>
                    <a:pt x="3586191" y="372203"/>
                  </a:lnTo>
                  <a:lnTo>
                    <a:pt x="3623536" y="396913"/>
                  </a:lnTo>
                  <a:lnTo>
                    <a:pt x="3660374" y="422318"/>
                  </a:lnTo>
                  <a:lnTo>
                    <a:pt x="3696693" y="448409"/>
                  </a:lnTo>
                  <a:lnTo>
                    <a:pt x="3732486" y="475176"/>
                  </a:lnTo>
                  <a:lnTo>
                    <a:pt x="3767742" y="502611"/>
                  </a:lnTo>
                  <a:lnTo>
                    <a:pt x="3802453" y="530703"/>
                  </a:lnTo>
                  <a:lnTo>
                    <a:pt x="3836609" y="559444"/>
                  </a:lnTo>
                  <a:lnTo>
                    <a:pt x="3870200" y="588824"/>
                  </a:lnTo>
                  <a:lnTo>
                    <a:pt x="3903218" y="618833"/>
                  </a:lnTo>
                  <a:lnTo>
                    <a:pt x="3935653" y="649463"/>
                  </a:lnTo>
                  <a:lnTo>
                    <a:pt x="3967495" y="680704"/>
                  </a:lnTo>
                  <a:lnTo>
                    <a:pt x="3998736" y="712546"/>
                  </a:lnTo>
                  <a:lnTo>
                    <a:pt x="4029366" y="744981"/>
                  </a:lnTo>
                  <a:lnTo>
                    <a:pt x="4059375" y="777999"/>
                  </a:lnTo>
                  <a:lnTo>
                    <a:pt x="4088755" y="811590"/>
                  </a:lnTo>
                  <a:lnTo>
                    <a:pt x="4117496" y="845746"/>
                  </a:lnTo>
                  <a:lnTo>
                    <a:pt x="4145588" y="880457"/>
                  </a:lnTo>
                  <a:lnTo>
                    <a:pt x="4173023" y="915713"/>
                  </a:lnTo>
                  <a:lnTo>
                    <a:pt x="4199790" y="951506"/>
                  </a:lnTo>
                  <a:lnTo>
                    <a:pt x="4225881" y="987825"/>
                  </a:lnTo>
                  <a:lnTo>
                    <a:pt x="4251286" y="1024663"/>
                  </a:lnTo>
                  <a:lnTo>
                    <a:pt x="4275996" y="1062008"/>
                  </a:lnTo>
                  <a:lnTo>
                    <a:pt x="4300002" y="1099852"/>
                  </a:lnTo>
                  <a:lnTo>
                    <a:pt x="4323293" y="1138186"/>
                  </a:lnTo>
                  <a:lnTo>
                    <a:pt x="4345862" y="1177000"/>
                  </a:lnTo>
                  <a:lnTo>
                    <a:pt x="4367698" y="1216285"/>
                  </a:lnTo>
                  <a:lnTo>
                    <a:pt x="4388792" y="1256031"/>
                  </a:lnTo>
                  <a:lnTo>
                    <a:pt x="4409135" y="1296230"/>
                  </a:lnTo>
                  <a:lnTo>
                    <a:pt x="4428718" y="1336871"/>
                  </a:lnTo>
                  <a:lnTo>
                    <a:pt x="4447530" y="1377946"/>
                  </a:lnTo>
                  <a:lnTo>
                    <a:pt x="4465564" y="1419445"/>
                  </a:lnTo>
                  <a:lnTo>
                    <a:pt x="4482808" y="1461358"/>
                  </a:lnTo>
                  <a:lnTo>
                    <a:pt x="4499255" y="1503678"/>
                  </a:lnTo>
                  <a:lnTo>
                    <a:pt x="4514895" y="1546393"/>
                  </a:lnTo>
                  <a:lnTo>
                    <a:pt x="4529718" y="1589495"/>
                  </a:lnTo>
                  <a:lnTo>
                    <a:pt x="4543715" y="1632974"/>
                  </a:lnTo>
                  <a:lnTo>
                    <a:pt x="4556876" y="1676822"/>
                  </a:lnTo>
                  <a:lnTo>
                    <a:pt x="4569193" y="1721028"/>
                  </a:lnTo>
                  <a:lnTo>
                    <a:pt x="4580656" y="1765584"/>
                  </a:lnTo>
                  <a:lnTo>
                    <a:pt x="4591256" y="1810479"/>
                  </a:lnTo>
                  <a:lnTo>
                    <a:pt x="4600983" y="1855705"/>
                  </a:lnTo>
                  <a:lnTo>
                    <a:pt x="4609828" y="1901253"/>
                  </a:lnTo>
                  <a:lnTo>
                    <a:pt x="4617782" y="1947113"/>
                  </a:lnTo>
                  <a:lnTo>
                    <a:pt x="4624834" y="1993275"/>
                  </a:lnTo>
                  <a:lnTo>
                    <a:pt x="4630977" y="2039730"/>
                  </a:lnTo>
                  <a:lnTo>
                    <a:pt x="4636201" y="2086470"/>
                  </a:lnTo>
                  <a:lnTo>
                    <a:pt x="4640495" y="2133484"/>
                  </a:lnTo>
                  <a:lnTo>
                    <a:pt x="4643852" y="2180763"/>
                  </a:lnTo>
                  <a:lnTo>
                    <a:pt x="4646261" y="2228299"/>
                  </a:lnTo>
                  <a:lnTo>
                    <a:pt x="4647713" y="2276080"/>
                  </a:lnTo>
                  <a:lnTo>
                    <a:pt x="4648199" y="2324100"/>
                  </a:lnTo>
                  <a:lnTo>
                    <a:pt x="4647713" y="2372119"/>
                  </a:lnTo>
                  <a:lnTo>
                    <a:pt x="4646261" y="2419900"/>
                  </a:lnTo>
                  <a:lnTo>
                    <a:pt x="4643852" y="2467436"/>
                  </a:lnTo>
                  <a:lnTo>
                    <a:pt x="4640495" y="2514715"/>
                  </a:lnTo>
                  <a:lnTo>
                    <a:pt x="4636201" y="2561729"/>
                  </a:lnTo>
                  <a:lnTo>
                    <a:pt x="4630977" y="2608469"/>
                  </a:lnTo>
                  <a:lnTo>
                    <a:pt x="4624834" y="2654924"/>
                  </a:lnTo>
                  <a:lnTo>
                    <a:pt x="4617782" y="2701086"/>
                  </a:lnTo>
                  <a:lnTo>
                    <a:pt x="4609828" y="2746946"/>
                  </a:lnTo>
                  <a:lnTo>
                    <a:pt x="4600983" y="2792494"/>
                  </a:lnTo>
                  <a:lnTo>
                    <a:pt x="4591256" y="2837720"/>
                  </a:lnTo>
                  <a:lnTo>
                    <a:pt x="4580656" y="2882615"/>
                  </a:lnTo>
                  <a:lnTo>
                    <a:pt x="4569193" y="2927171"/>
                  </a:lnTo>
                  <a:lnTo>
                    <a:pt x="4556876" y="2971377"/>
                  </a:lnTo>
                  <a:lnTo>
                    <a:pt x="4543715" y="3015225"/>
                  </a:lnTo>
                  <a:lnTo>
                    <a:pt x="4529718" y="3058704"/>
                  </a:lnTo>
                  <a:lnTo>
                    <a:pt x="4514895" y="3101806"/>
                  </a:lnTo>
                  <a:lnTo>
                    <a:pt x="4499255" y="3144521"/>
                  </a:lnTo>
                  <a:lnTo>
                    <a:pt x="4482808" y="3186841"/>
                  </a:lnTo>
                  <a:lnTo>
                    <a:pt x="4465564" y="3228754"/>
                  </a:lnTo>
                  <a:lnTo>
                    <a:pt x="4447530" y="3270253"/>
                  </a:lnTo>
                  <a:lnTo>
                    <a:pt x="4428718" y="3311328"/>
                  </a:lnTo>
                  <a:lnTo>
                    <a:pt x="4409135" y="3351969"/>
                  </a:lnTo>
                  <a:lnTo>
                    <a:pt x="4388792" y="3392168"/>
                  </a:lnTo>
                  <a:lnTo>
                    <a:pt x="4367698" y="3431914"/>
                  </a:lnTo>
                  <a:lnTo>
                    <a:pt x="4345862" y="3471199"/>
                  </a:lnTo>
                  <a:lnTo>
                    <a:pt x="4323293" y="3510013"/>
                  </a:lnTo>
                  <a:lnTo>
                    <a:pt x="4300002" y="3548347"/>
                  </a:lnTo>
                  <a:lnTo>
                    <a:pt x="4275996" y="3586191"/>
                  </a:lnTo>
                  <a:lnTo>
                    <a:pt x="4251286" y="3623536"/>
                  </a:lnTo>
                  <a:lnTo>
                    <a:pt x="4225881" y="3660374"/>
                  </a:lnTo>
                  <a:lnTo>
                    <a:pt x="4199790" y="3696693"/>
                  </a:lnTo>
                  <a:lnTo>
                    <a:pt x="4173023" y="3732486"/>
                  </a:lnTo>
                  <a:lnTo>
                    <a:pt x="4145588" y="3767742"/>
                  </a:lnTo>
                  <a:lnTo>
                    <a:pt x="4117496" y="3802453"/>
                  </a:lnTo>
                  <a:lnTo>
                    <a:pt x="4088755" y="3836609"/>
                  </a:lnTo>
                  <a:lnTo>
                    <a:pt x="4059375" y="3870200"/>
                  </a:lnTo>
                  <a:lnTo>
                    <a:pt x="4029366" y="3903218"/>
                  </a:lnTo>
                  <a:lnTo>
                    <a:pt x="3998736" y="3935653"/>
                  </a:lnTo>
                  <a:lnTo>
                    <a:pt x="3967495" y="3967495"/>
                  </a:lnTo>
                  <a:lnTo>
                    <a:pt x="3935653" y="3998736"/>
                  </a:lnTo>
                  <a:lnTo>
                    <a:pt x="3903218" y="4029366"/>
                  </a:lnTo>
                  <a:lnTo>
                    <a:pt x="3870200" y="4059375"/>
                  </a:lnTo>
                  <a:lnTo>
                    <a:pt x="3836609" y="4088755"/>
                  </a:lnTo>
                  <a:lnTo>
                    <a:pt x="3802453" y="4117496"/>
                  </a:lnTo>
                  <a:lnTo>
                    <a:pt x="3767742" y="4145588"/>
                  </a:lnTo>
                  <a:lnTo>
                    <a:pt x="3732486" y="4173023"/>
                  </a:lnTo>
                  <a:lnTo>
                    <a:pt x="3696693" y="4199790"/>
                  </a:lnTo>
                  <a:lnTo>
                    <a:pt x="3660374" y="4225881"/>
                  </a:lnTo>
                  <a:lnTo>
                    <a:pt x="3623536" y="4251286"/>
                  </a:lnTo>
                  <a:lnTo>
                    <a:pt x="3586191" y="4275996"/>
                  </a:lnTo>
                  <a:lnTo>
                    <a:pt x="3548347" y="4300002"/>
                  </a:lnTo>
                  <a:lnTo>
                    <a:pt x="3510013" y="4323293"/>
                  </a:lnTo>
                  <a:lnTo>
                    <a:pt x="3471199" y="4345862"/>
                  </a:lnTo>
                  <a:lnTo>
                    <a:pt x="3431914" y="4367698"/>
                  </a:lnTo>
                  <a:lnTo>
                    <a:pt x="3392168" y="4388792"/>
                  </a:lnTo>
                  <a:lnTo>
                    <a:pt x="3351969" y="4409135"/>
                  </a:lnTo>
                  <a:lnTo>
                    <a:pt x="3311328" y="4428718"/>
                  </a:lnTo>
                  <a:lnTo>
                    <a:pt x="3270253" y="4447530"/>
                  </a:lnTo>
                  <a:lnTo>
                    <a:pt x="3228754" y="4465564"/>
                  </a:lnTo>
                  <a:lnTo>
                    <a:pt x="3186841" y="4482808"/>
                  </a:lnTo>
                  <a:lnTo>
                    <a:pt x="3144521" y="4499255"/>
                  </a:lnTo>
                  <a:lnTo>
                    <a:pt x="3101806" y="4514895"/>
                  </a:lnTo>
                  <a:lnTo>
                    <a:pt x="3058704" y="4529718"/>
                  </a:lnTo>
                  <a:lnTo>
                    <a:pt x="3015225" y="4543715"/>
                  </a:lnTo>
                  <a:lnTo>
                    <a:pt x="2971377" y="4556876"/>
                  </a:lnTo>
                  <a:lnTo>
                    <a:pt x="2927171" y="4569193"/>
                  </a:lnTo>
                  <a:lnTo>
                    <a:pt x="2882615" y="4580656"/>
                  </a:lnTo>
                  <a:lnTo>
                    <a:pt x="2837720" y="4591256"/>
                  </a:lnTo>
                  <a:lnTo>
                    <a:pt x="2792494" y="4600983"/>
                  </a:lnTo>
                  <a:lnTo>
                    <a:pt x="2746946" y="4609828"/>
                  </a:lnTo>
                  <a:lnTo>
                    <a:pt x="2701086" y="4617782"/>
                  </a:lnTo>
                  <a:lnTo>
                    <a:pt x="2654924" y="4624834"/>
                  </a:lnTo>
                  <a:lnTo>
                    <a:pt x="2608469" y="4630977"/>
                  </a:lnTo>
                  <a:lnTo>
                    <a:pt x="2561729" y="4636201"/>
                  </a:lnTo>
                  <a:lnTo>
                    <a:pt x="2514715" y="4640495"/>
                  </a:lnTo>
                  <a:lnTo>
                    <a:pt x="2467436" y="4643852"/>
                  </a:lnTo>
                  <a:lnTo>
                    <a:pt x="2419900" y="4646261"/>
                  </a:lnTo>
                  <a:lnTo>
                    <a:pt x="2372119" y="4647713"/>
                  </a:lnTo>
                  <a:lnTo>
                    <a:pt x="2324100" y="4648200"/>
                  </a:lnTo>
                  <a:lnTo>
                    <a:pt x="2276080" y="4647713"/>
                  </a:lnTo>
                  <a:lnTo>
                    <a:pt x="2228299" y="4646261"/>
                  </a:lnTo>
                  <a:lnTo>
                    <a:pt x="2180763" y="4643852"/>
                  </a:lnTo>
                  <a:lnTo>
                    <a:pt x="2133484" y="4640495"/>
                  </a:lnTo>
                  <a:lnTo>
                    <a:pt x="2086470" y="4636201"/>
                  </a:lnTo>
                  <a:lnTo>
                    <a:pt x="2039730" y="4630977"/>
                  </a:lnTo>
                  <a:lnTo>
                    <a:pt x="1993275" y="4624834"/>
                  </a:lnTo>
                  <a:lnTo>
                    <a:pt x="1947113" y="4617782"/>
                  </a:lnTo>
                  <a:lnTo>
                    <a:pt x="1901253" y="4609828"/>
                  </a:lnTo>
                  <a:lnTo>
                    <a:pt x="1855705" y="4600983"/>
                  </a:lnTo>
                  <a:lnTo>
                    <a:pt x="1810479" y="4591256"/>
                  </a:lnTo>
                  <a:lnTo>
                    <a:pt x="1765584" y="4580656"/>
                  </a:lnTo>
                  <a:lnTo>
                    <a:pt x="1721028" y="4569193"/>
                  </a:lnTo>
                  <a:lnTo>
                    <a:pt x="1676822" y="4556876"/>
                  </a:lnTo>
                  <a:lnTo>
                    <a:pt x="1632974" y="4543715"/>
                  </a:lnTo>
                  <a:lnTo>
                    <a:pt x="1589495" y="4529718"/>
                  </a:lnTo>
                  <a:lnTo>
                    <a:pt x="1546393" y="4514895"/>
                  </a:lnTo>
                  <a:lnTo>
                    <a:pt x="1503678" y="4499255"/>
                  </a:lnTo>
                  <a:lnTo>
                    <a:pt x="1461358" y="4482808"/>
                  </a:lnTo>
                  <a:lnTo>
                    <a:pt x="1419445" y="4465564"/>
                  </a:lnTo>
                  <a:lnTo>
                    <a:pt x="1377946" y="4447530"/>
                  </a:lnTo>
                  <a:lnTo>
                    <a:pt x="1336871" y="4428718"/>
                  </a:lnTo>
                  <a:lnTo>
                    <a:pt x="1296230" y="4409135"/>
                  </a:lnTo>
                  <a:lnTo>
                    <a:pt x="1256031" y="4388792"/>
                  </a:lnTo>
                  <a:lnTo>
                    <a:pt x="1216285" y="4367698"/>
                  </a:lnTo>
                  <a:lnTo>
                    <a:pt x="1177000" y="4345862"/>
                  </a:lnTo>
                  <a:lnTo>
                    <a:pt x="1138186" y="4323293"/>
                  </a:lnTo>
                  <a:lnTo>
                    <a:pt x="1099852" y="4300002"/>
                  </a:lnTo>
                  <a:lnTo>
                    <a:pt x="1062008" y="4275996"/>
                  </a:lnTo>
                  <a:lnTo>
                    <a:pt x="1024663" y="4251286"/>
                  </a:lnTo>
                  <a:lnTo>
                    <a:pt x="987825" y="4225881"/>
                  </a:lnTo>
                  <a:lnTo>
                    <a:pt x="951506" y="4199790"/>
                  </a:lnTo>
                  <a:lnTo>
                    <a:pt x="915713" y="4173023"/>
                  </a:lnTo>
                  <a:lnTo>
                    <a:pt x="880457" y="4145588"/>
                  </a:lnTo>
                  <a:lnTo>
                    <a:pt x="845746" y="4117496"/>
                  </a:lnTo>
                  <a:lnTo>
                    <a:pt x="811590" y="4088755"/>
                  </a:lnTo>
                  <a:lnTo>
                    <a:pt x="777999" y="4059375"/>
                  </a:lnTo>
                  <a:lnTo>
                    <a:pt x="744981" y="4029366"/>
                  </a:lnTo>
                  <a:lnTo>
                    <a:pt x="712546" y="3998736"/>
                  </a:lnTo>
                  <a:lnTo>
                    <a:pt x="680704" y="3967495"/>
                  </a:lnTo>
                  <a:lnTo>
                    <a:pt x="649463" y="3935653"/>
                  </a:lnTo>
                  <a:lnTo>
                    <a:pt x="618833" y="3903218"/>
                  </a:lnTo>
                  <a:lnTo>
                    <a:pt x="588824" y="3870200"/>
                  </a:lnTo>
                  <a:lnTo>
                    <a:pt x="559444" y="3836609"/>
                  </a:lnTo>
                  <a:lnTo>
                    <a:pt x="530703" y="3802453"/>
                  </a:lnTo>
                  <a:lnTo>
                    <a:pt x="502611" y="3767742"/>
                  </a:lnTo>
                  <a:lnTo>
                    <a:pt x="475176" y="3732486"/>
                  </a:lnTo>
                  <a:lnTo>
                    <a:pt x="448409" y="3696693"/>
                  </a:lnTo>
                  <a:lnTo>
                    <a:pt x="422318" y="3660374"/>
                  </a:lnTo>
                  <a:lnTo>
                    <a:pt x="396913" y="3623536"/>
                  </a:lnTo>
                  <a:lnTo>
                    <a:pt x="372203" y="3586191"/>
                  </a:lnTo>
                  <a:lnTo>
                    <a:pt x="348197" y="3548347"/>
                  </a:lnTo>
                  <a:lnTo>
                    <a:pt x="324906" y="3510013"/>
                  </a:lnTo>
                  <a:lnTo>
                    <a:pt x="302337" y="3471199"/>
                  </a:lnTo>
                  <a:lnTo>
                    <a:pt x="280501" y="3431914"/>
                  </a:lnTo>
                  <a:lnTo>
                    <a:pt x="259407" y="3392168"/>
                  </a:lnTo>
                  <a:lnTo>
                    <a:pt x="239064" y="3351969"/>
                  </a:lnTo>
                  <a:lnTo>
                    <a:pt x="219481" y="3311328"/>
                  </a:lnTo>
                  <a:lnTo>
                    <a:pt x="200669" y="3270253"/>
                  </a:lnTo>
                  <a:lnTo>
                    <a:pt x="182635" y="3228754"/>
                  </a:lnTo>
                  <a:lnTo>
                    <a:pt x="165391" y="3186841"/>
                  </a:lnTo>
                  <a:lnTo>
                    <a:pt x="148944" y="3144521"/>
                  </a:lnTo>
                  <a:lnTo>
                    <a:pt x="133304" y="3101806"/>
                  </a:lnTo>
                  <a:lnTo>
                    <a:pt x="118481" y="3058704"/>
                  </a:lnTo>
                  <a:lnTo>
                    <a:pt x="104484" y="3015225"/>
                  </a:lnTo>
                  <a:lnTo>
                    <a:pt x="91323" y="2971377"/>
                  </a:lnTo>
                  <a:lnTo>
                    <a:pt x="79006" y="2927171"/>
                  </a:lnTo>
                  <a:lnTo>
                    <a:pt x="67543" y="2882615"/>
                  </a:lnTo>
                  <a:lnTo>
                    <a:pt x="56943" y="2837720"/>
                  </a:lnTo>
                  <a:lnTo>
                    <a:pt x="47216" y="2792494"/>
                  </a:lnTo>
                  <a:lnTo>
                    <a:pt x="38371" y="2746946"/>
                  </a:lnTo>
                  <a:lnTo>
                    <a:pt x="30417" y="2701086"/>
                  </a:lnTo>
                  <a:lnTo>
                    <a:pt x="23365" y="2654924"/>
                  </a:lnTo>
                  <a:lnTo>
                    <a:pt x="17222" y="2608469"/>
                  </a:lnTo>
                  <a:lnTo>
                    <a:pt x="11998" y="2561729"/>
                  </a:lnTo>
                  <a:lnTo>
                    <a:pt x="7704" y="2514715"/>
                  </a:lnTo>
                  <a:lnTo>
                    <a:pt x="4347" y="2467436"/>
                  </a:lnTo>
                  <a:lnTo>
                    <a:pt x="1938" y="2419900"/>
                  </a:lnTo>
                  <a:lnTo>
                    <a:pt x="486" y="2372119"/>
                  </a:lnTo>
                  <a:lnTo>
                    <a:pt x="0" y="2324100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05833" y="2373579"/>
            <a:ext cx="2183765" cy="1872614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332105" marR="5080" indent="-320040">
              <a:lnSpc>
                <a:spcPts val="6730"/>
              </a:lnSpc>
              <a:spcBef>
                <a:spcPts val="1220"/>
              </a:spcBef>
            </a:pPr>
            <a:r>
              <a:rPr sz="6500" dirty="0"/>
              <a:t>Elbow  joint</a:t>
            </a:r>
            <a:endParaRPr sz="65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1616900"/>
            <a:ext cx="7935595" cy="1362710"/>
            <a:chOff x="604964" y="1616900"/>
            <a:chExt cx="7935595" cy="1362710"/>
          </a:xfrm>
        </p:grpSpPr>
        <p:sp>
          <p:nvSpPr>
            <p:cNvPr id="3" name="object 3"/>
            <p:cNvSpPr/>
            <p:nvPr/>
          </p:nvSpPr>
          <p:spPr>
            <a:xfrm>
              <a:off x="610361" y="1622298"/>
              <a:ext cx="7924800" cy="1351915"/>
            </a:xfrm>
            <a:custGeom>
              <a:avLst/>
              <a:gdLst/>
              <a:ahLst/>
              <a:cxnLst/>
              <a:rect l="l" t="t" r="r" b="b"/>
              <a:pathLst>
                <a:path w="7924800" h="1351914">
                  <a:moveTo>
                    <a:pt x="7699502" y="0"/>
                  </a:moveTo>
                  <a:lnTo>
                    <a:pt x="225297" y="0"/>
                  </a:lnTo>
                  <a:lnTo>
                    <a:pt x="179890" y="4575"/>
                  </a:lnTo>
                  <a:lnTo>
                    <a:pt x="137599" y="17700"/>
                  </a:lnTo>
                  <a:lnTo>
                    <a:pt x="99329" y="38469"/>
                  </a:lnTo>
                  <a:lnTo>
                    <a:pt x="65986" y="65976"/>
                  </a:lnTo>
                  <a:lnTo>
                    <a:pt x="38475" y="99317"/>
                  </a:lnTo>
                  <a:lnTo>
                    <a:pt x="17704" y="137588"/>
                  </a:lnTo>
                  <a:lnTo>
                    <a:pt x="4577" y="179883"/>
                  </a:lnTo>
                  <a:lnTo>
                    <a:pt x="0" y="225298"/>
                  </a:lnTo>
                  <a:lnTo>
                    <a:pt x="0" y="1126489"/>
                  </a:lnTo>
                  <a:lnTo>
                    <a:pt x="4577" y="1171904"/>
                  </a:lnTo>
                  <a:lnTo>
                    <a:pt x="17704" y="1214199"/>
                  </a:lnTo>
                  <a:lnTo>
                    <a:pt x="38475" y="1252470"/>
                  </a:lnTo>
                  <a:lnTo>
                    <a:pt x="65986" y="1285811"/>
                  </a:lnTo>
                  <a:lnTo>
                    <a:pt x="99329" y="1313318"/>
                  </a:lnTo>
                  <a:lnTo>
                    <a:pt x="137599" y="1334087"/>
                  </a:lnTo>
                  <a:lnTo>
                    <a:pt x="179890" y="1347212"/>
                  </a:lnTo>
                  <a:lnTo>
                    <a:pt x="225297" y="1351788"/>
                  </a:lnTo>
                  <a:lnTo>
                    <a:pt x="7699502" y="1351788"/>
                  </a:lnTo>
                  <a:lnTo>
                    <a:pt x="7744916" y="1347212"/>
                  </a:lnTo>
                  <a:lnTo>
                    <a:pt x="7787211" y="1334087"/>
                  </a:lnTo>
                  <a:lnTo>
                    <a:pt x="7825482" y="1313318"/>
                  </a:lnTo>
                  <a:lnTo>
                    <a:pt x="7858823" y="1285811"/>
                  </a:lnTo>
                  <a:lnTo>
                    <a:pt x="7886330" y="1252470"/>
                  </a:lnTo>
                  <a:lnTo>
                    <a:pt x="7907099" y="1214199"/>
                  </a:lnTo>
                  <a:lnTo>
                    <a:pt x="7920224" y="1171904"/>
                  </a:lnTo>
                  <a:lnTo>
                    <a:pt x="7924800" y="1126489"/>
                  </a:lnTo>
                  <a:lnTo>
                    <a:pt x="7924800" y="225298"/>
                  </a:lnTo>
                  <a:lnTo>
                    <a:pt x="7920224" y="179883"/>
                  </a:lnTo>
                  <a:lnTo>
                    <a:pt x="7907099" y="137588"/>
                  </a:lnTo>
                  <a:lnTo>
                    <a:pt x="7886330" y="99317"/>
                  </a:lnTo>
                  <a:lnTo>
                    <a:pt x="7858823" y="65976"/>
                  </a:lnTo>
                  <a:lnTo>
                    <a:pt x="7825482" y="38469"/>
                  </a:lnTo>
                  <a:lnTo>
                    <a:pt x="7787211" y="17700"/>
                  </a:lnTo>
                  <a:lnTo>
                    <a:pt x="7744916" y="4575"/>
                  </a:lnTo>
                  <a:lnTo>
                    <a:pt x="76995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1622298"/>
              <a:ext cx="7924800" cy="1351915"/>
            </a:xfrm>
            <a:custGeom>
              <a:avLst/>
              <a:gdLst/>
              <a:ahLst/>
              <a:cxnLst/>
              <a:rect l="l" t="t" r="r" b="b"/>
              <a:pathLst>
                <a:path w="7924800" h="1351914">
                  <a:moveTo>
                    <a:pt x="0" y="225298"/>
                  </a:moveTo>
                  <a:lnTo>
                    <a:pt x="4577" y="179883"/>
                  </a:lnTo>
                  <a:lnTo>
                    <a:pt x="17704" y="137588"/>
                  </a:lnTo>
                  <a:lnTo>
                    <a:pt x="38475" y="99317"/>
                  </a:lnTo>
                  <a:lnTo>
                    <a:pt x="65986" y="65976"/>
                  </a:lnTo>
                  <a:lnTo>
                    <a:pt x="99329" y="38469"/>
                  </a:lnTo>
                  <a:lnTo>
                    <a:pt x="137599" y="17700"/>
                  </a:lnTo>
                  <a:lnTo>
                    <a:pt x="179890" y="4575"/>
                  </a:lnTo>
                  <a:lnTo>
                    <a:pt x="225297" y="0"/>
                  </a:lnTo>
                  <a:lnTo>
                    <a:pt x="7699502" y="0"/>
                  </a:lnTo>
                  <a:lnTo>
                    <a:pt x="7744916" y="4575"/>
                  </a:lnTo>
                  <a:lnTo>
                    <a:pt x="7787211" y="17700"/>
                  </a:lnTo>
                  <a:lnTo>
                    <a:pt x="7825482" y="38469"/>
                  </a:lnTo>
                  <a:lnTo>
                    <a:pt x="7858823" y="65976"/>
                  </a:lnTo>
                  <a:lnTo>
                    <a:pt x="7886330" y="99317"/>
                  </a:lnTo>
                  <a:lnTo>
                    <a:pt x="7907099" y="137588"/>
                  </a:lnTo>
                  <a:lnTo>
                    <a:pt x="7920224" y="179883"/>
                  </a:lnTo>
                  <a:lnTo>
                    <a:pt x="7924800" y="225298"/>
                  </a:lnTo>
                  <a:lnTo>
                    <a:pt x="7924800" y="1126489"/>
                  </a:lnTo>
                  <a:lnTo>
                    <a:pt x="7920224" y="1171904"/>
                  </a:lnTo>
                  <a:lnTo>
                    <a:pt x="7907099" y="1214199"/>
                  </a:lnTo>
                  <a:lnTo>
                    <a:pt x="7886330" y="1252470"/>
                  </a:lnTo>
                  <a:lnTo>
                    <a:pt x="7858823" y="1285811"/>
                  </a:lnTo>
                  <a:lnTo>
                    <a:pt x="7825482" y="1313318"/>
                  </a:lnTo>
                  <a:lnTo>
                    <a:pt x="7787211" y="1334087"/>
                  </a:lnTo>
                  <a:lnTo>
                    <a:pt x="7744916" y="1347212"/>
                  </a:lnTo>
                  <a:lnTo>
                    <a:pt x="7699502" y="1351788"/>
                  </a:lnTo>
                  <a:lnTo>
                    <a:pt x="225297" y="1351788"/>
                  </a:lnTo>
                  <a:lnTo>
                    <a:pt x="179890" y="1347212"/>
                  </a:lnTo>
                  <a:lnTo>
                    <a:pt x="137599" y="1334087"/>
                  </a:lnTo>
                  <a:lnTo>
                    <a:pt x="99329" y="1313318"/>
                  </a:lnTo>
                  <a:lnTo>
                    <a:pt x="65986" y="1285811"/>
                  </a:lnTo>
                  <a:lnTo>
                    <a:pt x="38475" y="1252470"/>
                  </a:lnTo>
                  <a:lnTo>
                    <a:pt x="17704" y="1214199"/>
                  </a:lnTo>
                  <a:lnTo>
                    <a:pt x="4577" y="1171904"/>
                  </a:lnTo>
                  <a:lnTo>
                    <a:pt x="0" y="1126489"/>
                  </a:lnTo>
                  <a:lnTo>
                    <a:pt x="0" y="225298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20240" y="1744726"/>
            <a:ext cx="6944359" cy="10198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3620"/>
              </a:lnSpc>
              <a:spcBef>
                <a:spcPts val="705"/>
              </a:spcBef>
            </a:pPr>
            <a:r>
              <a:rPr sz="3500" b="1" u="heavy" spc="-6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Type</a:t>
            </a:r>
            <a:r>
              <a:rPr sz="35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3500" b="1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of</a:t>
            </a:r>
            <a:r>
              <a:rPr sz="3500" b="1" u="heavy" spc="-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3500" b="1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the</a:t>
            </a:r>
            <a:r>
              <a:rPr sz="35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joint</a:t>
            </a:r>
            <a:r>
              <a:rPr sz="3500" spc="-5" dirty="0">
                <a:solidFill>
                  <a:schemeClr val="bg1"/>
                </a:solidFill>
              </a:rPr>
              <a:t>: </a:t>
            </a:r>
            <a:r>
              <a:rPr sz="3500" dirty="0">
                <a:solidFill>
                  <a:schemeClr val="bg1"/>
                </a:solidFill>
              </a:rPr>
              <a:t>synovial</a:t>
            </a:r>
            <a:r>
              <a:rPr sz="3500" spc="-25" dirty="0">
                <a:solidFill>
                  <a:schemeClr val="bg1"/>
                </a:solidFill>
              </a:rPr>
              <a:t> </a:t>
            </a:r>
            <a:r>
              <a:rPr sz="3500" dirty="0">
                <a:solidFill>
                  <a:schemeClr val="bg1"/>
                </a:solidFill>
              </a:rPr>
              <a:t>joint</a:t>
            </a:r>
            <a:r>
              <a:rPr sz="3500" spc="-5" dirty="0">
                <a:solidFill>
                  <a:schemeClr val="bg1"/>
                </a:solidFill>
              </a:rPr>
              <a:t> </a:t>
            </a:r>
            <a:r>
              <a:rPr sz="3500" dirty="0">
                <a:solidFill>
                  <a:schemeClr val="bg1"/>
                </a:solidFill>
              </a:rPr>
              <a:t>of</a:t>
            </a:r>
            <a:r>
              <a:rPr sz="3500" spc="-5" dirty="0">
                <a:solidFill>
                  <a:schemeClr val="bg1"/>
                </a:solidFill>
              </a:rPr>
              <a:t> the </a:t>
            </a:r>
            <a:r>
              <a:rPr sz="3500" spc="-860" dirty="0">
                <a:solidFill>
                  <a:schemeClr val="bg1"/>
                </a:solidFill>
              </a:rPr>
              <a:t> </a:t>
            </a:r>
            <a:r>
              <a:rPr sz="3500" dirty="0">
                <a:solidFill>
                  <a:schemeClr val="bg1"/>
                </a:solidFill>
              </a:rPr>
              <a:t>hinge</a:t>
            </a:r>
            <a:r>
              <a:rPr sz="3500" spc="-5" dirty="0">
                <a:solidFill>
                  <a:schemeClr val="bg1"/>
                </a:solidFill>
              </a:rPr>
              <a:t> </a:t>
            </a:r>
            <a:r>
              <a:rPr sz="3500" spc="-30" dirty="0">
                <a:solidFill>
                  <a:schemeClr val="bg1"/>
                </a:solidFill>
              </a:rPr>
              <a:t>variety.</a:t>
            </a:r>
            <a:endParaRPr sz="350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8965" y="3069272"/>
            <a:ext cx="7935595" cy="1362710"/>
            <a:chOff x="604964" y="3069272"/>
            <a:chExt cx="7935595" cy="1362710"/>
          </a:xfrm>
        </p:grpSpPr>
        <p:sp>
          <p:nvSpPr>
            <p:cNvPr id="7" name="object 7"/>
            <p:cNvSpPr/>
            <p:nvPr/>
          </p:nvSpPr>
          <p:spPr>
            <a:xfrm>
              <a:off x="610361" y="3074670"/>
              <a:ext cx="7924800" cy="1351915"/>
            </a:xfrm>
            <a:custGeom>
              <a:avLst/>
              <a:gdLst/>
              <a:ahLst/>
              <a:cxnLst/>
              <a:rect l="l" t="t" r="r" b="b"/>
              <a:pathLst>
                <a:path w="7924800" h="1351914">
                  <a:moveTo>
                    <a:pt x="7699502" y="0"/>
                  </a:moveTo>
                  <a:lnTo>
                    <a:pt x="225297" y="0"/>
                  </a:lnTo>
                  <a:lnTo>
                    <a:pt x="179890" y="4575"/>
                  </a:lnTo>
                  <a:lnTo>
                    <a:pt x="137599" y="17700"/>
                  </a:lnTo>
                  <a:lnTo>
                    <a:pt x="99329" y="38469"/>
                  </a:lnTo>
                  <a:lnTo>
                    <a:pt x="65986" y="65976"/>
                  </a:lnTo>
                  <a:lnTo>
                    <a:pt x="38475" y="99317"/>
                  </a:lnTo>
                  <a:lnTo>
                    <a:pt x="17704" y="137588"/>
                  </a:lnTo>
                  <a:lnTo>
                    <a:pt x="4577" y="179883"/>
                  </a:lnTo>
                  <a:lnTo>
                    <a:pt x="0" y="225297"/>
                  </a:lnTo>
                  <a:lnTo>
                    <a:pt x="0" y="1126489"/>
                  </a:lnTo>
                  <a:lnTo>
                    <a:pt x="4577" y="1171904"/>
                  </a:lnTo>
                  <a:lnTo>
                    <a:pt x="17704" y="1214199"/>
                  </a:lnTo>
                  <a:lnTo>
                    <a:pt x="38475" y="1252470"/>
                  </a:lnTo>
                  <a:lnTo>
                    <a:pt x="65986" y="1285811"/>
                  </a:lnTo>
                  <a:lnTo>
                    <a:pt x="99329" y="1313318"/>
                  </a:lnTo>
                  <a:lnTo>
                    <a:pt x="137599" y="1334087"/>
                  </a:lnTo>
                  <a:lnTo>
                    <a:pt x="179890" y="1347212"/>
                  </a:lnTo>
                  <a:lnTo>
                    <a:pt x="225297" y="1351787"/>
                  </a:lnTo>
                  <a:lnTo>
                    <a:pt x="7699502" y="1351787"/>
                  </a:lnTo>
                  <a:lnTo>
                    <a:pt x="7744916" y="1347212"/>
                  </a:lnTo>
                  <a:lnTo>
                    <a:pt x="7787211" y="1334087"/>
                  </a:lnTo>
                  <a:lnTo>
                    <a:pt x="7825482" y="1313318"/>
                  </a:lnTo>
                  <a:lnTo>
                    <a:pt x="7858823" y="1285811"/>
                  </a:lnTo>
                  <a:lnTo>
                    <a:pt x="7886330" y="1252470"/>
                  </a:lnTo>
                  <a:lnTo>
                    <a:pt x="7907099" y="1214199"/>
                  </a:lnTo>
                  <a:lnTo>
                    <a:pt x="7920224" y="1171904"/>
                  </a:lnTo>
                  <a:lnTo>
                    <a:pt x="7924800" y="1126489"/>
                  </a:lnTo>
                  <a:lnTo>
                    <a:pt x="7924800" y="225297"/>
                  </a:lnTo>
                  <a:lnTo>
                    <a:pt x="7920224" y="179883"/>
                  </a:lnTo>
                  <a:lnTo>
                    <a:pt x="7907099" y="137588"/>
                  </a:lnTo>
                  <a:lnTo>
                    <a:pt x="7886330" y="99317"/>
                  </a:lnTo>
                  <a:lnTo>
                    <a:pt x="7858823" y="65976"/>
                  </a:lnTo>
                  <a:lnTo>
                    <a:pt x="7825482" y="38469"/>
                  </a:lnTo>
                  <a:lnTo>
                    <a:pt x="7787211" y="17700"/>
                  </a:lnTo>
                  <a:lnTo>
                    <a:pt x="7744916" y="4575"/>
                  </a:lnTo>
                  <a:lnTo>
                    <a:pt x="76995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3074670"/>
              <a:ext cx="7924800" cy="1351915"/>
            </a:xfrm>
            <a:custGeom>
              <a:avLst/>
              <a:gdLst/>
              <a:ahLst/>
              <a:cxnLst/>
              <a:rect l="l" t="t" r="r" b="b"/>
              <a:pathLst>
                <a:path w="7924800" h="1351914">
                  <a:moveTo>
                    <a:pt x="0" y="225297"/>
                  </a:moveTo>
                  <a:lnTo>
                    <a:pt x="4577" y="179883"/>
                  </a:lnTo>
                  <a:lnTo>
                    <a:pt x="17704" y="137588"/>
                  </a:lnTo>
                  <a:lnTo>
                    <a:pt x="38475" y="99317"/>
                  </a:lnTo>
                  <a:lnTo>
                    <a:pt x="65986" y="65976"/>
                  </a:lnTo>
                  <a:lnTo>
                    <a:pt x="99329" y="38469"/>
                  </a:lnTo>
                  <a:lnTo>
                    <a:pt x="137599" y="17700"/>
                  </a:lnTo>
                  <a:lnTo>
                    <a:pt x="179890" y="4575"/>
                  </a:lnTo>
                  <a:lnTo>
                    <a:pt x="225297" y="0"/>
                  </a:lnTo>
                  <a:lnTo>
                    <a:pt x="7699502" y="0"/>
                  </a:lnTo>
                  <a:lnTo>
                    <a:pt x="7744916" y="4575"/>
                  </a:lnTo>
                  <a:lnTo>
                    <a:pt x="7787211" y="17700"/>
                  </a:lnTo>
                  <a:lnTo>
                    <a:pt x="7825482" y="38469"/>
                  </a:lnTo>
                  <a:lnTo>
                    <a:pt x="7858823" y="65976"/>
                  </a:lnTo>
                  <a:lnTo>
                    <a:pt x="7886330" y="99317"/>
                  </a:lnTo>
                  <a:lnTo>
                    <a:pt x="7907099" y="137588"/>
                  </a:lnTo>
                  <a:lnTo>
                    <a:pt x="7920224" y="179883"/>
                  </a:lnTo>
                  <a:lnTo>
                    <a:pt x="7924800" y="225297"/>
                  </a:lnTo>
                  <a:lnTo>
                    <a:pt x="7924800" y="1126489"/>
                  </a:lnTo>
                  <a:lnTo>
                    <a:pt x="7920224" y="1171904"/>
                  </a:lnTo>
                  <a:lnTo>
                    <a:pt x="7907099" y="1214199"/>
                  </a:lnTo>
                  <a:lnTo>
                    <a:pt x="7886330" y="1252470"/>
                  </a:lnTo>
                  <a:lnTo>
                    <a:pt x="7858823" y="1285811"/>
                  </a:lnTo>
                  <a:lnTo>
                    <a:pt x="7825482" y="1313318"/>
                  </a:lnTo>
                  <a:lnTo>
                    <a:pt x="7787211" y="1334087"/>
                  </a:lnTo>
                  <a:lnTo>
                    <a:pt x="7744916" y="1347212"/>
                  </a:lnTo>
                  <a:lnTo>
                    <a:pt x="7699502" y="1351787"/>
                  </a:lnTo>
                  <a:lnTo>
                    <a:pt x="225297" y="1351787"/>
                  </a:lnTo>
                  <a:lnTo>
                    <a:pt x="179890" y="1347212"/>
                  </a:lnTo>
                  <a:lnTo>
                    <a:pt x="137599" y="1334087"/>
                  </a:lnTo>
                  <a:lnTo>
                    <a:pt x="99329" y="1313318"/>
                  </a:lnTo>
                  <a:lnTo>
                    <a:pt x="65986" y="1285811"/>
                  </a:lnTo>
                  <a:lnTo>
                    <a:pt x="38475" y="1252470"/>
                  </a:lnTo>
                  <a:lnTo>
                    <a:pt x="17704" y="1214199"/>
                  </a:lnTo>
                  <a:lnTo>
                    <a:pt x="4577" y="1171904"/>
                  </a:lnTo>
                  <a:lnTo>
                    <a:pt x="0" y="1126489"/>
                  </a:lnTo>
                  <a:lnTo>
                    <a:pt x="0" y="22529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20240" y="3427222"/>
            <a:ext cx="7421245" cy="2195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Articular</a:t>
            </a:r>
            <a:r>
              <a:rPr sz="3500" b="1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surfaces</a:t>
            </a: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500" dirty="0">
              <a:latin typeface="Times New Roman"/>
              <a:cs typeface="Times New Roman"/>
            </a:endParaRPr>
          </a:p>
          <a:p>
            <a:pPr marL="293370" indent="-229235">
              <a:spcBef>
                <a:spcPts val="3420"/>
              </a:spcBef>
              <a:buChar char="•"/>
              <a:tabLst>
                <a:tab pos="294005" algn="l"/>
              </a:tabLst>
            </a:pPr>
            <a:r>
              <a:rPr sz="2700" spc="-15" dirty="0">
                <a:latin typeface="Times New Roman"/>
                <a:cs typeface="Times New Roman"/>
              </a:rPr>
              <a:t>Trochlea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capitulum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-5" dirty="0">
                <a:latin typeface="Times New Roman"/>
                <a:cs typeface="Times New Roman"/>
              </a:rPr>
              <a:t>humerus</a:t>
            </a:r>
            <a:endParaRPr sz="2700" dirty="0">
              <a:latin typeface="Times New Roman"/>
              <a:cs typeface="Times New Roman"/>
            </a:endParaRPr>
          </a:p>
          <a:p>
            <a:pPr marL="293370" marR="5080" indent="-228600">
              <a:lnSpc>
                <a:spcPts val="2800"/>
              </a:lnSpc>
              <a:spcBef>
                <a:spcPts val="640"/>
              </a:spcBef>
              <a:buChar char="•"/>
              <a:tabLst>
                <a:tab pos="294005" algn="l"/>
              </a:tabLst>
            </a:pPr>
            <a:r>
              <a:rPr sz="2700" spc="-15" dirty="0">
                <a:latin typeface="Times New Roman"/>
                <a:cs typeface="Times New Roman"/>
              </a:rPr>
              <a:t>Trochlear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notch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 the ulna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upper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surface </a:t>
            </a:r>
            <a:r>
              <a:rPr sz="2700" dirty="0">
                <a:latin typeface="Times New Roman"/>
                <a:cs typeface="Times New Roman"/>
              </a:rPr>
              <a:t>of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head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 the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radius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495236"/>
            <a:ext cx="6182995" cy="736600"/>
            <a:chOff x="604964" y="495236"/>
            <a:chExt cx="6182995" cy="736600"/>
          </a:xfrm>
        </p:grpSpPr>
        <p:sp>
          <p:nvSpPr>
            <p:cNvPr id="3" name="object 3"/>
            <p:cNvSpPr/>
            <p:nvPr/>
          </p:nvSpPr>
          <p:spPr>
            <a:xfrm>
              <a:off x="610361" y="500633"/>
              <a:ext cx="6172200" cy="725805"/>
            </a:xfrm>
            <a:custGeom>
              <a:avLst/>
              <a:gdLst/>
              <a:ahLst/>
              <a:cxnLst/>
              <a:rect l="l" t="t" r="r" b="b"/>
              <a:pathLst>
                <a:path w="6172200" h="725805">
                  <a:moveTo>
                    <a:pt x="6051295" y="0"/>
                  </a:moveTo>
                  <a:lnTo>
                    <a:pt x="120903" y="0"/>
                  </a:lnTo>
                  <a:lnTo>
                    <a:pt x="73841" y="9497"/>
                  </a:lnTo>
                  <a:lnTo>
                    <a:pt x="35410" y="35401"/>
                  </a:lnTo>
                  <a:lnTo>
                    <a:pt x="9500" y="73830"/>
                  </a:lnTo>
                  <a:lnTo>
                    <a:pt x="0" y="120903"/>
                  </a:lnTo>
                  <a:lnTo>
                    <a:pt x="0" y="604519"/>
                  </a:lnTo>
                  <a:lnTo>
                    <a:pt x="9500" y="651593"/>
                  </a:lnTo>
                  <a:lnTo>
                    <a:pt x="35410" y="690022"/>
                  </a:lnTo>
                  <a:lnTo>
                    <a:pt x="73841" y="715926"/>
                  </a:lnTo>
                  <a:lnTo>
                    <a:pt x="120903" y="725424"/>
                  </a:lnTo>
                  <a:lnTo>
                    <a:pt x="6051295" y="725424"/>
                  </a:lnTo>
                  <a:lnTo>
                    <a:pt x="6098369" y="715926"/>
                  </a:lnTo>
                  <a:lnTo>
                    <a:pt x="6136798" y="690022"/>
                  </a:lnTo>
                  <a:lnTo>
                    <a:pt x="6162702" y="651593"/>
                  </a:lnTo>
                  <a:lnTo>
                    <a:pt x="6172199" y="604519"/>
                  </a:lnTo>
                  <a:lnTo>
                    <a:pt x="6172199" y="120903"/>
                  </a:lnTo>
                  <a:lnTo>
                    <a:pt x="6162702" y="73830"/>
                  </a:lnTo>
                  <a:lnTo>
                    <a:pt x="6136798" y="35401"/>
                  </a:lnTo>
                  <a:lnTo>
                    <a:pt x="6098369" y="9497"/>
                  </a:lnTo>
                  <a:lnTo>
                    <a:pt x="6051295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500633"/>
              <a:ext cx="6172200" cy="725805"/>
            </a:xfrm>
            <a:custGeom>
              <a:avLst/>
              <a:gdLst/>
              <a:ahLst/>
              <a:cxnLst/>
              <a:rect l="l" t="t" r="r" b="b"/>
              <a:pathLst>
                <a:path w="6172200" h="725805">
                  <a:moveTo>
                    <a:pt x="0" y="120903"/>
                  </a:moveTo>
                  <a:lnTo>
                    <a:pt x="9500" y="73830"/>
                  </a:lnTo>
                  <a:lnTo>
                    <a:pt x="35410" y="35401"/>
                  </a:lnTo>
                  <a:lnTo>
                    <a:pt x="73841" y="9497"/>
                  </a:lnTo>
                  <a:lnTo>
                    <a:pt x="120903" y="0"/>
                  </a:lnTo>
                  <a:lnTo>
                    <a:pt x="6051295" y="0"/>
                  </a:lnTo>
                  <a:lnTo>
                    <a:pt x="6098369" y="9497"/>
                  </a:lnTo>
                  <a:lnTo>
                    <a:pt x="6136798" y="35401"/>
                  </a:lnTo>
                  <a:lnTo>
                    <a:pt x="6162702" y="73830"/>
                  </a:lnTo>
                  <a:lnTo>
                    <a:pt x="6172199" y="120903"/>
                  </a:lnTo>
                  <a:lnTo>
                    <a:pt x="6172199" y="604519"/>
                  </a:lnTo>
                  <a:lnTo>
                    <a:pt x="6162702" y="651593"/>
                  </a:lnTo>
                  <a:lnTo>
                    <a:pt x="6136798" y="690022"/>
                  </a:lnTo>
                  <a:lnTo>
                    <a:pt x="6098369" y="715926"/>
                  </a:lnTo>
                  <a:lnTo>
                    <a:pt x="6051295" y="725424"/>
                  </a:lnTo>
                  <a:lnTo>
                    <a:pt x="120903" y="725424"/>
                  </a:lnTo>
                  <a:lnTo>
                    <a:pt x="73841" y="715926"/>
                  </a:lnTo>
                  <a:lnTo>
                    <a:pt x="35410" y="690022"/>
                  </a:lnTo>
                  <a:lnTo>
                    <a:pt x="9500" y="651593"/>
                  </a:lnTo>
                  <a:lnTo>
                    <a:pt x="0" y="604519"/>
                  </a:lnTo>
                  <a:lnTo>
                    <a:pt x="0" y="120903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63241" y="627794"/>
            <a:ext cx="2363470" cy="3999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dirty="0">
                <a:solidFill>
                  <a:schemeClr val="bg1"/>
                </a:solidFill>
              </a:rPr>
              <a:t>Fibrous</a:t>
            </a:r>
            <a:r>
              <a:rPr sz="2800" spc="-95" dirty="0">
                <a:solidFill>
                  <a:schemeClr val="bg1"/>
                </a:solidFill>
              </a:rPr>
              <a:t> </a:t>
            </a:r>
            <a:r>
              <a:rPr sz="2800" spc="-5" dirty="0">
                <a:solidFill>
                  <a:schemeClr val="bg1"/>
                </a:solidFill>
              </a:rPr>
              <a:t>capsule</a:t>
            </a:r>
            <a:r>
              <a:rPr sz="2800" spc="-5" dirty="0"/>
              <a:t>:</a:t>
            </a:r>
            <a:endParaRPr sz="2800" dirty="0"/>
          </a:p>
        </p:txBody>
      </p:sp>
      <p:sp>
        <p:nvSpPr>
          <p:cNvPr id="6" name="object 6"/>
          <p:cNvSpPr txBox="1"/>
          <p:nvPr/>
        </p:nvSpPr>
        <p:spPr>
          <a:xfrm>
            <a:off x="2542744" y="1179094"/>
            <a:ext cx="5329555" cy="468566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241300" indent="-228600">
              <a:spcBef>
                <a:spcPts val="244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2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Attachment</a:t>
            </a:r>
            <a:r>
              <a:rPr sz="2200" spc="-5" dirty="0">
                <a:latin typeface="Times New Roman"/>
                <a:cs typeface="Times New Roman"/>
              </a:rPr>
              <a:t>:</a:t>
            </a:r>
            <a:endParaRPr sz="2200" dirty="0">
              <a:latin typeface="Times New Roman"/>
              <a:cs typeface="Times New Roman"/>
            </a:endParaRPr>
          </a:p>
          <a:p>
            <a:pPr marL="469900" marR="5080" lvl="1" indent="-229235">
              <a:lnSpc>
                <a:spcPts val="2280"/>
              </a:lnSpc>
              <a:spcBef>
                <a:spcPts val="520"/>
              </a:spcBef>
              <a:buFont typeface="Times New Roman"/>
              <a:buChar char="•"/>
              <a:tabLst>
                <a:tab pos="469900" algn="l"/>
                <a:tab pos="470534" algn="l"/>
              </a:tabLst>
            </a:pPr>
            <a:r>
              <a:rPr sz="22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Above</a:t>
            </a:r>
            <a:r>
              <a:rPr sz="2200" spc="-5" dirty="0">
                <a:latin typeface="Times New Roman"/>
                <a:cs typeface="Times New Roman"/>
              </a:rPr>
              <a:t>: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attached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just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above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coronoid,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radial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olecranon fossae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 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roots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 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medial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lateral </a:t>
            </a:r>
            <a:r>
              <a:rPr sz="2200" dirty="0">
                <a:latin typeface="Times New Roman"/>
                <a:cs typeface="Times New Roman"/>
              </a:rPr>
              <a:t>epicondyles.</a:t>
            </a:r>
          </a:p>
          <a:p>
            <a:pPr marL="469900" marR="198120" lvl="1" indent="-229235">
              <a:lnSpc>
                <a:spcPct val="86300"/>
              </a:lnSpc>
              <a:spcBef>
                <a:spcPts val="480"/>
              </a:spcBef>
              <a:buFont typeface="Times New Roman"/>
              <a:buChar char="•"/>
              <a:tabLst>
                <a:tab pos="469900" algn="l"/>
                <a:tab pos="470534" algn="l"/>
              </a:tabLst>
            </a:pPr>
            <a:r>
              <a:rPr sz="22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Below</a:t>
            </a:r>
            <a:r>
              <a:rPr sz="2200" spc="-5" dirty="0">
                <a:latin typeface="Times New Roman"/>
                <a:cs typeface="Times New Roman"/>
              </a:rPr>
              <a:t>: Attached to the </a:t>
            </a:r>
            <a:r>
              <a:rPr sz="2200" spc="-15" dirty="0">
                <a:latin typeface="Times New Roman"/>
                <a:cs typeface="Times New Roman"/>
              </a:rPr>
              <a:t>margins </a:t>
            </a:r>
            <a:r>
              <a:rPr sz="2200" spc="-5" dirty="0">
                <a:latin typeface="Times New Roman"/>
                <a:cs typeface="Times New Roman"/>
              </a:rPr>
              <a:t>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olecranon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coronoid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processes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dirty="0">
                <a:latin typeface="Times New Roman"/>
                <a:cs typeface="Times New Roman"/>
              </a:rPr>
              <a:t> the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ulna </a:t>
            </a:r>
            <a:r>
              <a:rPr sz="2200" spc="-10" dirty="0">
                <a:latin typeface="Times New Roman"/>
                <a:cs typeface="Times New Roman"/>
              </a:rPr>
              <a:t>and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to the annular ligament.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This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attachment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 </a:t>
            </a:r>
            <a:r>
              <a:rPr sz="2200" dirty="0">
                <a:latin typeface="Times New Roman"/>
                <a:cs typeface="Times New Roman"/>
              </a:rPr>
              <a:t>continuous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sides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with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ulnar </a:t>
            </a:r>
            <a:r>
              <a:rPr sz="2200" spc="-10" dirty="0">
                <a:latin typeface="Times New Roman"/>
                <a:cs typeface="Times New Roman"/>
              </a:rPr>
              <a:t>and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radial collateral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ligaments.</a:t>
            </a:r>
            <a:endParaRPr sz="2200" dirty="0">
              <a:latin typeface="Times New Roman"/>
              <a:cs typeface="Times New Roman"/>
            </a:endParaRPr>
          </a:p>
          <a:p>
            <a:pPr marL="469900" marR="427990" lvl="1" indent="-229235">
              <a:lnSpc>
                <a:spcPts val="2280"/>
              </a:lnSpc>
              <a:spcBef>
                <a:spcPts val="520"/>
              </a:spcBef>
              <a:buFont typeface="Times New Roman"/>
              <a:buChar char="•"/>
              <a:tabLst>
                <a:tab pos="469900" algn="l"/>
                <a:tab pos="470534" algn="l"/>
              </a:tabLst>
            </a:pPr>
            <a:r>
              <a:rPr sz="22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Synovial</a:t>
            </a:r>
            <a:r>
              <a:rPr sz="2200" b="1" u="heavy" spc="-1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membrane</a:t>
            </a:r>
            <a:r>
              <a:rPr sz="2200" spc="-5" dirty="0">
                <a:latin typeface="Times New Roman"/>
                <a:cs typeface="Times New Roman"/>
              </a:rPr>
              <a:t>: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Lines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fibrous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capsule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 covers the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intracapsular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structures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except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the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articular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surfaces.</a:t>
            </a:r>
            <a:endParaRPr sz="2200" dirty="0">
              <a:latin typeface="Times New Roman"/>
              <a:cs typeface="Times New Roman"/>
            </a:endParaRPr>
          </a:p>
          <a:p>
            <a:pPr marL="698500" marR="433070" lvl="2" indent="-228600">
              <a:lnSpc>
                <a:spcPct val="86100"/>
              </a:lnSpc>
              <a:spcBef>
                <a:spcPts val="495"/>
              </a:spcBef>
              <a:buChar char="•"/>
              <a:tabLst>
                <a:tab pos="698500" algn="l"/>
                <a:tab pos="699135" algn="l"/>
              </a:tabLst>
            </a:pPr>
            <a:r>
              <a:rPr sz="2200" spc="-5" dirty="0">
                <a:latin typeface="Times New Roman"/>
                <a:cs typeface="Times New Roman"/>
              </a:rPr>
              <a:t>It is continuous with </a:t>
            </a:r>
            <a:r>
              <a:rPr sz="2200" dirty="0">
                <a:latin typeface="Times New Roman"/>
                <a:cs typeface="Times New Roman"/>
              </a:rPr>
              <a:t>the synovial 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membrane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the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superior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radio-ulnar </a:t>
            </a:r>
            <a:r>
              <a:rPr sz="2200" spc="-5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joint.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24317" y="3313175"/>
            <a:ext cx="2043683" cy="354482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24317" y="0"/>
            <a:ext cx="2043683" cy="322630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280352"/>
            <a:ext cx="7478395" cy="782320"/>
            <a:chOff x="604964" y="280352"/>
            <a:chExt cx="7478395" cy="782320"/>
          </a:xfrm>
        </p:grpSpPr>
        <p:sp>
          <p:nvSpPr>
            <p:cNvPr id="3" name="object 3"/>
            <p:cNvSpPr/>
            <p:nvPr/>
          </p:nvSpPr>
          <p:spPr>
            <a:xfrm>
              <a:off x="610361" y="285750"/>
              <a:ext cx="7467600" cy="771525"/>
            </a:xfrm>
            <a:custGeom>
              <a:avLst/>
              <a:gdLst/>
              <a:ahLst/>
              <a:cxnLst/>
              <a:rect l="l" t="t" r="r" b="b"/>
              <a:pathLst>
                <a:path w="7467600" h="771525">
                  <a:moveTo>
                    <a:pt x="7339076" y="0"/>
                  </a:moveTo>
                  <a:lnTo>
                    <a:pt x="128523" y="0"/>
                  </a:lnTo>
                  <a:lnTo>
                    <a:pt x="78497" y="10098"/>
                  </a:lnTo>
                  <a:lnTo>
                    <a:pt x="37644" y="37639"/>
                  </a:lnTo>
                  <a:lnTo>
                    <a:pt x="10100" y="78491"/>
                  </a:lnTo>
                  <a:lnTo>
                    <a:pt x="0" y="128524"/>
                  </a:lnTo>
                  <a:lnTo>
                    <a:pt x="0" y="642620"/>
                  </a:lnTo>
                  <a:lnTo>
                    <a:pt x="10100" y="692652"/>
                  </a:lnTo>
                  <a:lnTo>
                    <a:pt x="37644" y="733504"/>
                  </a:lnTo>
                  <a:lnTo>
                    <a:pt x="78497" y="761045"/>
                  </a:lnTo>
                  <a:lnTo>
                    <a:pt x="128523" y="771144"/>
                  </a:lnTo>
                  <a:lnTo>
                    <a:pt x="7339076" y="771144"/>
                  </a:lnTo>
                  <a:lnTo>
                    <a:pt x="7389108" y="761045"/>
                  </a:lnTo>
                  <a:lnTo>
                    <a:pt x="7429960" y="733504"/>
                  </a:lnTo>
                  <a:lnTo>
                    <a:pt x="7457501" y="692652"/>
                  </a:lnTo>
                  <a:lnTo>
                    <a:pt x="7467600" y="642620"/>
                  </a:lnTo>
                  <a:lnTo>
                    <a:pt x="7467600" y="128524"/>
                  </a:lnTo>
                  <a:lnTo>
                    <a:pt x="7457501" y="78491"/>
                  </a:lnTo>
                  <a:lnTo>
                    <a:pt x="7429960" y="37639"/>
                  </a:lnTo>
                  <a:lnTo>
                    <a:pt x="7389108" y="10098"/>
                  </a:lnTo>
                  <a:lnTo>
                    <a:pt x="733907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285750"/>
              <a:ext cx="7467600" cy="771525"/>
            </a:xfrm>
            <a:custGeom>
              <a:avLst/>
              <a:gdLst/>
              <a:ahLst/>
              <a:cxnLst/>
              <a:rect l="l" t="t" r="r" b="b"/>
              <a:pathLst>
                <a:path w="7467600" h="771525">
                  <a:moveTo>
                    <a:pt x="0" y="128524"/>
                  </a:moveTo>
                  <a:lnTo>
                    <a:pt x="10100" y="78491"/>
                  </a:lnTo>
                  <a:lnTo>
                    <a:pt x="37644" y="37639"/>
                  </a:lnTo>
                  <a:lnTo>
                    <a:pt x="78497" y="10098"/>
                  </a:lnTo>
                  <a:lnTo>
                    <a:pt x="128523" y="0"/>
                  </a:lnTo>
                  <a:lnTo>
                    <a:pt x="7339076" y="0"/>
                  </a:lnTo>
                  <a:lnTo>
                    <a:pt x="7389108" y="10098"/>
                  </a:lnTo>
                  <a:lnTo>
                    <a:pt x="7429960" y="37639"/>
                  </a:lnTo>
                  <a:lnTo>
                    <a:pt x="7457501" y="78491"/>
                  </a:lnTo>
                  <a:lnTo>
                    <a:pt x="7467600" y="128524"/>
                  </a:lnTo>
                  <a:lnTo>
                    <a:pt x="7467600" y="642620"/>
                  </a:lnTo>
                  <a:lnTo>
                    <a:pt x="7457501" y="692652"/>
                  </a:lnTo>
                  <a:lnTo>
                    <a:pt x="7429960" y="733504"/>
                  </a:lnTo>
                  <a:lnTo>
                    <a:pt x="7389108" y="761045"/>
                  </a:lnTo>
                  <a:lnTo>
                    <a:pt x="7339076" y="771144"/>
                  </a:lnTo>
                  <a:lnTo>
                    <a:pt x="128523" y="771144"/>
                  </a:lnTo>
                  <a:lnTo>
                    <a:pt x="78497" y="761045"/>
                  </a:lnTo>
                  <a:lnTo>
                    <a:pt x="37644" y="733504"/>
                  </a:lnTo>
                  <a:lnTo>
                    <a:pt x="10100" y="692652"/>
                  </a:lnTo>
                  <a:lnTo>
                    <a:pt x="0" y="642620"/>
                  </a:lnTo>
                  <a:lnTo>
                    <a:pt x="0" y="12852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4577" y="394476"/>
            <a:ext cx="4866640" cy="469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spc="-5" dirty="0">
                <a:solidFill>
                  <a:schemeClr val="bg1"/>
                </a:solidFill>
              </a:rPr>
              <a:t>Ligaments</a:t>
            </a:r>
            <a:r>
              <a:rPr sz="3300" dirty="0">
                <a:solidFill>
                  <a:schemeClr val="bg1"/>
                </a:solidFill>
              </a:rPr>
              <a:t> </a:t>
            </a:r>
            <a:r>
              <a:rPr sz="3300" spc="-5" dirty="0">
                <a:solidFill>
                  <a:schemeClr val="bg1"/>
                </a:solidFill>
              </a:rPr>
              <a:t>of</a:t>
            </a:r>
            <a:r>
              <a:rPr sz="3300" spc="-10" dirty="0">
                <a:solidFill>
                  <a:schemeClr val="bg1"/>
                </a:solidFill>
              </a:rPr>
              <a:t> </a:t>
            </a:r>
            <a:r>
              <a:rPr sz="3300" spc="-5" dirty="0">
                <a:solidFill>
                  <a:schemeClr val="bg1"/>
                </a:solidFill>
              </a:rPr>
              <a:t>the</a:t>
            </a:r>
            <a:r>
              <a:rPr sz="3300" dirty="0">
                <a:solidFill>
                  <a:schemeClr val="bg1"/>
                </a:solidFill>
              </a:rPr>
              <a:t> </a:t>
            </a:r>
            <a:r>
              <a:rPr sz="3300" spc="-5" dirty="0">
                <a:solidFill>
                  <a:schemeClr val="bg1"/>
                </a:solidFill>
              </a:rPr>
              <a:t>elbow</a:t>
            </a:r>
            <a:r>
              <a:rPr sz="3300" spc="10" dirty="0">
                <a:solidFill>
                  <a:schemeClr val="bg1"/>
                </a:solidFill>
              </a:rPr>
              <a:t> </a:t>
            </a:r>
            <a:r>
              <a:rPr sz="3300" spc="-5" dirty="0">
                <a:solidFill>
                  <a:schemeClr val="bg1"/>
                </a:solidFill>
              </a:rPr>
              <a:t>joint</a:t>
            </a:r>
            <a:endParaRPr sz="330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8965" y="1333436"/>
            <a:ext cx="7935595" cy="713740"/>
            <a:chOff x="604964" y="1333436"/>
            <a:chExt cx="7935595" cy="713740"/>
          </a:xfrm>
        </p:grpSpPr>
        <p:sp>
          <p:nvSpPr>
            <p:cNvPr id="7" name="object 7"/>
            <p:cNvSpPr/>
            <p:nvPr/>
          </p:nvSpPr>
          <p:spPr>
            <a:xfrm>
              <a:off x="610361" y="1338834"/>
              <a:ext cx="7924800" cy="702945"/>
            </a:xfrm>
            <a:custGeom>
              <a:avLst/>
              <a:gdLst/>
              <a:ahLst/>
              <a:cxnLst/>
              <a:rect l="l" t="t" r="r" b="b"/>
              <a:pathLst>
                <a:path w="7924800" h="702944">
                  <a:moveTo>
                    <a:pt x="7807706" y="0"/>
                  </a:moveTo>
                  <a:lnTo>
                    <a:pt x="117093" y="0"/>
                  </a:lnTo>
                  <a:lnTo>
                    <a:pt x="71516" y="9205"/>
                  </a:lnTo>
                  <a:lnTo>
                    <a:pt x="34296" y="34305"/>
                  </a:lnTo>
                  <a:lnTo>
                    <a:pt x="9201" y="71526"/>
                  </a:lnTo>
                  <a:lnTo>
                    <a:pt x="0" y="117093"/>
                  </a:lnTo>
                  <a:lnTo>
                    <a:pt x="0" y="585469"/>
                  </a:lnTo>
                  <a:lnTo>
                    <a:pt x="9201" y="631037"/>
                  </a:lnTo>
                  <a:lnTo>
                    <a:pt x="34296" y="668258"/>
                  </a:lnTo>
                  <a:lnTo>
                    <a:pt x="71516" y="693358"/>
                  </a:lnTo>
                  <a:lnTo>
                    <a:pt x="117093" y="702563"/>
                  </a:lnTo>
                  <a:lnTo>
                    <a:pt x="7807706" y="702563"/>
                  </a:lnTo>
                  <a:lnTo>
                    <a:pt x="7853273" y="693358"/>
                  </a:lnTo>
                  <a:lnTo>
                    <a:pt x="7890494" y="668258"/>
                  </a:lnTo>
                  <a:lnTo>
                    <a:pt x="7915594" y="631037"/>
                  </a:lnTo>
                  <a:lnTo>
                    <a:pt x="7924800" y="585469"/>
                  </a:lnTo>
                  <a:lnTo>
                    <a:pt x="7924800" y="117093"/>
                  </a:lnTo>
                  <a:lnTo>
                    <a:pt x="7915594" y="71526"/>
                  </a:lnTo>
                  <a:lnTo>
                    <a:pt x="7890494" y="34305"/>
                  </a:lnTo>
                  <a:lnTo>
                    <a:pt x="7853273" y="9205"/>
                  </a:lnTo>
                  <a:lnTo>
                    <a:pt x="780770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338834"/>
              <a:ext cx="7924800" cy="702945"/>
            </a:xfrm>
            <a:custGeom>
              <a:avLst/>
              <a:gdLst/>
              <a:ahLst/>
              <a:cxnLst/>
              <a:rect l="l" t="t" r="r" b="b"/>
              <a:pathLst>
                <a:path w="7924800" h="702944">
                  <a:moveTo>
                    <a:pt x="0" y="117093"/>
                  </a:moveTo>
                  <a:lnTo>
                    <a:pt x="9201" y="71526"/>
                  </a:lnTo>
                  <a:lnTo>
                    <a:pt x="34296" y="34305"/>
                  </a:lnTo>
                  <a:lnTo>
                    <a:pt x="71516" y="9205"/>
                  </a:lnTo>
                  <a:lnTo>
                    <a:pt x="117093" y="0"/>
                  </a:lnTo>
                  <a:lnTo>
                    <a:pt x="7807706" y="0"/>
                  </a:lnTo>
                  <a:lnTo>
                    <a:pt x="7853273" y="9205"/>
                  </a:lnTo>
                  <a:lnTo>
                    <a:pt x="7890494" y="34305"/>
                  </a:lnTo>
                  <a:lnTo>
                    <a:pt x="7915594" y="71526"/>
                  </a:lnTo>
                  <a:lnTo>
                    <a:pt x="7924800" y="117093"/>
                  </a:lnTo>
                  <a:lnTo>
                    <a:pt x="7924800" y="585469"/>
                  </a:lnTo>
                  <a:lnTo>
                    <a:pt x="7915594" y="631037"/>
                  </a:lnTo>
                  <a:lnTo>
                    <a:pt x="7890494" y="668258"/>
                  </a:lnTo>
                  <a:lnTo>
                    <a:pt x="7853273" y="693358"/>
                  </a:lnTo>
                  <a:lnTo>
                    <a:pt x="7807706" y="702563"/>
                  </a:lnTo>
                  <a:lnTo>
                    <a:pt x="117093" y="702563"/>
                  </a:lnTo>
                  <a:lnTo>
                    <a:pt x="71516" y="693358"/>
                  </a:lnTo>
                  <a:lnTo>
                    <a:pt x="34296" y="668258"/>
                  </a:lnTo>
                  <a:lnTo>
                    <a:pt x="9201" y="631037"/>
                  </a:lnTo>
                  <a:lnTo>
                    <a:pt x="0" y="585469"/>
                  </a:lnTo>
                  <a:lnTo>
                    <a:pt x="0" y="11709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5" y="4520121"/>
            <a:ext cx="7935595" cy="711835"/>
            <a:chOff x="604964" y="4520120"/>
            <a:chExt cx="7935595" cy="711835"/>
          </a:xfrm>
        </p:grpSpPr>
        <p:sp>
          <p:nvSpPr>
            <p:cNvPr id="10" name="object 10"/>
            <p:cNvSpPr/>
            <p:nvPr/>
          </p:nvSpPr>
          <p:spPr>
            <a:xfrm>
              <a:off x="610361" y="4525518"/>
              <a:ext cx="7924800" cy="701040"/>
            </a:xfrm>
            <a:custGeom>
              <a:avLst/>
              <a:gdLst/>
              <a:ahLst/>
              <a:cxnLst/>
              <a:rect l="l" t="t" r="r" b="b"/>
              <a:pathLst>
                <a:path w="7924800" h="701039">
                  <a:moveTo>
                    <a:pt x="7807959" y="0"/>
                  </a:moveTo>
                  <a:lnTo>
                    <a:pt x="116839" y="0"/>
                  </a:lnTo>
                  <a:lnTo>
                    <a:pt x="71360" y="9183"/>
                  </a:lnTo>
                  <a:lnTo>
                    <a:pt x="34221" y="34226"/>
                  </a:lnTo>
                  <a:lnTo>
                    <a:pt x="9181" y="71366"/>
                  </a:lnTo>
                  <a:lnTo>
                    <a:pt x="0" y="116839"/>
                  </a:lnTo>
                  <a:lnTo>
                    <a:pt x="0" y="584199"/>
                  </a:lnTo>
                  <a:lnTo>
                    <a:pt x="9181" y="629673"/>
                  </a:lnTo>
                  <a:lnTo>
                    <a:pt x="34221" y="666813"/>
                  </a:lnTo>
                  <a:lnTo>
                    <a:pt x="71360" y="691856"/>
                  </a:lnTo>
                  <a:lnTo>
                    <a:pt x="116839" y="701039"/>
                  </a:lnTo>
                  <a:lnTo>
                    <a:pt x="7807959" y="701039"/>
                  </a:lnTo>
                  <a:lnTo>
                    <a:pt x="7853433" y="691856"/>
                  </a:lnTo>
                  <a:lnTo>
                    <a:pt x="7890573" y="666813"/>
                  </a:lnTo>
                  <a:lnTo>
                    <a:pt x="7915616" y="629673"/>
                  </a:lnTo>
                  <a:lnTo>
                    <a:pt x="7924800" y="584199"/>
                  </a:lnTo>
                  <a:lnTo>
                    <a:pt x="7924800" y="116839"/>
                  </a:lnTo>
                  <a:lnTo>
                    <a:pt x="7915616" y="71366"/>
                  </a:lnTo>
                  <a:lnTo>
                    <a:pt x="7890573" y="34226"/>
                  </a:lnTo>
                  <a:lnTo>
                    <a:pt x="7853433" y="9183"/>
                  </a:lnTo>
                  <a:lnTo>
                    <a:pt x="780795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4525518"/>
              <a:ext cx="7924800" cy="701040"/>
            </a:xfrm>
            <a:custGeom>
              <a:avLst/>
              <a:gdLst/>
              <a:ahLst/>
              <a:cxnLst/>
              <a:rect l="l" t="t" r="r" b="b"/>
              <a:pathLst>
                <a:path w="7924800" h="701039">
                  <a:moveTo>
                    <a:pt x="0" y="116839"/>
                  </a:moveTo>
                  <a:lnTo>
                    <a:pt x="9181" y="71366"/>
                  </a:lnTo>
                  <a:lnTo>
                    <a:pt x="34221" y="34226"/>
                  </a:lnTo>
                  <a:lnTo>
                    <a:pt x="71360" y="9183"/>
                  </a:lnTo>
                  <a:lnTo>
                    <a:pt x="116839" y="0"/>
                  </a:lnTo>
                  <a:lnTo>
                    <a:pt x="7807959" y="0"/>
                  </a:lnTo>
                  <a:lnTo>
                    <a:pt x="7853433" y="9183"/>
                  </a:lnTo>
                  <a:lnTo>
                    <a:pt x="7890573" y="34226"/>
                  </a:lnTo>
                  <a:lnTo>
                    <a:pt x="7915616" y="71366"/>
                  </a:lnTo>
                  <a:lnTo>
                    <a:pt x="7924800" y="116839"/>
                  </a:lnTo>
                  <a:lnTo>
                    <a:pt x="7924800" y="584199"/>
                  </a:lnTo>
                  <a:lnTo>
                    <a:pt x="7915616" y="629673"/>
                  </a:lnTo>
                  <a:lnTo>
                    <a:pt x="7890573" y="666813"/>
                  </a:lnTo>
                  <a:lnTo>
                    <a:pt x="7853433" y="691856"/>
                  </a:lnTo>
                  <a:lnTo>
                    <a:pt x="7807959" y="701039"/>
                  </a:lnTo>
                  <a:lnTo>
                    <a:pt x="116839" y="701039"/>
                  </a:lnTo>
                  <a:lnTo>
                    <a:pt x="71360" y="691856"/>
                  </a:lnTo>
                  <a:lnTo>
                    <a:pt x="34221" y="666813"/>
                  </a:lnTo>
                  <a:lnTo>
                    <a:pt x="9181" y="629673"/>
                  </a:lnTo>
                  <a:lnTo>
                    <a:pt x="0" y="584199"/>
                  </a:lnTo>
                  <a:lnTo>
                    <a:pt x="0" y="11683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69642" y="1222410"/>
            <a:ext cx="7499350" cy="502602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2700">
              <a:spcBef>
                <a:spcPts val="1585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Ulnar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collateral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ligament:</a:t>
            </a:r>
            <a:endParaRPr sz="3000" dirty="0">
              <a:latin typeface="Times New Roman"/>
              <a:cs typeface="Times New Roman"/>
            </a:endParaRPr>
          </a:p>
          <a:p>
            <a:pPr marL="344170" indent="-229235">
              <a:spcBef>
                <a:spcPts val="1140"/>
              </a:spcBef>
              <a:buChar char="•"/>
              <a:tabLst>
                <a:tab pos="344805" algn="l"/>
              </a:tabLst>
            </a:pPr>
            <a:r>
              <a:rPr sz="2300" dirty="0">
                <a:latin typeface="Times New Roman"/>
                <a:cs typeface="Times New Roman"/>
              </a:rPr>
              <a:t>A</a:t>
            </a:r>
            <a:r>
              <a:rPr sz="2300" spc="-1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strong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triangular ligament.</a:t>
            </a:r>
            <a:endParaRPr sz="2300" dirty="0">
              <a:latin typeface="Times New Roman"/>
              <a:cs typeface="Times New Roman"/>
            </a:endParaRPr>
          </a:p>
          <a:p>
            <a:pPr marL="344170" indent="-229235">
              <a:spcBef>
                <a:spcPts val="145"/>
              </a:spcBef>
              <a:buChar char="•"/>
              <a:tabLst>
                <a:tab pos="344805" algn="l"/>
              </a:tabLst>
            </a:pPr>
            <a:r>
              <a:rPr sz="2300" spc="-5" dirty="0">
                <a:latin typeface="Times New Roman"/>
                <a:cs typeface="Times New Roman"/>
              </a:rPr>
              <a:t>Attachement:</a:t>
            </a:r>
            <a:endParaRPr sz="2300" dirty="0">
              <a:latin typeface="Times New Roman"/>
              <a:cs typeface="Times New Roman"/>
            </a:endParaRPr>
          </a:p>
          <a:p>
            <a:pPr marL="572770" lvl="1" indent="-229235">
              <a:spcBef>
                <a:spcPts val="155"/>
              </a:spcBef>
              <a:buFont typeface="Times New Roman"/>
              <a:buChar char="•"/>
              <a:tabLst>
                <a:tab pos="573405" algn="l"/>
              </a:tabLst>
            </a:pPr>
            <a:r>
              <a:rPr sz="2300" b="1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Apex</a:t>
            </a:r>
            <a:r>
              <a:rPr sz="2300" spc="-5" dirty="0">
                <a:latin typeface="Times New Roman"/>
                <a:cs typeface="Times New Roman"/>
              </a:rPr>
              <a:t>: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to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medial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epicondyle</a:t>
            </a:r>
          </a:p>
          <a:p>
            <a:pPr marL="572770" lvl="1" indent="-229235">
              <a:lnSpc>
                <a:spcPts val="2570"/>
              </a:lnSpc>
              <a:spcBef>
                <a:spcPts val="145"/>
              </a:spcBef>
              <a:buFont typeface="Times New Roman"/>
              <a:buChar char="•"/>
              <a:tabLst>
                <a:tab pos="573405" algn="l"/>
              </a:tabLst>
            </a:pPr>
            <a:r>
              <a:rPr sz="2300" b="1" u="sng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Base</a:t>
            </a:r>
            <a:r>
              <a:rPr sz="2300" dirty="0">
                <a:latin typeface="Times New Roman"/>
                <a:cs typeface="Times New Roman"/>
              </a:rPr>
              <a:t>: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to </a:t>
            </a:r>
            <a:r>
              <a:rPr sz="2300" spc="-5" dirty="0">
                <a:latin typeface="Times New Roman"/>
                <a:cs typeface="Times New Roman"/>
              </a:rPr>
              <a:t>the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medial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margin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 </a:t>
            </a:r>
            <a:r>
              <a:rPr sz="2300" spc="-5" dirty="0">
                <a:latin typeface="Times New Roman"/>
                <a:cs typeface="Times New Roman"/>
              </a:rPr>
              <a:t>the</a:t>
            </a:r>
            <a:r>
              <a:rPr sz="2300" dirty="0">
                <a:latin typeface="Times New Roman"/>
                <a:cs typeface="Times New Roman"/>
              </a:rPr>
              <a:t> coronoid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process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5" dirty="0">
                <a:latin typeface="Times New Roman"/>
                <a:cs typeface="Times New Roman"/>
              </a:rPr>
              <a:t> the</a:t>
            </a:r>
            <a:endParaRPr sz="2300" dirty="0">
              <a:latin typeface="Times New Roman"/>
              <a:cs typeface="Times New Roman"/>
            </a:endParaRPr>
          </a:p>
          <a:p>
            <a:pPr marL="572770">
              <a:lnSpc>
                <a:spcPts val="2570"/>
              </a:lnSpc>
            </a:pPr>
            <a:r>
              <a:rPr sz="2300" spc="-5" dirty="0">
                <a:latin typeface="Times New Roman"/>
                <a:cs typeface="Times New Roman"/>
              </a:rPr>
              <a:t>medial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margin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the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olecranon.</a:t>
            </a:r>
          </a:p>
          <a:p>
            <a:pPr marL="801370" marR="160655" lvl="2" indent="-228600">
              <a:lnSpc>
                <a:spcPts val="2380"/>
              </a:lnSpc>
              <a:spcBef>
                <a:spcPts val="555"/>
              </a:spcBef>
              <a:buChar char="•"/>
              <a:tabLst>
                <a:tab pos="802005" algn="l"/>
              </a:tabLst>
            </a:pP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spc="-5" dirty="0">
                <a:latin typeface="Times New Roman"/>
                <a:cs typeface="Times New Roman"/>
              </a:rPr>
              <a:t>ulnar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nerve</a:t>
            </a:r>
            <a:r>
              <a:rPr sz="2300" spc="-2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ulnar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collateral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artery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are</a:t>
            </a:r>
            <a:r>
              <a:rPr sz="2300" spc="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related</a:t>
            </a:r>
            <a:r>
              <a:rPr sz="2300" spc="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to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this ligament.</a:t>
            </a:r>
            <a:endParaRPr sz="2300" dirty="0">
              <a:latin typeface="Times New Roman"/>
              <a:cs typeface="Times New Roman"/>
            </a:endParaRPr>
          </a:p>
          <a:p>
            <a:pPr marL="12700">
              <a:spcBef>
                <a:spcPts val="1175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Radial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collateral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ligament:</a:t>
            </a:r>
            <a:endParaRPr sz="3000" dirty="0">
              <a:latin typeface="Times New Roman"/>
              <a:cs typeface="Times New Roman"/>
            </a:endParaRPr>
          </a:p>
          <a:p>
            <a:pPr marL="344170" indent="-229235">
              <a:spcBef>
                <a:spcPts val="1145"/>
              </a:spcBef>
              <a:buChar char="•"/>
              <a:tabLst>
                <a:tab pos="344805" algn="l"/>
              </a:tabLst>
            </a:pPr>
            <a:r>
              <a:rPr sz="2300" dirty="0">
                <a:latin typeface="Times New Roman"/>
                <a:cs typeface="Times New Roman"/>
              </a:rPr>
              <a:t>A</a:t>
            </a:r>
            <a:r>
              <a:rPr sz="2300" spc="-14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strong</a:t>
            </a:r>
            <a:r>
              <a:rPr sz="2300" spc="-2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triangular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ligament.</a:t>
            </a:r>
            <a:endParaRPr sz="2300" dirty="0">
              <a:latin typeface="Times New Roman"/>
              <a:cs typeface="Times New Roman"/>
            </a:endParaRPr>
          </a:p>
          <a:p>
            <a:pPr marL="344170" marR="5080" indent="-228600">
              <a:lnSpc>
                <a:spcPts val="2390"/>
              </a:lnSpc>
              <a:spcBef>
                <a:spcPts val="530"/>
              </a:spcBef>
              <a:buChar char="•"/>
              <a:tabLst>
                <a:tab pos="344805" algn="l"/>
              </a:tabLst>
            </a:pPr>
            <a:r>
              <a:rPr sz="2300" dirty="0">
                <a:latin typeface="Times New Roman"/>
                <a:cs typeface="Times New Roman"/>
              </a:rPr>
              <a:t>Attached </a:t>
            </a:r>
            <a:r>
              <a:rPr sz="2300" spc="-10" dirty="0">
                <a:latin typeface="Times New Roman"/>
                <a:cs typeface="Times New Roman"/>
              </a:rPr>
              <a:t>to </a:t>
            </a:r>
            <a:r>
              <a:rPr sz="2300" dirty="0">
                <a:latin typeface="Times New Roman"/>
                <a:cs typeface="Times New Roman"/>
              </a:rPr>
              <a:t>the </a:t>
            </a:r>
            <a:r>
              <a:rPr sz="2300" spc="-5" dirty="0">
                <a:latin typeface="Times New Roman"/>
                <a:cs typeface="Times New Roman"/>
              </a:rPr>
              <a:t>lateral </a:t>
            </a:r>
            <a:r>
              <a:rPr sz="2300" dirty="0">
                <a:latin typeface="Times New Roman"/>
                <a:cs typeface="Times New Roman"/>
              </a:rPr>
              <a:t>epicondyle and </a:t>
            </a:r>
            <a:r>
              <a:rPr sz="2300" spc="-10" dirty="0">
                <a:latin typeface="Times New Roman"/>
                <a:cs typeface="Times New Roman"/>
              </a:rPr>
              <a:t>margins </a:t>
            </a:r>
            <a:r>
              <a:rPr sz="2300" dirty="0">
                <a:latin typeface="Times New Roman"/>
                <a:cs typeface="Times New Roman"/>
              </a:rPr>
              <a:t>of the annular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ligament</a:t>
            </a:r>
            <a:r>
              <a:rPr sz="2300" spc="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and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supinator crest.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280352"/>
            <a:ext cx="7935595" cy="1134110"/>
            <a:chOff x="604964" y="280352"/>
            <a:chExt cx="7935595" cy="1134110"/>
          </a:xfrm>
        </p:grpSpPr>
        <p:sp>
          <p:nvSpPr>
            <p:cNvPr id="3" name="object 3"/>
            <p:cNvSpPr/>
            <p:nvPr/>
          </p:nvSpPr>
          <p:spPr>
            <a:xfrm>
              <a:off x="610361" y="285750"/>
              <a:ext cx="7924800" cy="1123315"/>
            </a:xfrm>
            <a:custGeom>
              <a:avLst/>
              <a:gdLst/>
              <a:ahLst/>
              <a:cxnLst/>
              <a:rect l="l" t="t" r="r" b="b"/>
              <a:pathLst>
                <a:path w="7924800" h="1123315">
                  <a:moveTo>
                    <a:pt x="7737602" y="0"/>
                  </a:moveTo>
                  <a:lnTo>
                    <a:pt x="187197" y="0"/>
                  </a:lnTo>
                  <a:lnTo>
                    <a:pt x="137431" y="6687"/>
                  </a:lnTo>
                  <a:lnTo>
                    <a:pt x="92713" y="25559"/>
                  </a:lnTo>
                  <a:lnTo>
                    <a:pt x="54827" y="54832"/>
                  </a:lnTo>
                  <a:lnTo>
                    <a:pt x="25557" y="92719"/>
                  </a:lnTo>
                  <a:lnTo>
                    <a:pt x="6686" y="137436"/>
                  </a:lnTo>
                  <a:lnTo>
                    <a:pt x="0" y="187198"/>
                  </a:lnTo>
                  <a:lnTo>
                    <a:pt x="0" y="935989"/>
                  </a:lnTo>
                  <a:lnTo>
                    <a:pt x="6686" y="985751"/>
                  </a:lnTo>
                  <a:lnTo>
                    <a:pt x="25557" y="1030468"/>
                  </a:lnTo>
                  <a:lnTo>
                    <a:pt x="54827" y="1068355"/>
                  </a:lnTo>
                  <a:lnTo>
                    <a:pt x="92713" y="1097628"/>
                  </a:lnTo>
                  <a:lnTo>
                    <a:pt x="137431" y="1116500"/>
                  </a:lnTo>
                  <a:lnTo>
                    <a:pt x="187197" y="1123188"/>
                  </a:lnTo>
                  <a:lnTo>
                    <a:pt x="7737602" y="1123188"/>
                  </a:lnTo>
                  <a:lnTo>
                    <a:pt x="7787363" y="1116500"/>
                  </a:lnTo>
                  <a:lnTo>
                    <a:pt x="7832080" y="1097628"/>
                  </a:lnTo>
                  <a:lnTo>
                    <a:pt x="7869967" y="1068355"/>
                  </a:lnTo>
                  <a:lnTo>
                    <a:pt x="7899240" y="1030468"/>
                  </a:lnTo>
                  <a:lnTo>
                    <a:pt x="7918112" y="985751"/>
                  </a:lnTo>
                  <a:lnTo>
                    <a:pt x="7924800" y="935989"/>
                  </a:lnTo>
                  <a:lnTo>
                    <a:pt x="7924800" y="187198"/>
                  </a:lnTo>
                  <a:lnTo>
                    <a:pt x="7918112" y="137436"/>
                  </a:lnTo>
                  <a:lnTo>
                    <a:pt x="7899240" y="92719"/>
                  </a:lnTo>
                  <a:lnTo>
                    <a:pt x="7869967" y="54832"/>
                  </a:lnTo>
                  <a:lnTo>
                    <a:pt x="7832080" y="25559"/>
                  </a:lnTo>
                  <a:lnTo>
                    <a:pt x="7787363" y="6687"/>
                  </a:lnTo>
                  <a:lnTo>
                    <a:pt x="77376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285750"/>
              <a:ext cx="7924800" cy="1123315"/>
            </a:xfrm>
            <a:custGeom>
              <a:avLst/>
              <a:gdLst/>
              <a:ahLst/>
              <a:cxnLst/>
              <a:rect l="l" t="t" r="r" b="b"/>
              <a:pathLst>
                <a:path w="7924800" h="1123315">
                  <a:moveTo>
                    <a:pt x="0" y="187198"/>
                  </a:moveTo>
                  <a:lnTo>
                    <a:pt x="6686" y="137436"/>
                  </a:lnTo>
                  <a:lnTo>
                    <a:pt x="25557" y="92719"/>
                  </a:lnTo>
                  <a:lnTo>
                    <a:pt x="54827" y="54832"/>
                  </a:lnTo>
                  <a:lnTo>
                    <a:pt x="92713" y="25559"/>
                  </a:lnTo>
                  <a:lnTo>
                    <a:pt x="137431" y="6687"/>
                  </a:lnTo>
                  <a:lnTo>
                    <a:pt x="187197" y="0"/>
                  </a:lnTo>
                  <a:lnTo>
                    <a:pt x="7737602" y="0"/>
                  </a:lnTo>
                  <a:lnTo>
                    <a:pt x="7787363" y="6687"/>
                  </a:lnTo>
                  <a:lnTo>
                    <a:pt x="7832080" y="25559"/>
                  </a:lnTo>
                  <a:lnTo>
                    <a:pt x="7869967" y="54832"/>
                  </a:lnTo>
                  <a:lnTo>
                    <a:pt x="7899240" y="92719"/>
                  </a:lnTo>
                  <a:lnTo>
                    <a:pt x="7918112" y="137436"/>
                  </a:lnTo>
                  <a:lnTo>
                    <a:pt x="7924800" y="187198"/>
                  </a:lnTo>
                  <a:lnTo>
                    <a:pt x="7924800" y="935989"/>
                  </a:lnTo>
                  <a:lnTo>
                    <a:pt x="7918112" y="985751"/>
                  </a:lnTo>
                  <a:lnTo>
                    <a:pt x="7899240" y="1030468"/>
                  </a:lnTo>
                  <a:lnTo>
                    <a:pt x="7869967" y="1068355"/>
                  </a:lnTo>
                  <a:lnTo>
                    <a:pt x="7832080" y="1097628"/>
                  </a:lnTo>
                  <a:lnTo>
                    <a:pt x="7787363" y="1116500"/>
                  </a:lnTo>
                  <a:lnTo>
                    <a:pt x="7737602" y="1123188"/>
                  </a:lnTo>
                  <a:lnTo>
                    <a:pt x="187197" y="1123188"/>
                  </a:lnTo>
                  <a:lnTo>
                    <a:pt x="137431" y="1116500"/>
                  </a:lnTo>
                  <a:lnTo>
                    <a:pt x="92713" y="1097628"/>
                  </a:lnTo>
                  <a:lnTo>
                    <a:pt x="54827" y="1068355"/>
                  </a:lnTo>
                  <a:lnTo>
                    <a:pt x="25557" y="1030468"/>
                  </a:lnTo>
                  <a:lnTo>
                    <a:pt x="6686" y="985751"/>
                  </a:lnTo>
                  <a:lnTo>
                    <a:pt x="0" y="935989"/>
                  </a:lnTo>
                  <a:lnTo>
                    <a:pt x="0" y="18719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8645" y="446684"/>
            <a:ext cx="7471155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467610" algn="l"/>
                <a:tab pos="3127375" algn="l"/>
              </a:tabLst>
            </a:pPr>
            <a:r>
              <a:rPr sz="4800" spc="-5" dirty="0">
                <a:solidFill>
                  <a:schemeClr val="bg1"/>
                </a:solidFill>
              </a:rPr>
              <a:t>Relations	of	the</a:t>
            </a:r>
            <a:r>
              <a:rPr sz="4800" spc="-20" dirty="0">
                <a:solidFill>
                  <a:schemeClr val="bg1"/>
                </a:solidFill>
              </a:rPr>
              <a:t> </a:t>
            </a:r>
            <a:r>
              <a:rPr sz="4800" spc="-5" dirty="0">
                <a:solidFill>
                  <a:schemeClr val="bg1"/>
                </a:solidFill>
              </a:rPr>
              <a:t>elbow</a:t>
            </a:r>
            <a:r>
              <a:rPr sz="4800" spc="-15" dirty="0">
                <a:solidFill>
                  <a:schemeClr val="bg1"/>
                </a:solidFill>
              </a:rPr>
              <a:t> </a:t>
            </a:r>
            <a:r>
              <a:rPr sz="4800" spc="-5" dirty="0">
                <a:solidFill>
                  <a:schemeClr val="bg1"/>
                </a:solidFill>
              </a:rPr>
              <a:t>joint</a:t>
            </a:r>
            <a:endParaRPr sz="480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8965" y="1691577"/>
            <a:ext cx="2220595" cy="3521075"/>
            <a:chOff x="604964" y="1691576"/>
            <a:chExt cx="2220595" cy="3521075"/>
          </a:xfrm>
        </p:grpSpPr>
        <p:sp>
          <p:nvSpPr>
            <p:cNvPr id="7" name="object 7"/>
            <p:cNvSpPr/>
            <p:nvPr/>
          </p:nvSpPr>
          <p:spPr>
            <a:xfrm>
              <a:off x="610361" y="1696974"/>
              <a:ext cx="2209800" cy="421005"/>
            </a:xfrm>
            <a:custGeom>
              <a:avLst/>
              <a:gdLst/>
              <a:ahLst/>
              <a:cxnLst/>
              <a:rect l="l" t="t" r="r" b="b"/>
              <a:pathLst>
                <a:path w="2209800" h="421005">
                  <a:moveTo>
                    <a:pt x="2139696" y="0"/>
                  </a:moveTo>
                  <a:lnTo>
                    <a:pt x="70103" y="0"/>
                  </a:lnTo>
                  <a:lnTo>
                    <a:pt x="42814" y="5506"/>
                  </a:lnTo>
                  <a:lnTo>
                    <a:pt x="20531" y="20526"/>
                  </a:lnTo>
                  <a:lnTo>
                    <a:pt x="5508" y="42808"/>
                  </a:lnTo>
                  <a:lnTo>
                    <a:pt x="0" y="70103"/>
                  </a:lnTo>
                  <a:lnTo>
                    <a:pt x="0" y="350520"/>
                  </a:lnTo>
                  <a:lnTo>
                    <a:pt x="5508" y="377815"/>
                  </a:lnTo>
                  <a:lnTo>
                    <a:pt x="20531" y="400097"/>
                  </a:lnTo>
                  <a:lnTo>
                    <a:pt x="42814" y="415117"/>
                  </a:lnTo>
                  <a:lnTo>
                    <a:pt x="70103" y="420624"/>
                  </a:lnTo>
                  <a:lnTo>
                    <a:pt x="2139696" y="420624"/>
                  </a:lnTo>
                  <a:lnTo>
                    <a:pt x="2166991" y="415117"/>
                  </a:lnTo>
                  <a:lnTo>
                    <a:pt x="2189273" y="400097"/>
                  </a:lnTo>
                  <a:lnTo>
                    <a:pt x="2204293" y="377815"/>
                  </a:lnTo>
                  <a:lnTo>
                    <a:pt x="2209800" y="350520"/>
                  </a:lnTo>
                  <a:lnTo>
                    <a:pt x="2209800" y="70103"/>
                  </a:lnTo>
                  <a:lnTo>
                    <a:pt x="2204293" y="42808"/>
                  </a:lnTo>
                  <a:lnTo>
                    <a:pt x="2189273" y="20526"/>
                  </a:lnTo>
                  <a:lnTo>
                    <a:pt x="2166991" y="5506"/>
                  </a:lnTo>
                  <a:lnTo>
                    <a:pt x="213969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696974"/>
              <a:ext cx="2209800" cy="421005"/>
            </a:xfrm>
            <a:custGeom>
              <a:avLst/>
              <a:gdLst/>
              <a:ahLst/>
              <a:cxnLst/>
              <a:rect l="l" t="t" r="r" b="b"/>
              <a:pathLst>
                <a:path w="2209800" h="421005">
                  <a:moveTo>
                    <a:pt x="0" y="70103"/>
                  </a:moveTo>
                  <a:lnTo>
                    <a:pt x="5508" y="42808"/>
                  </a:lnTo>
                  <a:lnTo>
                    <a:pt x="20531" y="20526"/>
                  </a:lnTo>
                  <a:lnTo>
                    <a:pt x="42814" y="5506"/>
                  </a:lnTo>
                  <a:lnTo>
                    <a:pt x="70103" y="0"/>
                  </a:lnTo>
                  <a:lnTo>
                    <a:pt x="2139696" y="0"/>
                  </a:lnTo>
                  <a:lnTo>
                    <a:pt x="2166991" y="5506"/>
                  </a:lnTo>
                  <a:lnTo>
                    <a:pt x="2189273" y="20526"/>
                  </a:lnTo>
                  <a:lnTo>
                    <a:pt x="2204293" y="42808"/>
                  </a:lnTo>
                  <a:lnTo>
                    <a:pt x="2209800" y="70103"/>
                  </a:lnTo>
                  <a:lnTo>
                    <a:pt x="2209800" y="350520"/>
                  </a:lnTo>
                  <a:lnTo>
                    <a:pt x="2204293" y="377815"/>
                  </a:lnTo>
                  <a:lnTo>
                    <a:pt x="2189273" y="400097"/>
                  </a:lnTo>
                  <a:lnTo>
                    <a:pt x="2166991" y="415117"/>
                  </a:lnTo>
                  <a:lnTo>
                    <a:pt x="2139696" y="420624"/>
                  </a:lnTo>
                  <a:lnTo>
                    <a:pt x="70103" y="420624"/>
                  </a:lnTo>
                  <a:lnTo>
                    <a:pt x="42814" y="415117"/>
                  </a:lnTo>
                  <a:lnTo>
                    <a:pt x="20531" y="400097"/>
                  </a:lnTo>
                  <a:lnTo>
                    <a:pt x="5508" y="377815"/>
                  </a:lnTo>
                  <a:lnTo>
                    <a:pt x="0" y="350520"/>
                  </a:lnTo>
                  <a:lnTo>
                    <a:pt x="0" y="7010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361" y="3030474"/>
              <a:ext cx="2209800" cy="421005"/>
            </a:xfrm>
            <a:custGeom>
              <a:avLst/>
              <a:gdLst/>
              <a:ahLst/>
              <a:cxnLst/>
              <a:rect l="l" t="t" r="r" b="b"/>
              <a:pathLst>
                <a:path w="2209800" h="421004">
                  <a:moveTo>
                    <a:pt x="2139696" y="0"/>
                  </a:moveTo>
                  <a:lnTo>
                    <a:pt x="70103" y="0"/>
                  </a:lnTo>
                  <a:lnTo>
                    <a:pt x="42814" y="5506"/>
                  </a:lnTo>
                  <a:lnTo>
                    <a:pt x="20531" y="20526"/>
                  </a:lnTo>
                  <a:lnTo>
                    <a:pt x="5508" y="42808"/>
                  </a:lnTo>
                  <a:lnTo>
                    <a:pt x="0" y="70103"/>
                  </a:lnTo>
                  <a:lnTo>
                    <a:pt x="0" y="350520"/>
                  </a:lnTo>
                  <a:lnTo>
                    <a:pt x="5508" y="377815"/>
                  </a:lnTo>
                  <a:lnTo>
                    <a:pt x="20531" y="400097"/>
                  </a:lnTo>
                  <a:lnTo>
                    <a:pt x="42814" y="415117"/>
                  </a:lnTo>
                  <a:lnTo>
                    <a:pt x="70103" y="420624"/>
                  </a:lnTo>
                  <a:lnTo>
                    <a:pt x="2139696" y="420624"/>
                  </a:lnTo>
                  <a:lnTo>
                    <a:pt x="2166991" y="415117"/>
                  </a:lnTo>
                  <a:lnTo>
                    <a:pt x="2189273" y="400097"/>
                  </a:lnTo>
                  <a:lnTo>
                    <a:pt x="2204293" y="377815"/>
                  </a:lnTo>
                  <a:lnTo>
                    <a:pt x="2209800" y="350520"/>
                  </a:lnTo>
                  <a:lnTo>
                    <a:pt x="2209800" y="70103"/>
                  </a:lnTo>
                  <a:lnTo>
                    <a:pt x="2204293" y="42808"/>
                  </a:lnTo>
                  <a:lnTo>
                    <a:pt x="2189273" y="20526"/>
                  </a:lnTo>
                  <a:lnTo>
                    <a:pt x="2166991" y="5506"/>
                  </a:lnTo>
                  <a:lnTo>
                    <a:pt x="213969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361" y="3030474"/>
              <a:ext cx="2209800" cy="421005"/>
            </a:xfrm>
            <a:custGeom>
              <a:avLst/>
              <a:gdLst/>
              <a:ahLst/>
              <a:cxnLst/>
              <a:rect l="l" t="t" r="r" b="b"/>
              <a:pathLst>
                <a:path w="2209800" h="421004">
                  <a:moveTo>
                    <a:pt x="0" y="70103"/>
                  </a:moveTo>
                  <a:lnTo>
                    <a:pt x="5508" y="42808"/>
                  </a:lnTo>
                  <a:lnTo>
                    <a:pt x="20531" y="20526"/>
                  </a:lnTo>
                  <a:lnTo>
                    <a:pt x="42814" y="5506"/>
                  </a:lnTo>
                  <a:lnTo>
                    <a:pt x="70103" y="0"/>
                  </a:lnTo>
                  <a:lnTo>
                    <a:pt x="2139696" y="0"/>
                  </a:lnTo>
                  <a:lnTo>
                    <a:pt x="2166991" y="5506"/>
                  </a:lnTo>
                  <a:lnTo>
                    <a:pt x="2189273" y="20526"/>
                  </a:lnTo>
                  <a:lnTo>
                    <a:pt x="2204293" y="42808"/>
                  </a:lnTo>
                  <a:lnTo>
                    <a:pt x="2209800" y="70103"/>
                  </a:lnTo>
                  <a:lnTo>
                    <a:pt x="2209800" y="350520"/>
                  </a:lnTo>
                  <a:lnTo>
                    <a:pt x="2204293" y="377815"/>
                  </a:lnTo>
                  <a:lnTo>
                    <a:pt x="2189273" y="400097"/>
                  </a:lnTo>
                  <a:lnTo>
                    <a:pt x="2166991" y="415117"/>
                  </a:lnTo>
                  <a:lnTo>
                    <a:pt x="2139696" y="420624"/>
                  </a:lnTo>
                  <a:lnTo>
                    <a:pt x="70103" y="420624"/>
                  </a:lnTo>
                  <a:lnTo>
                    <a:pt x="42814" y="415117"/>
                  </a:lnTo>
                  <a:lnTo>
                    <a:pt x="20531" y="400097"/>
                  </a:lnTo>
                  <a:lnTo>
                    <a:pt x="5508" y="377815"/>
                  </a:lnTo>
                  <a:lnTo>
                    <a:pt x="0" y="350520"/>
                  </a:lnTo>
                  <a:lnTo>
                    <a:pt x="0" y="7010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3908298"/>
              <a:ext cx="2209800" cy="421005"/>
            </a:xfrm>
            <a:custGeom>
              <a:avLst/>
              <a:gdLst/>
              <a:ahLst/>
              <a:cxnLst/>
              <a:rect l="l" t="t" r="r" b="b"/>
              <a:pathLst>
                <a:path w="2209800" h="421004">
                  <a:moveTo>
                    <a:pt x="2139696" y="0"/>
                  </a:moveTo>
                  <a:lnTo>
                    <a:pt x="70103" y="0"/>
                  </a:lnTo>
                  <a:lnTo>
                    <a:pt x="42814" y="5506"/>
                  </a:lnTo>
                  <a:lnTo>
                    <a:pt x="20531" y="20526"/>
                  </a:lnTo>
                  <a:lnTo>
                    <a:pt x="5508" y="42808"/>
                  </a:lnTo>
                  <a:lnTo>
                    <a:pt x="0" y="70103"/>
                  </a:lnTo>
                  <a:lnTo>
                    <a:pt x="0" y="350519"/>
                  </a:lnTo>
                  <a:lnTo>
                    <a:pt x="5508" y="377815"/>
                  </a:lnTo>
                  <a:lnTo>
                    <a:pt x="20531" y="400097"/>
                  </a:lnTo>
                  <a:lnTo>
                    <a:pt x="42814" y="415117"/>
                  </a:lnTo>
                  <a:lnTo>
                    <a:pt x="70103" y="420624"/>
                  </a:lnTo>
                  <a:lnTo>
                    <a:pt x="2139696" y="420624"/>
                  </a:lnTo>
                  <a:lnTo>
                    <a:pt x="2166991" y="415117"/>
                  </a:lnTo>
                  <a:lnTo>
                    <a:pt x="2189273" y="400097"/>
                  </a:lnTo>
                  <a:lnTo>
                    <a:pt x="2204293" y="377815"/>
                  </a:lnTo>
                  <a:lnTo>
                    <a:pt x="2209800" y="350519"/>
                  </a:lnTo>
                  <a:lnTo>
                    <a:pt x="2209800" y="70103"/>
                  </a:lnTo>
                  <a:lnTo>
                    <a:pt x="2204293" y="42808"/>
                  </a:lnTo>
                  <a:lnTo>
                    <a:pt x="2189273" y="20526"/>
                  </a:lnTo>
                  <a:lnTo>
                    <a:pt x="2166991" y="5506"/>
                  </a:lnTo>
                  <a:lnTo>
                    <a:pt x="213969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361" y="3908298"/>
              <a:ext cx="2209800" cy="421005"/>
            </a:xfrm>
            <a:custGeom>
              <a:avLst/>
              <a:gdLst/>
              <a:ahLst/>
              <a:cxnLst/>
              <a:rect l="l" t="t" r="r" b="b"/>
              <a:pathLst>
                <a:path w="2209800" h="421004">
                  <a:moveTo>
                    <a:pt x="0" y="70103"/>
                  </a:moveTo>
                  <a:lnTo>
                    <a:pt x="5508" y="42808"/>
                  </a:lnTo>
                  <a:lnTo>
                    <a:pt x="20531" y="20526"/>
                  </a:lnTo>
                  <a:lnTo>
                    <a:pt x="42814" y="5506"/>
                  </a:lnTo>
                  <a:lnTo>
                    <a:pt x="70103" y="0"/>
                  </a:lnTo>
                  <a:lnTo>
                    <a:pt x="2139696" y="0"/>
                  </a:lnTo>
                  <a:lnTo>
                    <a:pt x="2166991" y="5506"/>
                  </a:lnTo>
                  <a:lnTo>
                    <a:pt x="2189273" y="20526"/>
                  </a:lnTo>
                  <a:lnTo>
                    <a:pt x="2204293" y="42808"/>
                  </a:lnTo>
                  <a:lnTo>
                    <a:pt x="2209800" y="70103"/>
                  </a:lnTo>
                  <a:lnTo>
                    <a:pt x="2209800" y="350519"/>
                  </a:lnTo>
                  <a:lnTo>
                    <a:pt x="2204293" y="377815"/>
                  </a:lnTo>
                  <a:lnTo>
                    <a:pt x="2189273" y="400097"/>
                  </a:lnTo>
                  <a:lnTo>
                    <a:pt x="2166991" y="415117"/>
                  </a:lnTo>
                  <a:lnTo>
                    <a:pt x="2139696" y="420624"/>
                  </a:lnTo>
                  <a:lnTo>
                    <a:pt x="70103" y="420624"/>
                  </a:lnTo>
                  <a:lnTo>
                    <a:pt x="42814" y="415117"/>
                  </a:lnTo>
                  <a:lnTo>
                    <a:pt x="20531" y="400097"/>
                  </a:lnTo>
                  <a:lnTo>
                    <a:pt x="5508" y="377815"/>
                  </a:lnTo>
                  <a:lnTo>
                    <a:pt x="0" y="350519"/>
                  </a:lnTo>
                  <a:lnTo>
                    <a:pt x="0" y="7010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0361" y="4786122"/>
              <a:ext cx="2209800" cy="421005"/>
            </a:xfrm>
            <a:custGeom>
              <a:avLst/>
              <a:gdLst/>
              <a:ahLst/>
              <a:cxnLst/>
              <a:rect l="l" t="t" r="r" b="b"/>
              <a:pathLst>
                <a:path w="2209800" h="421004">
                  <a:moveTo>
                    <a:pt x="2139696" y="0"/>
                  </a:moveTo>
                  <a:lnTo>
                    <a:pt x="70103" y="0"/>
                  </a:lnTo>
                  <a:lnTo>
                    <a:pt x="42814" y="5506"/>
                  </a:lnTo>
                  <a:lnTo>
                    <a:pt x="20531" y="20526"/>
                  </a:lnTo>
                  <a:lnTo>
                    <a:pt x="5508" y="42808"/>
                  </a:lnTo>
                  <a:lnTo>
                    <a:pt x="0" y="70103"/>
                  </a:lnTo>
                  <a:lnTo>
                    <a:pt x="0" y="350519"/>
                  </a:lnTo>
                  <a:lnTo>
                    <a:pt x="5508" y="377815"/>
                  </a:lnTo>
                  <a:lnTo>
                    <a:pt x="20531" y="400097"/>
                  </a:lnTo>
                  <a:lnTo>
                    <a:pt x="42814" y="415117"/>
                  </a:lnTo>
                  <a:lnTo>
                    <a:pt x="70103" y="420623"/>
                  </a:lnTo>
                  <a:lnTo>
                    <a:pt x="2139696" y="420623"/>
                  </a:lnTo>
                  <a:lnTo>
                    <a:pt x="2166991" y="415117"/>
                  </a:lnTo>
                  <a:lnTo>
                    <a:pt x="2189273" y="400097"/>
                  </a:lnTo>
                  <a:lnTo>
                    <a:pt x="2204293" y="377815"/>
                  </a:lnTo>
                  <a:lnTo>
                    <a:pt x="2209800" y="350519"/>
                  </a:lnTo>
                  <a:lnTo>
                    <a:pt x="2209800" y="70103"/>
                  </a:lnTo>
                  <a:lnTo>
                    <a:pt x="2204293" y="42808"/>
                  </a:lnTo>
                  <a:lnTo>
                    <a:pt x="2189273" y="20526"/>
                  </a:lnTo>
                  <a:lnTo>
                    <a:pt x="2166991" y="5506"/>
                  </a:lnTo>
                  <a:lnTo>
                    <a:pt x="213969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361" y="4786122"/>
              <a:ext cx="2209800" cy="421005"/>
            </a:xfrm>
            <a:custGeom>
              <a:avLst/>
              <a:gdLst/>
              <a:ahLst/>
              <a:cxnLst/>
              <a:rect l="l" t="t" r="r" b="b"/>
              <a:pathLst>
                <a:path w="2209800" h="421004">
                  <a:moveTo>
                    <a:pt x="0" y="70103"/>
                  </a:moveTo>
                  <a:lnTo>
                    <a:pt x="5508" y="42808"/>
                  </a:lnTo>
                  <a:lnTo>
                    <a:pt x="20531" y="20526"/>
                  </a:lnTo>
                  <a:lnTo>
                    <a:pt x="42814" y="5506"/>
                  </a:lnTo>
                  <a:lnTo>
                    <a:pt x="70103" y="0"/>
                  </a:lnTo>
                  <a:lnTo>
                    <a:pt x="2139696" y="0"/>
                  </a:lnTo>
                  <a:lnTo>
                    <a:pt x="2166991" y="5506"/>
                  </a:lnTo>
                  <a:lnTo>
                    <a:pt x="2189273" y="20526"/>
                  </a:lnTo>
                  <a:lnTo>
                    <a:pt x="2204293" y="42808"/>
                  </a:lnTo>
                  <a:lnTo>
                    <a:pt x="2209800" y="70103"/>
                  </a:lnTo>
                  <a:lnTo>
                    <a:pt x="2209800" y="350519"/>
                  </a:lnTo>
                  <a:lnTo>
                    <a:pt x="2204293" y="377815"/>
                  </a:lnTo>
                  <a:lnTo>
                    <a:pt x="2189273" y="400097"/>
                  </a:lnTo>
                  <a:lnTo>
                    <a:pt x="2166991" y="415117"/>
                  </a:lnTo>
                  <a:lnTo>
                    <a:pt x="2139696" y="420623"/>
                  </a:lnTo>
                  <a:lnTo>
                    <a:pt x="70103" y="420623"/>
                  </a:lnTo>
                  <a:lnTo>
                    <a:pt x="42814" y="415117"/>
                  </a:lnTo>
                  <a:lnTo>
                    <a:pt x="20531" y="400097"/>
                  </a:lnTo>
                  <a:lnTo>
                    <a:pt x="5508" y="377815"/>
                  </a:lnTo>
                  <a:lnTo>
                    <a:pt x="0" y="350519"/>
                  </a:lnTo>
                  <a:lnTo>
                    <a:pt x="0" y="7010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191309" y="1623650"/>
            <a:ext cx="1919605" cy="471859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31115">
              <a:spcBef>
                <a:spcPts val="975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Anteriorly:</a:t>
            </a:r>
            <a:endParaRPr dirty="0">
              <a:latin typeface="Times New Roman"/>
              <a:cs typeface="Times New Roman"/>
            </a:endParaRPr>
          </a:p>
          <a:p>
            <a:pPr marL="127000" indent="-114300">
              <a:spcBef>
                <a:spcPts val="68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Times New Roman"/>
                <a:cs typeface="Times New Roman"/>
              </a:rPr>
              <a:t>Biceps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brachii</a:t>
            </a:r>
          </a:p>
          <a:p>
            <a:pPr marL="127000" indent="-114300">
              <a:spcBef>
                <a:spcPts val="8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Times New Roman"/>
                <a:cs typeface="Times New Roman"/>
              </a:rPr>
              <a:t>Brachialis</a:t>
            </a:r>
          </a:p>
          <a:p>
            <a:pPr marL="127000" indent="-114300">
              <a:spcBef>
                <a:spcPts val="9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Times New Roman"/>
                <a:cs typeface="Times New Roman"/>
              </a:rPr>
              <a:t>Brachial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artery</a:t>
            </a:r>
          </a:p>
          <a:p>
            <a:pPr marL="127000" indent="-114300">
              <a:spcBef>
                <a:spcPts val="8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Times New Roman"/>
                <a:cs typeface="Times New Roman"/>
              </a:rPr>
              <a:t>Median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nerve</a:t>
            </a:r>
          </a:p>
          <a:p>
            <a:pPr marL="31115">
              <a:spcBef>
                <a:spcPts val="675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Posteriorly:</a:t>
            </a:r>
            <a:endParaRPr dirty="0">
              <a:latin typeface="Times New Roman"/>
              <a:cs typeface="Times New Roman"/>
            </a:endParaRPr>
          </a:p>
          <a:p>
            <a:pPr marL="127000" indent="-114300">
              <a:spcBef>
                <a:spcPts val="685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Times New Roman"/>
                <a:cs typeface="Times New Roman"/>
              </a:rPr>
              <a:t>Triceps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brachii</a:t>
            </a:r>
          </a:p>
          <a:p>
            <a:pPr marL="127000" indent="-114300">
              <a:spcBef>
                <a:spcPts val="8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Times New Roman"/>
                <a:cs typeface="Times New Roman"/>
              </a:rPr>
              <a:t>Anconeus</a:t>
            </a:r>
          </a:p>
          <a:p>
            <a:pPr marL="31115">
              <a:spcBef>
                <a:spcPts val="620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Medially:</a:t>
            </a:r>
            <a:endParaRPr dirty="0">
              <a:latin typeface="Times New Roman"/>
              <a:cs typeface="Times New Roman"/>
            </a:endParaRPr>
          </a:p>
          <a:p>
            <a:pPr marL="127000" indent="-114300">
              <a:spcBef>
                <a:spcPts val="690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Times New Roman"/>
                <a:cs typeface="Times New Roman"/>
              </a:rPr>
              <a:t>Common </a:t>
            </a:r>
            <a:r>
              <a:rPr sz="1400" dirty="0">
                <a:latin typeface="Times New Roman"/>
                <a:cs typeface="Times New Roman"/>
              </a:rPr>
              <a:t>flexor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origin</a:t>
            </a:r>
          </a:p>
          <a:p>
            <a:pPr marL="127000" indent="-114300">
              <a:spcBef>
                <a:spcPts val="80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Times New Roman"/>
                <a:cs typeface="Times New Roman"/>
              </a:rPr>
              <a:t>Ulnar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nerve</a:t>
            </a:r>
          </a:p>
          <a:p>
            <a:pPr marL="31115">
              <a:spcBef>
                <a:spcPts val="625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Laterally:</a:t>
            </a:r>
            <a:endParaRPr dirty="0">
              <a:latin typeface="Times New Roman"/>
              <a:cs typeface="Times New Roman"/>
            </a:endParaRPr>
          </a:p>
          <a:p>
            <a:pPr marL="127000" indent="-114300">
              <a:spcBef>
                <a:spcPts val="685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Times New Roman"/>
                <a:cs typeface="Times New Roman"/>
              </a:rPr>
              <a:t>Common </a:t>
            </a:r>
            <a:r>
              <a:rPr sz="1400" dirty="0">
                <a:latin typeface="Times New Roman"/>
                <a:cs typeface="Times New Roman"/>
              </a:rPr>
              <a:t>extensor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origin</a:t>
            </a:r>
          </a:p>
          <a:p>
            <a:pPr marL="127000" indent="-114300">
              <a:spcBef>
                <a:spcPts val="8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Times New Roman"/>
                <a:cs typeface="Times New Roman"/>
              </a:rPr>
              <a:t>Brachioradialis</a:t>
            </a:r>
            <a:endParaRPr sz="1400" dirty="0">
              <a:latin typeface="Times New Roman"/>
              <a:cs typeface="Times New Roman"/>
            </a:endParaRPr>
          </a:p>
          <a:p>
            <a:pPr marL="127000" indent="-114300">
              <a:lnSpc>
                <a:spcPts val="1560"/>
              </a:lnSpc>
              <a:spcBef>
                <a:spcPts val="9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Times New Roman"/>
                <a:cs typeface="Times New Roman"/>
              </a:rPr>
              <a:t>Extensor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carpi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radialis</a:t>
            </a:r>
          </a:p>
          <a:p>
            <a:pPr marL="127000">
              <a:lnSpc>
                <a:spcPts val="1560"/>
              </a:lnSpc>
            </a:pPr>
            <a:r>
              <a:rPr sz="1400" spc="5" dirty="0">
                <a:latin typeface="Times New Roman"/>
                <a:cs typeface="Times New Roman"/>
              </a:rPr>
              <a:t>longus</a:t>
            </a:r>
            <a:endParaRPr sz="1400" dirty="0">
              <a:latin typeface="Times New Roman"/>
              <a:cs typeface="Times New Roman"/>
            </a:endParaRPr>
          </a:p>
          <a:p>
            <a:pPr marL="127000" indent="-114300">
              <a:spcBef>
                <a:spcPts val="9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Times New Roman"/>
                <a:cs typeface="Times New Roman"/>
              </a:rPr>
              <a:t>Radial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nerve</a:t>
            </a: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2167" y="1485900"/>
            <a:ext cx="6237732" cy="5143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280352"/>
            <a:ext cx="7935595" cy="1134110"/>
            <a:chOff x="604964" y="280352"/>
            <a:chExt cx="7935595" cy="1134110"/>
          </a:xfrm>
        </p:grpSpPr>
        <p:sp>
          <p:nvSpPr>
            <p:cNvPr id="3" name="object 3"/>
            <p:cNvSpPr/>
            <p:nvPr/>
          </p:nvSpPr>
          <p:spPr>
            <a:xfrm>
              <a:off x="610361" y="285750"/>
              <a:ext cx="7924800" cy="1123315"/>
            </a:xfrm>
            <a:custGeom>
              <a:avLst/>
              <a:gdLst/>
              <a:ahLst/>
              <a:cxnLst/>
              <a:rect l="l" t="t" r="r" b="b"/>
              <a:pathLst>
                <a:path w="7924800" h="1123315">
                  <a:moveTo>
                    <a:pt x="7737602" y="0"/>
                  </a:moveTo>
                  <a:lnTo>
                    <a:pt x="187197" y="0"/>
                  </a:lnTo>
                  <a:lnTo>
                    <a:pt x="137431" y="6687"/>
                  </a:lnTo>
                  <a:lnTo>
                    <a:pt x="92713" y="25559"/>
                  </a:lnTo>
                  <a:lnTo>
                    <a:pt x="54827" y="54832"/>
                  </a:lnTo>
                  <a:lnTo>
                    <a:pt x="25557" y="92719"/>
                  </a:lnTo>
                  <a:lnTo>
                    <a:pt x="6686" y="137436"/>
                  </a:lnTo>
                  <a:lnTo>
                    <a:pt x="0" y="187198"/>
                  </a:lnTo>
                  <a:lnTo>
                    <a:pt x="0" y="935989"/>
                  </a:lnTo>
                  <a:lnTo>
                    <a:pt x="6686" y="985751"/>
                  </a:lnTo>
                  <a:lnTo>
                    <a:pt x="25557" y="1030468"/>
                  </a:lnTo>
                  <a:lnTo>
                    <a:pt x="54827" y="1068355"/>
                  </a:lnTo>
                  <a:lnTo>
                    <a:pt x="92713" y="1097628"/>
                  </a:lnTo>
                  <a:lnTo>
                    <a:pt x="137431" y="1116500"/>
                  </a:lnTo>
                  <a:lnTo>
                    <a:pt x="187197" y="1123188"/>
                  </a:lnTo>
                  <a:lnTo>
                    <a:pt x="7737602" y="1123188"/>
                  </a:lnTo>
                  <a:lnTo>
                    <a:pt x="7787363" y="1116500"/>
                  </a:lnTo>
                  <a:lnTo>
                    <a:pt x="7832080" y="1097628"/>
                  </a:lnTo>
                  <a:lnTo>
                    <a:pt x="7869967" y="1068355"/>
                  </a:lnTo>
                  <a:lnTo>
                    <a:pt x="7899240" y="1030468"/>
                  </a:lnTo>
                  <a:lnTo>
                    <a:pt x="7918112" y="985751"/>
                  </a:lnTo>
                  <a:lnTo>
                    <a:pt x="7924800" y="935989"/>
                  </a:lnTo>
                  <a:lnTo>
                    <a:pt x="7924800" y="187198"/>
                  </a:lnTo>
                  <a:lnTo>
                    <a:pt x="7918112" y="137436"/>
                  </a:lnTo>
                  <a:lnTo>
                    <a:pt x="7899240" y="92719"/>
                  </a:lnTo>
                  <a:lnTo>
                    <a:pt x="7869967" y="54832"/>
                  </a:lnTo>
                  <a:lnTo>
                    <a:pt x="7832080" y="25559"/>
                  </a:lnTo>
                  <a:lnTo>
                    <a:pt x="7787363" y="6687"/>
                  </a:lnTo>
                  <a:lnTo>
                    <a:pt x="77376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285750"/>
              <a:ext cx="7924800" cy="1123315"/>
            </a:xfrm>
            <a:custGeom>
              <a:avLst/>
              <a:gdLst/>
              <a:ahLst/>
              <a:cxnLst/>
              <a:rect l="l" t="t" r="r" b="b"/>
              <a:pathLst>
                <a:path w="7924800" h="1123315">
                  <a:moveTo>
                    <a:pt x="0" y="187198"/>
                  </a:moveTo>
                  <a:lnTo>
                    <a:pt x="6686" y="137436"/>
                  </a:lnTo>
                  <a:lnTo>
                    <a:pt x="25557" y="92719"/>
                  </a:lnTo>
                  <a:lnTo>
                    <a:pt x="54827" y="54832"/>
                  </a:lnTo>
                  <a:lnTo>
                    <a:pt x="92713" y="25559"/>
                  </a:lnTo>
                  <a:lnTo>
                    <a:pt x="137431" y="6687"/>
                  </a:lnTo>
                  <a:lnTo>
                    <a:pt x="187197" y="0"/>
                  </a:lnTo>
                  <a:lnTo>
                    <a:pt x="7737602" y="0"/>
                  </a:lnTo>
                  <a:lnTo>
                    <a:pt x="7787363" y="6687"/>
                  </a:lnTo>
                  <a:lnTo>
                    <a:pt x="7832080" y="25559"/>
                  </a:lnTo>
                  <a:lnTo>
                    <a:pt x="7869967" y="54832"/>
                  </a:lnTo>
                  <a:lnTo>
                    <a:pt x="7899240" y="92719"/>
                  </a:lnTo>
                  <a:lnTo>
                    <a:pt x="7918112" y="137436"/>
                  </a:lnTo>
                  <a:lnTo>
                    <a:pt x="7924800" y="187198"/>
                  </a:lnTo>
                  <a:lnTo>
                    <a:pt x="7924800" y="935989"/>
                  </a:lnTo>
                  <a:lnTo>
                    <a:pt x="7918112" y="985751"/>
                  </a:lnTo>
                  <a:lnTo>
                    <a:pt x="7899240" y="1030468"/>
                  </a:lnTo>
                  <a:lnTo>
                    <a:pt x="7869967" y="1068355"/>
                  </a:lnTo>
                  <a:lnTo>
                    <a:pt x="7832080" y="1097628"/>
                  </a:lnTo>
                  <a:lnTo>
                    <a:pt x="7787363" y="1116500"/>
                  </a:lnTo>
                  <a:lnTo>
                    <a:pt x="7737602" y="1123188"/>
                  </a:lnTo>
                  <a:lnTo>
                    <a:pt x="187197" y="1123188"/>
                  </a:lnTo>
                  <a:lnTo>
                    <a:pt x="137431" y="1116500"/>
                  </a:lnTo>
                  <a:lnTo>
                    <a:pt x="92713" y="1097628"/>
                  </a:lnTo>
                  <a:lnTo>
                    <a:pt x="54827" y="1068355"/>
                  </a:lnTo>
                  <a:lnTo>
                    <a:pt x="25557" y="1030468"/>
                  </a:lnTo>
                  <a:lnTo>
                    <a:pt x="6686" y="985751"/>
                  </a:lnTo>
                  <a:lnTo>
                    <a:pt x="0" y="935989"/>
                  </a:lnTo>
                  <a:lnTo>
                    <a:pt x="0" y="18719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58645" y="446684"/>
            <a:ext cx="7693405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044190" algn="l"/>
              </a:tabLst>
            </a:pPr>
            <a:r>
              <a:rPr sz="4800" dirty="0">
                <a:solidFill>
                  <a:schemeClr val="bg1"/>
                </a:solidFill>
              </a:rPr>
              <a:t>Movements	</a:t>
            </a:r>
            <a:r>
              <a:rPr sz="4800" spc="-5" dirty="0">
                <a:solidFill>
                  <a:schemeClr val="bg1"/>
                </a:solidFill>
              </a:rPr>
              <a:t>at</a:t>
            </a:r>
            <a:r>
              <a:rPr sz="4800" spc="-30" dirty="0">
                <a:solidFill>
                  <a:schemeClr val="bg1"/>
                </a:solidFill>
              </a:rPr>
              <a:t> </a:t>
            </a:r>
            <a:r>
              <a:rPr sz="4800" spc="-5" dirty="0">
                <a:solidFill>
                  <a:schemeClr val="bg1"/>
                </a:solidFill>
              </a:rPr>
              <a:t>the</a:t>
            </a:r>
            <a:r>
              <a:rPr sz="4800" spc="-10" dirty="0">
                <a:solidFill>
                  <a:schemeClr val="bg1"/>
                </a:solidFill>
              </a:rPr>
              <a:t> </a:t>
            </a:r>
            <a:r>
              <a:rPr sz="4800" spc="-5" dirty="0">
                <a:solidFill>
                  <a:schemeClr val="bg1"/>
                </a:solidFill>
              </a:rPr>
              <a:t>elbow</a:t>
            </a:r>
            <a:r>
              <a:rPr sz="4800" spc="-10" dirty="0">
                <a:solidFill>
                  <a:schemeClr val="bg1"/>
                </a:solidFill>
              </a:rPr>
              <a:t> </a:t>
            </a:r>
            <a:r>
              <a:rPr sz="4800" spc="-5" dirty="0">
                <a:solidFill>
                  <a:schemeClr val="bg1"/>
                </a:solidFill>
              </a:rPr>
              <a:t>joint</a:t>
            </a:r>
            <a:endParaRPr sz="48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27250" y="1593850"/>
          <a:ext cx="7924800" cy="4724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1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Movement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4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Muscles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producing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movement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4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01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Flexion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338455" indent="-247015">
                        <a:lnSpc>
                          <a:spcPct val="100000"/>
                        </a:lnSpc>
                        <a:spcBef>
                          <a:spcPts val="305"/>
                        </a:spcBef>
                        <a:buAutoNum type="arabicPlain"/>
                        <a:tabLst>
                          <a:tab pos="33909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Brachialis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8455" indent="-247015">
                        <a:lnSpc>
                          <a:spcPct val="100000"/>
                        </a:lnSpc>
                        <a:buAutoNum type="arabicPlain"/>
                        <a:tabLst>
                          <a:tab pos="33909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Biceps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brachii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8455" indent="-247015">
                        <a:lnSpc>
                          <a:spcPct val="100000"/>
                        </a:lnSpc>
                        <a:buAutoNum type="arabicPlain"/>
                        <a:tabLst>
                          <a:tab pos="33909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Brachioradialis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8455" indent="-247015">
                        <a:lnSpc>
                          <a:spcPct val="100000"/>
                        </a:lnSpc>
                        <a:buAutoNum type="arabicPlain"/>
                        <a:tabLst>
                          <a:tab pos="339090" algn="l"/>
                        </a:tabLst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Flexors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forearm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Extension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DEB"/>
                    </a:solidFill>
                  </a:tcPr>
                </a:tc>
                <a:tc>
                  <a:txBody>
                    <a:bodyPr/>
                    <a:lstStyle/>
                    <a:p>
                      <a:pPr marL="335915" indent="-243840">
                        <a:lnSpc>
                          <a:spcPct val="100000"/>
                        </a:lnSpc>
                        <a:spcBef>
                          <a:spcPts val="309"/>
                        </a:spcBef>
                        <a:buAutoNum type="arabicPlain"/>
                        <a:tabLst>
                          <a:tab pos="335915" algn="l"/>
                        </a:tabLst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Triceps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26390" indent="-234950">
                        <a:lnSpc>
                          <a:spcPct val="100000"/>
                        </a:lnSpc>
                        <a:buAutoNum type="arabicPlain"/>
                        <a:tabLst>
                          <a:tab pos="327025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Anconeus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8455" indent="-247015">
                        <a:lnSpc>
                          <a:spcPct val="100000"/>
                        </a:lnSpc>
                        <a:buAutoNum type="arabicPlain"/>
                        <a:tabLst>
                          <a:tab pos="339090" algn="l"/>
                        </a:tabLst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Extensors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forearm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385509"/>
            <a:ext cx="7935595" cy="923925"/>
            <a:chOff x="604964" y="385508"/>
            <a:chExt cx="7935595" cy="923925"/>
          </a:xfrm>
        </p:grpSpPr>
        <p:sp>
          <p:nvSpPr>
            <p:cNvPr id="3" name="object 3"/>
            <p:cNvSpPr/>
            <p:nvPr/>
          </p:nvSpPr>
          <p:spPr>
            <a:xfrm>
              <a:off x="610361" y="390905"/>
              <a:ext cx="7924800" cy="913130"/>
            </a:xfrm>
            <a:custGeom>
              <a:avLst/>
              <a:gdLst/>
              <a:ahLst/>
              <a:cxnLst/>
              <a:rect l="l" t="t" r="r" b="b"/>
              <a:pathLst>
                <a:path w="7924800" h="913130">
                  <a:moveTo>
                    <a:pt x="7772654" y="0"/>
                  </a:moveTo>
                  <a:lnTo>
                    <a:pt x="152145" y="0"/>
                  </a:lnTo>
                  <a:lnTo>
                    <a:pt x="104057" y="7752"/>
                  </a:lnTo>
                  <a:lnTo>
                    <a:pt x="62292" y="29342"/>
                  </a:lnTo>
                  <a:lnTo>
                    <a:pt x="29356" y="62270"/>
                  </a:lnTo>
                  <a:lnTo>
                    <a:pt x="7756" y="104038"/>
                  </a:lnTo>
                  <a:lnTo>
                    <a:pt x="0" y="152146"/>
                  </a:lnTo>
                  <a:lnTo>
                    <a:pt x="0" y="760730"/>
                  </a:lnTo>
                  <a:lnTo>
                    <a:pt x="7756" y="808837"/>
                  </a:lnTo>
                  <a:lnTo>
                    <a:pt x="29356" y="850605"/>
                  </a:lnTo>
                  <a:lnTo>
                    <a:pt x="62292" y="883533"/>
                  </a:lnTo>
                  <a:lnTo>
                    <a:pt x="104057" y="905123"/>
                  </a:lnTo>
                  <a:lnTo>
                    <a:pt x="152145" y="912876"/>
                  </a:lnTo>
                  <a:lnTo>
                    <a:pt x="7772654" y="912876"/>
                  </a:lnTo>
                  <a:lnTo>
                    <a:pt x="7820761" y="905123"/>
                  </a:lnTo>
                  <a:lnTo>
                    <a:pt x="7862529" y="883533"/>
                  </a:lnTo>
                  <a:lnTo>
                    <a:pt x="7895457" y="850605"/>
                  </a:lnTo>
                  <a:lnTo>
                    <a:pt x="7917047" y="808837"/>
                  </a:lnTo>
                  <a:lnTo>
                    <a:pt x="7924800" y="760730"/>
                  </a:lnTo>
                  <a:lnTo>
                    <a:pt x="7924800" y="152146"/>
                  </a:lnTo>
                  <a:lnTo>
                    <a:pt x="7917047" y="104038"/>
                  </a:lnTo>
                  <a:lnTo>
                    <a:pt x="7895457" y="62270"/>
                  </a:lnTo>
                  <a:lnTo>
                    <a:pt x="7862529" y="29342"/>
                  </a:lnTo>
                  <a:lnTo>
                    <a:pt x="7820761" y="7752"/>
                  </a:lnTo>
                  <a:lnTo>
                    <a:pt x="777265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390905"/>
              <a:ext cx="7924800" cy="913130"/>
            </a:xfrm>
            <a:custGeom>
              <a:avLst/>
              <a:gdLst/>
              <a:ahLst/>
              <a:cxnLst/>
              <a:rect l="l" t="t" r="r" b="b"/>
              <a:pathLst>
                <a:path w="7924800" h="913130">
                  <a:moveTo>
                    <a:pt x="0" y="152146"/>
                  </a:moveTo>
                  <a:lnTo>
                    <a:pt x="7756" y="104038"/>
                  </a:lnTo>
                  <a:lnTo>
                    <a:pt x="29356" y="62270"/>
                  </a:lnTo>
                  <a:lnTo>
                    <a:pt x="62292" y="29342"/>
                  </a:lnTo>
                  <a:lnTo>
                    <a:pt x="104057" y="7752"/>
                  </a:lnTo>
                  <a:lnTo>
                    <a:pt x="152145" y="0"/>
                  </a:lnTo>
                  <a:lnTo>
                    <a:pt x="7772654" y="0"/>
                  </a:lnTo>
                  <a:lnTo>
                    <a:pt x="7820761" y="7752"/>
                  </a:lnTo>
                  <a:lnTo>
                    <a:pt x="7862529" y="29342"/>
                  </a:lnTo>
                  <a:lnTo>
                    <a:pt x="7895457" y="62270"/>
                  </a:lnTo>
                  <a:lnTo>
                    <a:pt x="7917047" y="104038"/>
                  </a:lnTo>
                  <a:lnTo>
                    <a:pt x="7924800" y="152146"/>
                  </a:lnTo>
                  <a:lnTo>
                    <a:pt x="7924800" y="760730"/>
                  </a:lnTo>
                  <a:lnTo>
                    <a:pt x="7917047" y="808837"/>
                  </a:lnTo>
                  <a:lnTo>
                    <a:pt x="7895457" y="850605"/>
                  </a:lnTo>
                  <a:lnTo>
                    <a:pt x="7862529" y="883533"/>
                  </a:lnTo>
                  <a:lnTo>
                    <a:pt x="7820761" y="905123"/>
                  </a:lnTo>
                  <a:lnTo>
                    <a:pt x="7772654" y="912876"/>
                  </a:lnTo>
                  <a:lnTo>
                    <a:pt x="152145" y="912876"/>
                  </a:lnTo>
                  <a:lnTo>
                    <a:pt x="104057" y="905123"/>
                  </a:lnTo>
                  <a:lnTo>
                    <a:pt x="62292" y="883533"/>
                  </a:lnTo>
                  <a:lnTo>
                    <a:pt x="29356" y="850605"/>
                  </a:lnTo>
                  <a:lnTo>
                    <a:pt x="7756" y="808837"/>
                  </a:lnTo>
                  <a:lnTo>
                    <a:pt x="0" y="760730"/>
                  </a:lnTo>
                  <a:lnTo>
                    <a:pt x="0" y="15214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14143" y="520820"/>
            <a:ext cx="7424420" cy="552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900" spc="-5" dirty="0">
                <a:solidFill>
                  <a:schemeClr val="bg1"/>
                </a:solidFill>
              </a:rPr>
              <a:t>Nerves</a:t>
            </a:r>
            <a:r>
              <a:rPr sz="3900" spc="-10" dirty="0">
                <a:solidFill>
                  <a:schemeClr val="bg1"/>
                </a:solidFill>
              </a:rPr>
              <a:t> </a:t>
            </a:r>
            <a:r>
              <a:rPr sz="3900" dirty="0">
                <a:solidFill>
                  <a:schemeClr val="bg1"/>
                </a:solidFill>
              </a:rPr>
              <a:t>and</a:t>
            </a:r>
            <a:r>
              <a:rPr sz="3900" spc="-15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vessels</a:t>
            </a:r>
            <a:r>
              <a:rPr sz="3900" dirty="0">
                <a:solidFill>
                  <a:schemeClr val="bg1"/>
                </a:solidFill>
              </a:rPr>
              <a:t> of</a:t>
            </a:r>
            <a:r>
              <a:rPr sz="3900" spc="-5" dirty="0">
                <a:solidFill>
                  <a:schemeClr val="bg1"/>
                </a:solidFill>
              </a:rPr>
              <a:t> </a:t>
            </a:r>
            <a:r>
              <a:rPr sz="3900" dirty="0">
                <a:solidFill>
                  <a:schemeClr val="bg1"/>
                </a:solidFill>
              </a:rPr>
              <a:t>the</a:t>
            </a:r>
            <a:r>
              <a:rPr sz="3900" spc="-10" dirty="0">
                <a:solidFill>
                  <a:schemeClr val="bg1"/>
                </a:solidFill>
              </a:rPr>
              <a:t> </a:t>
            </a:r>
            <a:r>
              <a:rPr sz="3900" spc="-5" dirty="0">
                <a:solidFill>
                  <a:schemeClr val="bg1"/>
                </a:solidFill>
              </a:rPr>
              <a:t>elbow </a:t>
            </a:r>
            <a:r>
              <a:rPr sz="3900" dirty="0">
                <a:solidFill>
                  <a:schemeClr val="bg1"/>
                </a:solidFill>
              </a:rPr>
              <a:t>joint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128965" y="1682432"/>
            <a:ext cx="4049395" cy="829310"/>
            <a:chOff x="604964" y="1682432"/>
            <a:chExt cx="4049395" cy="829310"/>
          </a:xfrm>
        </p:grpSpPr>
        <p:sp>
          <p:nvSpPr>
            <p:cNvPr id="7" name="object 7"/>
            <p:cNvSpPr/>
            <p:nvPr/>
          </p:nvSpPr>
          <p:spPr>
            <a:xfrm>
              <a:off x="610361" y="1687830"/>
              <a:ext cx="4038600" cy="818515"/>
            </a:xfrm>
            <a:custGeom>
              <a:avLst/>
              <a:gdLst/>
              <a:ahLst/>
              <a:cxnLst/>
              <a:rect l="l" t="t" r="r" b="b"/>
              <a:pathLst>
                <a:path w="4038600" h="818514">
                  <a:moveTo>
                    <a:pt x="3902202" y="0"/>
                  </a:moveTo>
                  <a:lnTo>
                    <a:pt x="136397" y="0"/>
                  </a:lnTo>
                  <a:lnTo>
                    <a:pt x="93288" y="6955"/>
                  </a:lnTo>
                  <a:lnTo>
                    <a:pt x="55846" y="26322"/>
                  </a:lnTo>
                  <a:lnTo>
                    <a:pt x="26318" y="55851"/>
                  </a:lnTo>
                  <a:lnTo>
                    <a:pt x="6954" y="93293"/>
                  </a:lnTo>
                  <a:lnTo>
                    <a:pt x="0" y="136398"/>
                  </a:lnTo>
                  <a:lnTo>
                    <a:pt x="0" y="681990"/>
                  </a:lnTo>
                  <a:lnTo>
                    <a:pt x="6954" y="725094"/>
                  </a:lnTo>
                  <a:lnTo>
                    <a:pt x="26318" y="762536"/>
                  </a:lnTo>
                  <a:lnTo>
                    <a:pt x="55846" y="792065"/>
                  </a:lnTo>
                  <a:lnTo>
                    <a:pt x="93288" y="811432"/>
                  </a:lnTo>
                  <a:lnTo>
                    <a:pt x="136397" y="818388"/>
                  </a:lnTo>
                  <a:lnTo>
                    <a:pt x="3902202" y="818388"/>
                  </a:lnTo>
                  <a:lnTo>
                    <a:pt x="3945306" y="811432"/>
                  </a:lnTo>
                  <a:lnTo>
                    <a:pt x="3982748" y="792065"/>
                  </a:lnTo>
                  <a:lnTo>
                    <a:pt x="4012277" y="762536"/>
                  </a:lnTo>
                  <a:lnTo>
                    <a:pt x="4031644" y="725094"/>
                  </a:lnTo>
                  <a:lnTo>
                    <a:pt x="4038600" y="681990"/>
                  </a:lnTo>
                  <a:lnTo>
                    <a:pt x="4038600" y="136398"/>
                  </a:lnTo>
                  <a:lnTo>
                    <a:pt x="4031644" y="93293"/>
                  </a:lnTo>
                  <a:lnTo>
                    <a:pt x="4012277" y="55851"/>
                  </a:lnTo>
                  <a:lnTo>
                    <a:pt x="3982748" y="26322"/>
                  </a:lnTo>
                  <a:lnTo>
                    <a:pt x="3945306" y="6955"/>
                  </a:lnTo>
                  <a:lnTo>
                    <a:pt x="39022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687830"/>
              <a:ext cx="4038600" cy="818515"/>
            </a:xfrm>
            <a:custGeom>
              <a:avLst/>
              <a:gdLst/>
              <a:ahLst/>
              <a:cxnLst/>
              <a:rect l="l" t="t" r="r" b="b"/>
              <a:pathLst>
                <a:path w="4038600" h="818514">
                  <a:moveTo>
                    <a:pt x="0" y="136398"/>
                  </a:moveTo>
                  <a:lnTo>
                    <a:pt x="6954" y="93293"/>
                  </a:lnTo>
                  <a:lnTo>
                    <a:pt x="26318" y="55851"/>
                  </a:lnTo>
                  <a:lnTo>
                    <a:pt x="55846" y="26322"/>
                  </a:lnTo>
                  <a:lnTo>
                    <a:pt x="93288" y="6955"/>
                  </a:lnTo>
                  <a:lnTo>
                    <a:pt x="136397" y="0"/>
                  </a:lnTo>
                  <a:lnTo>
                    <a:pt x="3902202" y="0"/>
                  </a:lnTo>
                  <a:lnTo>
                    <a:pt x="3945306" y="6955"/>
                  </a:lnTo>
                  <a:lnTo>
                    <a:pt x="3982748" y="26322"/>
                  </a:lnTo>
                  <a:lnTo>
                    <a:pt x="4012277" y="55851"/>
                  </a:lnTo>
                  <a:lnTo>
                    <a:pt x="4031644" y="93293"/>
                  </a:lnTo>
                  <a:lnTo>
                    <a:pt x="4038600" y="136398"/>
                  </a:lnTo>
                  <a:lnTo>
                    <a:pt x="4038600" y="681990"/>
                  </a:lnTo>
                  <a:lnTo>
                    <a:pt x="4031644" y="725094"/>
                  </a:lnTo>
                  <a:lnTo>
                    <a:pt x="4012277" y="762536"/>
                  </a:lnTo>
                  <a:lnTo>
                    <a:pt x="3982748" y="792065"/>
                  </a:lnTo>
                  <a:lnTo>
                    <a:pt x="3945306" y="811432"/>
                  </a:lnTo>
                  <a:lnTo>
                    <a:pt x="3902202" y="818388"/>
                  </a:lnTo>
                  <a:lnTo>
                    <a:pt x="136397" y="818388"/>
                  </a:lnTo>
                  <a:lnTo>
                    <a:pt x="93288" y="811432"/>
                  </a:lnTo>
                  <a:lnTo>
                    <a:pt x="55846" y="792065"/>
                  </a:lnTo>
                  <a:lnTo>
                    <a:pt x="26318" y="762536"/>
                  </a:lnTo>
                  <a:lnTo>
                    <a:pt x="6954" y="725094"/>
                  </a:lnTo>
                  <a:lnTo>
                    <a:pt x="0" y="681990"/>
                  </a:lnTo>
                  <a:lnTo>
                    <a:pt x="0" y="13639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5" y="3389312"/>
            <a:ext cx="4049395" cy="829310"/>
            <a:chOff x="604964" y="3389312"/>
            <a:chExt cx="4049395" cy="829310"/>
          </a:xfrm>
        </p:grpSpPr>
        <p:sp>
          <p:nvSpPr>
            <p:cNvPr id="10" name="object 10"/>
            <p:cNvSpPr/>
            <p:nvPr/>
          </p:nvSpPr>
          <p:spPr>
            <a:xfrm>
              <a:off x="610361" y="3394710"/>
              <a:ext cx="4038600" cy="818515"/>
            </a:xfrm>
            <a:custGeom>
              <a:avLst/>
              <a:gdLst/>
              <a:ahLst/>
              <a:cxnLst/>
              <a:rect l="l" t="t" r="r" b="b"/>
              <a:pathLst>
                <a:path w="4038600" h="818514">
                  <a:moveTo>
                    <a:pt x="3902202" y="0"/>
                  </a:moveTo>
                  <a:lnTo>
                    <a:pt x="136397" y="0"/>
                  </a:lnTo>
                  <a:lnTo>
                    <a:pt x="93288" y="6955"/>
                  </a:lnTo>
                  <a:lnTo>
                    <a:pt x="55846" y="26322"/>
                  </a:lnTo>
                  <a:lnTo>
                    <a:pt x="26318" y="55851"/>
                  </a:lnTo>
                  <a:lnTo>
                    <a:pt x="6954" y="93293"/>
                  </a:lnTo>
                  <a:lnTo>
                    <a:pt x="0" y="136398"/>
                  </a:lnTo>
                  <a:lnTo>
                    <a:pt x="0" y="681989"/>
                  </a:lnTo>
                  <a:lnTo>
                    <a:pt x="6954" y="725094"/>
                  </a:lnTo>
                  <a:lnTo>
                    <a:pt x="26318" y="762536"/>
                  </a:lnTo>
                  <a:lnTo>
                    <a:pt x="55846" y="792065"/>
                  </a:lnTo>
                  <a:lnTo>
                    <a:pt x="93288" y="811432"/>
                  </a:lnTo>
                  <a:lnTo>
                    <a:pt x="136397" y="818388"/>
                  </a:lnTo>
                  <a:lnTo>
                    <a:pt x="3902202" y="818388"/>
                  </a:lnTo>
                  <a:lnTo>
                    <a:pt x="3945306" y="811432"/>
                  </a:lnTo>
                  <a:lnTo>
                    <a:pt x="3982748" y="792065"/>
                  </a:lnTo>
                  <a:lnTo>
                    <a:pt x="4012277" y="762536"/>
                  </a:lnTo>
                  <a:lnTo>
                    <a:pt x="4031644" y="725094"/>
                  </a:lnTo>
                  <a:lnTo>
                    <a:pt x="4038600" y="681989"/>
                  </a:lnTo>
                  <a:lnTo>
                    <a:pt x="4038600" y="136398"/>
                  </a:lnTo>
                  <a:lnTo>
                    <a:pt x="4031644" y="93293"/>
                  </a:lnTo>
                  <a:lnTo>
                    <a:pt x="4012277" y="55851"/>
                  </a:lnTo>
                  <a:lnTo>
                    <a:pt x="3982748" y="26322"/>
                  </a:lnTo>
                  <a:lnTo>
                    <a:pt x="3945306" y="6955"/>
                  </a:lnTo>
                  <a:lnTo>
                    <a:pt x="39022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3394710"/>
              <a:ext cx="4038600" cy="818515"/>
            </a:xfrm>
            <a:custGeom>
              <a:avLst/>
              <a:gdLst/>
              <a:ahLst/>
              <a:cxnLst/>
              <a:rect l="l" t="t" r="r" b="b"/>
              <a:pathLst>
                <a:path w="4038600" h="818514">
                  <a:moveTo>
                    <a:pt x="0" y="136398"/>
                  </a:moveTo>
                  <a:lnTo>
                    <a:pt x="6954" y="93293"/>
                  </a:lnTo>
                  <a:lnTo>
                    <a:pt x="26318" y="55851"/>
                  </a:lnTo>
                  <a:lnTo>
                    <a:pt x="55846" y="26322"/>
                  </a:lnTo>
                  <a:lnTo>
                    <a:pt x="93288" y="6955"/>
                  </a:lnTo>
                  <a:lnTo>
                    <a:pt x="136397" y="0"/>
                  </a:lnTo>
                  <a:lnTo>
                    <a:pt x="3902202" y="0"/>
                  </a:lnTo>
                  <a:lnTo>
                    <a:pt x="3945306" y="6955"/>
                  </a:lnTo>
                  <a:lnTo>
                    <a:pt x="3982748" y="26322"/>
                  </a:lnTo>
                  <a:lnTo>
                    <a:pt x="4012277" y="55851"/>
                  </a:lnTo>
                  <a:lnTo>
                    <a:pt x="4031644" y="93293"/>
                  </a:lnTo>
                  <a:lnTo>
                    <a:pt x="4038600" y="136398"/>
                  </a:lnTo>
                  <a:lnTo>
                    <a:pt x="4038600" y="681989"/>
                  </a:lnTo>
                  <a:lnTo>
                    <a:pt x="4031644" y="725094"/>
                  </a:lnTo>
                  <a:lnTo>
                    <a:pt x="4012277" y="762536"/>
                  </a:lnTo>
                  <a:lnTo>
                    <a:pt x="3982748" y="792065"/>
                  </a:lnTo>
                  <a:lnTo>
                    <a:pt x="3945306" y="811432"/>
                  </a:lnTo>
                  <a:lnTo>
                    <a:pt x="3902202" y="818388"/>
                  </a:lnTo>
                  <a:lnTo>
                    <a:pt x="136397" y="818388"/>
                  </a:lnTo>
                  <a:lnTo>
                    <a:pt x="93288" y="811432"/>
                  </a:lnTo>
                  <a:lnTo>
                    <a:pt x="55846" y="792065"/>
                  </a:lnTo>
                  <a:lnTo>
                    <a:pt x="26318" y="762536"/>
                  </a:lnTo>
                  <a:lnTo>
                    <a:pt x="6954" y="725094"/>
                  </a:lnTo>
                  <a:lnTo>
                    <a:pt x="0" y="681989"/>
                  </a:lnTo>
                  <a:lnTo>
                    <a:pt x="0" y="13639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49220" y="1554560"/>
            <a:ext cx="3672204" cy="4774384"/>
          </a:xfrm>
          <a:prstGeom prst="rect">
            <a:avLst/>
          </a:prstGeom>
        </p:spPr>
        <p:txBody>
          <a:bodyPr vert="horz" wrap="square" lIns="0" tIns="232410" rIns="0" bIns="0" rtlCol="0">
            <a:spAutoFit/>
          </a:bodyPr>
          <a:lstStyle/>
          <a:p>
            <a:pPr marL="57785">
              <a:spcBef>
                <a:spcPts val="1830"/>
              </a:spcBef>
            </a:pP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Nerves:</a:t>
            </a:r>
            <a:endParaRPr sz="3500" dirty="0">
              <a:latin typeface="Times New Roman"/>
              <a:cs typeface="Times New Roman"/>
            </a:endParaRPr>
          </a:p>
          <a:p>
            <a:pPr marL="241300" indent="-228600">
              <a:spcBef>
                <a:spcPts val="1325"/>
              </a:spcBef>
              <a:buChar char="•"/>
              <a:tabLst>
                <a:tab pos="241300" algn="l"/>
              </a:tabLst>
            </a:pPr>
            <a:r>
              <a:rPr sz="2700" dirty="0">
                <a:latin typeface="Times New Roman"/>
                <a:cs typeface="Times New Roman"/>
              </a:rPr>
              <a:t>Musculocutaneous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nerve</a:t>
            </a:r>
          </a:p>
          <a:p>
            <a:pPr marL="241300" indent="-228600">
              <a:spcBef>
                <a:spcPts val="180"/>
              </a:spcBef>
              <a:buChar char="•"/>
              <a:tabLst>
                <a:tab pos="241300" algn="l"/>
              </a:tabLst>
            </a:pPr>
            <a:r>
              <a:rPr sz="2700" dirty="0">
                <a:latin typeface="Times New Roman"/>
                <a:cs typeface="Times New Roman"/>
              </a:rPr>
              <a:t>Radial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nerve</a:t>
            </a:r>
          </a:p>
          <a:p>
            <a:pPr marL="57785">
              <a:spcBef>
                <a:spcPts val="1255"/>
              </a:spcBef>
            </a:pPr>
            <a:r>
              <a:rPr sz="3500" dirty="0">
                <a:solidFill>
                  <a:srgbClr val="FFFFFF"/>
                </a:solidFill>
                <a:latin typeface="Times New Roman"/>
                <a:cs typeface="Times New Roman"/>
              </a:rPr>
              <a:t>Arteries:</a:t>
            </a:r>
            <a:endParaRPr sz="3500" dirty="0">
              <a:latin typeface="Times New Roman"/>
              <a:cs typeface="Times New Roman"/>
            </a:endParaRPr>
          </a:p>
          <a:p>
            <a:pPr marL="241300" marR="108585" indent="-228600">
              <a:lnSpc>
                <a:spcPts val="2800"/>
              </a:lnSpc>
              <a:spcBef>
                <a:spcPts val="1785"/>
              </a:spcBef>
              <a:buChar char="•"/>
              <a:tabLst>
                <a:tab pos="241300" algn="l"/>
              </a:tabLst>
            </a:pPr>
            <a:r>
              <a:rPr sz="2700" dirty="0">
                <a:latin typeface="Times New Roman"/>
                <a:cs typeface="Times New Roman"/>
              </a:rPr>
              <a:t>Anastomosis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around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elbow</a:t>
            </a:r>
          </a:p>
          <a:p>
            <a:pPr marL="469900" lvl="1" indent="-228600">
              <a:spcBef>
                <a:spcPts val="155"/>
              </a:spcBef>
              <a:buChar char="•"/>
              <a:tabLst>
                <a:tab pos="469900" algn="l"/>
              </a:tabLst>
            </a:pPr>
            <a:r>
              <a:rPr sz="2700" dirty="0">
                <a:latin typeface="Times New Roman"/>
                <a:cs typeface="Times New Roman"/>
              </a:rPr>
              <a:t>Brachial</a:t>
            </a:r>
          </a:p>
          <a:p>
            <a:pPr marL="469900" lvl="1" indent="-228600">
              <a:spcBef>
                <a:spcPts val="175"/>
              </a:spcBef>
              <a:buChar char="•"/>
              <a:tabLst>
                <a:tab pos="469900" algn="l"/>
              </a:tabLst>
            </a:pPr>
            <a:r>
              <a:rPr sz="2700" dirty="0">
                <a:latin typeface="Times New Roman"/>
                <a:cs typeface="Times New Roman"/>
              </a:rPr>
              <a:t>Radial</a:t>
            </a:r>
          </a:p>
          <a:p>
            <a:pPr marL="469900" lvl="1" indent="-228600">
              <a:spcBef>
                <a:spcPts val="180"/>
              </a:spcBef>
              <a:buChar char="•"/>
              <a:tabLst>
                <a:tab pos="469900" algn="l"/>
              </a:tabLst>
            </a:pPr>
            <a:r>
              <a:rPr sz="2700" dirty="0">
                <a:latin typeface="Times New Roman"/>
                <a:cs typeface="Times New Roman"/>
              </a:rPr>
              <a:t>Ulnar</a:t>
            </a: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1371600"/>
            <a:ext cx="4267200" cy="49514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271209"/>
            <a:ext cx="7935595" cy="876935"/>
            <a:chOff x="604964" y="271208"/>
            <a:chExt cx="7935595" cy="876935"/>
          </a:xfrm>
        </p:grpSpPr>
        <p:sp>
          <p:nvSpPr>
            <p:cNvPr id="3" name="object 3"/>
            <p:cNvSpPr/>
            <p:nvPr/>
          </p:nvSpPr>
          <p:spPr>
            <a:xfrm>
              <a:off x="610361" y="276605"/>
              <a:ext cx="7924800" cy="866140"/>
            </a:xfrm>
            <a:custGeom>
              <a:avLst/>
              <a:gdLst/>
              <a:ahLst/>
              <a:cxnLst/>
              <a:rect l="l" t="t" r="r" b="b"/>
              <a:pathLst>
                <a:path w="7924800" h="866140">
                  <a:moveTo>
                    <a:pt x="7780528" y="0"/>
                  </a:moveTo>
                  <a:lnTo>
                    <a:pt x="144272" y="0"/>
                  </a:lnTo>
                  <a:lnTo>
                    <a:pt x="98670" y="7359"/>
                  </a:lnTo>
                  <a:lnTo>
                    <a:pt x="59066" y="27850"/>
                  </a:lnTo>
                  <a:lnTo>
                    <a:pt x="27835" y="59088"/>
                  </a:lnTo>
                  <a:lnTo>
                    <a:pt x="7355" y="98690"/>
                  </a:lnTo>
                  <a:lnTo>
                    <a:pt x="0" y="144272"/>
                  </a:lnTo>
                  <a:lnTo>
                    <a:pt x="0" y="721360"/>
                  </a:lnTo>
                  <a:lnTo>
                    <a:pt x="7355" y="766941"/>
                  </a:lnTo>
                  <a:lnTo>
                    <a:pt x="27835" y="806543"/>
                  </a:lnTo>
                  <a:lnTo>
                    <a:pt x="59066" y="837781"/>
                  </a:lnTo>
                  <a:lnTo>
                    <a:pt x="98670" y="858272"/>
                  </a:lnTo>
                  <a:lnTo>
                    <a:pt x="144272" y="865632"/>
                  </a:lnTo>
                  <a:lnTo>
                    <a:pt x="7780528" y="865632"/>
                  </a:lnTo>
                  <a:lnTo>
                    <a:pt x="7826109" y="858272"/>
                  </a:lnTo>
                  <a:lnTo>
                    <a:pt x="7865711" y="837781"/>
                  </a:lnTo>
                  <a:lnTo>
                    <a:pt x="7896949" y="806543"/>
                  </a:lnTo>
                  <a:lnTo>
                    <a:pt x="7917440" y="766941"/>
                  </a:lnTo>
                  <a:lnTo>
                    <a:pt x="7924800" y="721360"/>
                  </a:lnTo>
                  <a:lnTo>
                    <a:pt x="7924800" y="144272"/>
                  </a:lnTo>
                  <a:lnTo>
                    <a:pt x="7917440" y="98690"/>
                  </a:lnTo>
                  <a:lnTo>
                    <a:pt x="7896949" y="59088"/>
                  </a:lnTo>
                  <a:lnTo>
                    <a:pt x="7865711" y="27850"/>
                  </a:lnTo>
                  <a:lnTo>
                    <a:pt x="7826109" y="7359"/>
                  </a:lnTo>
                  <a:lnTo>
                    <a:pt x="778052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276605"/>
              <a:ext cx="7924800" cy="866140"/>
            </a:xfrm>
            <a:custGeom>
              <a:avLst/>
              <a:gdLst/>
              <a:ahLst/>
              <a:cxnLst/>
              <a:rect l="l" t="t" r="r" b="b"/>
              <a:pathLst>
                <a:path w="7924800" h="866140">
                  <a:moveTo>
                    <a:pt x="0" y="144272"/>
                  </a:moveTo>
                  <a:lnTo>
                    <a:pt x="7355" y="98690"/>
                  </a:lnTo>
                  <a:lnTo>
                    <a:pt x="27835" y="59088"/>
                  </a:lnTo>
                  <a:lnTo>
                    <a:pt x="59066" y="27850"/>
                  </a:lnTo>
                  <a:lnTo>
                    <a:pt x="98670" y="7359"/>
                  </a:lnTo>
                  <a:lnTo>
                    <a:pt x="144272" y="0"/>
                  </a:lnTo>
                  <a:lnTo>
                    <a:pt x="7780528" y="0"/>
                  </a:lnTo>
                  <a:lnTo>
                    <a:pt x="7826109" y="7359"/>
                  </a:lnTo>
                  <a:lnTo>
                    <a:pt x="7865711" y="27850"/>
                  </a:lnTo>
                  <a:lnTo>
                    <a:pt x="7896949" y="59088"/>
                  </a:lnTo>
                  <a:lnTo>
                    <a:pt x="7917440" y="98690"/>
                  </a:lnTo>
                  <a:lnTo>
                    <a:pt x="7924800" y="144272"/>
                  </a:lnTo>
                  <a:lnTo>
                    <a:pt x="7924800" y="721360"/>
                  </a:lnTo>
                  <a:lnTo>
                    <a:pt x="7917440" y="766941"/>
                  </a:lnTo>
                  <a:lnTo>
                    <a:pt x="7896949" y="806543"/>
                  </a:lnTo>
                  <a:lnTo>
                    <a:pt x="7865711" y="837781"/>
                  </a:lnTo>
                  <a:lnTo>
                    <a:pt x="7826109" y="858272"/>
                  </a:lnTo>
                  <a:lnTo>
                    <a:pt x="7780528" y="865632"/>
                  </a:lnTo>
                  <a:lnTo>
                    <a:pt x="144272" y="865632"/>
                  </a:lnTo>
                  <a:lnTo>
                    <a:pt x="98670" y="858272"/>
                  </a:lnTo>
                  <a:lnTo>
                    <a:pt x="59066" y="837781"/>
                  </a:lnTo>
                  <a:lnTo>
                    <a:pt x="27835" y="806543"/>
                  </a:lnTo>
                  <a:lnTo>
                    <a:pt x="7355" y="766941"/>
                  </a:lnTo>
                  <a:lnTo>
                    <a:pt x="0" y="721360"/>
                  </a:lnTo>
                  <a:lnTo>
                    <a:pt x="0" y="14427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04389" y="400370"/>
            <a:ext cx="5295900" cy="5246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700" spc="-5" dirty="0">
                <a:solidFill>
                  <a:schemeClr val="bg1"/>
                </a:solidFill>
              </a:rPr>
              <a:t>Carrying</a:t>
            </a:r>
            <a:r>
              <a:rPr sz="3700" spc="-15" dirty="0">
                <a:solidFill>
                  <a:schemeClr val="bg1"/>
                </a:solidFill>
              </a:rPr>
              <a:t> </a:t>
            </a:r>
            <a:r>
              <a:rPr sz="3700" spc="-5" dirty="0">
                <a:solidFill>
                  <a:schemeClr val="bg1"/>
                </a:solidFill>
              </a:rPr>
              <a:t>angle</a:t>
            </a:r>
            <a:r>
              <a:rPr sz="3700" spc="-15" dirty="0">
                <a:solidFill>
                  <a:schemeClr val="bg1"/>
                </a:solidFill>
              </a:rPr>
              <a:t> </a:t>
            </a:r>
            <a:r>
              <a:rPr sz="3700" spc="-5" dirty="0">
                <a:solidFill>
                  <a:schemeClr val="bg1"/>
                </a:solidFill>
              </a:rPr>
              <a:t>of</a:t>
            </a:r>
            <a:r>
              <a:rPr sz="3700" dirty="0">
                <a:solidFill>
                  <a:schemeClr val="bg1"/>
                </a:solidFill>
              </a:rPr>
              <a:t> </a:t>
            </a:r>
            <a:r>
              <a:rPr sz="3700" spc="-5" dirty="0">
                <a:solidFill>
                  <a:schemeClr val="bg1"/>
                </a:solidFill>
              </a:rPr>
              <a:t>the</a:t>
            </a:r>
            <a:r>
              <a:rPr sz="3700" spc="-10" dirty="0">
                <a:solidFill>
                  <a:schemeClr val="bg1"/>
                </a:solidFill>
              </a:rPr>
              <a:t> </a:t>
            </a:r>
            <a:r>
              <a:rPr sz="3700" dirty="0">
                <a:solidFill>
                  <a:schemeClr val="bg1"/>
                </a:solidFill>
              </a:rPr>
              <a:t>elbow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128965" y="1848548"/>
            <a:ext cx="4963795" cy="1195070"/>
            <a:chOff x="604964" y="1848548"/>
            <a:chExt cx="4963795" cy="1195070"/>
          </a:xfrm>
        </p:grpSpPr>
        <p:sp>
          <p:nvSpPr>
            <p:cNvPr id="7" name="object 7"/>
            <p:cNvSpPr/>
            <p:nvPr/>
          </p:nvSpPr>
          <p:spPr>
            <a:xfrm>
              <a:off x="610361" y="1853945"/>
              <a:ext cx="4953000" cy="1184275"/>
            </a:xfrm>
            <a:custGeom>
              <a:avLst/>
              <a:gdLst/>
              <a:ahLst/>
              <a:cxnLst/>
              <a:rect l="l" t="t" r="r" b="b"/>
              <a:pathLst>
                <a:path w="4953000" h="1184275">
                  <a:moveTo>
                    <a:pt x="4755642" y="0"/>
                  </a:moveTo>
                  <a:lnTo>
                    <a:pt x="197358" y="0"/>
                  </a:lnTo>
                  <a:lnTo>
                    <a:pt x="152107" y="5214"/>
                  </a:lnTo>
                  <a:lnTo>
                    <a:pt x="110567" y="20065"/>
                  </a:lnTo>
                  <a:lnTo>
                    <a:pt x="73923" y="43367"/>
                  </a:lnTo>
                  <a:lnTo>
                    <a:pt x="43359" y="73933"/>
                  </a:lnTo>
                  <a:lnTo>
                    <a:pt x="20060" y="110578"/>
                  </a:lnTo>
                  <a:lnTo>
                    <a:pt x="5212" y="152115"/>
                  </a:lnTo>
                  <a:lnTo>
                    <a:pt x="0" y="197357"/>
                  </a:lnTo>
                  <a:lnTo>
                    <a:pt x="0" y="986789"/>
                  </a:lnTo>
                  <a:lnTo>
                    <a:pt x="5212" y="1032032"/>
                  </a:lnTo>
                  <a:lnTo>
                    <a:pt x="20060" y="1073569"/>
                  </a:lnTo>
                  <a:lnTo>
                    <a:pt x="43359" y="1110214"/>
                  </a:lnTo>
                  <a:lnTo>
                    <a:pt x="73923" y="1140780"/>
                  </a:lnTo>
                  <a:lnTo>
                    <a:pt x="110567" y="1164082"/>
                  </a:lnTo>
                  <a:lnTo>
                    <a:pt x="152107" y="1178933"/>
                  </a:lnTo>
                  <a:lnTo>
                    <a:pt x="197358" y="1184148"/>
                  </a:lnTo>
                  <a:lnTo>
                    <a:pt x="4755642" y="1184148"/>
                  </a:lnTo>
                  <a:lnTo>
                    <a:pt x="4800884" y="1178933"/>
                  </a:lnTo>
                  <a:lnTo>
                    <a:pt x="4842421" y="1164082"/>
                  </a:lnTo>
                  <a:lnTo>
                    <a:pt x="4879066" y="1140780"/>
                  </a:lnTo>
                  <a:lnTo>
                    <a:pt x="4909632" y="1110214"/>
                  </a:lnTo>
                  <a:lnTo>
                    <a:pt x="4932934" y="1073569"/>
                  </a:lnTo>
                  <a:lnTo>
                    <a:pt x="4947785" y="1032032"/>
                  </a:lnTo>
                  <a:lnTo>
                    <a:pt x="4953000" y="986789"/>
                  </a:lnTo>
                  <a:lnTo>
                    <a:pt x="4953000" y="197357"/>
                  </a:lnTo>
                  <a:lnTo>
                    <a:pt x="4947785" y="152115"/>
                  </a:lnTo>
                  <a:lnTo>
                    <a:pt x="4932934" y="110578"/>
                  </a:lnTo>
                  <a:lnTo>
                    <a:pt x="4909632" y="73933"/>
                  </a:lnTo>
                  <a:lnTo>
                    <a:pt x="4879066" y="43367"/>
                  </a:lnTo>
                  <a:lnTo>
                    <a:pt x="4842421" y="20065"/>
                  </a:lnTo>
                  <a:lnTo>
                    <a:pt x="4800884" y="5214"/>
                  </a:lnTo>
                  <a:lnTo>
                    <a:pt x="475564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853945"/>
              <a:ext cx="4953000" cy="1184275"/>
            </a:xfrm>
            <a:custGeom>
              <a:avLst/>
              <a:gdLst/>
              <a:ahLst/>
              <a:cxnLst/>
              <a:rect l="l" t="t" r="r" b="b"/>
              <a:pathLst>
                <a:path w="4953000" h="1184275">
                  <a:moveTo>
                    <a:pt x="0" y="197357"/>
                  </a:moveTo>
                  <a:lnTo>
                    <a:pt x="5212" y="152115"/>
                  </a:lnTo>
                  <a:lnTo>
                    <a:pt x="20060" y="110578"/>
                  </a:lnTo>
                  <a:lnTo>
                    <a:pt x="43359" y="73933"/>
                  </a:lnTo>
                  <a:lnTo>
                    <a:pt x="73923" y="43367"/>
                  </a:lnTo>
                  <a:lnTo>
                    <a:pt x="110567" y="20065"/>
                  </a:lnTo>
                  <a:lnTo>
                    <a:pt x="152107" y="5214"/>
                  </a:lnTo>
                  <a:lnTo>
                    <a:pt x="197358" y="0"/>
                  </a:lnTo>
                  <a:lnTo>
                    <a:pt x="4755642" y="0"/>
                  </a:lnTo>
                  <a:lnTo>
                    <a:pt x="4800884" y="5214"/>
                  </a:lnTo>
                  <a:lnTo>
                    <a:pt x="4842421" y="20065"/>
                  </a:lnTo>
                  <a:lnTo>
                    <a:pt x="4879066" y="43367"/>
                  </a:lnTo>
                  <a:lnTo>
                    <a:pt x="4909632" y="73933"/>
                  </a:lnTo>
                  <a:lnTo>
                    <a:pt x="4932934" y="110578"/>
                  </a:lnTo>
                  <a:lnTo>
                    <a:pt x="4947785" y="152115"/>
                  </a:lnTo>
                  <a:lnTo>
                    <a:pt x="4953000" y="197357"/>
                  </a:lnTo>
                  <a:lnTo>
                    <a:pt x="4953000" y="986789"/>
                  </a:lnTo>
                  <a:lnTo>
                    <a:pt x="4947785" y="1032032"/>
                  </a:lnTo>
                  <a:lnTo>
                    <a:pt x="4932934" y="1073569"/>
                  </a:lnTo>
                  <a:lnTo>
                    <a:pt x="4909632" y="1110214"/>
                  </a:lnTo>
                  <a:lnTo>
                    <a:pt x="4879066" y="1140780"/>
                  </a:lnTo>
                  <a:lnTo>
                    <a:pt x="4842421" y="1164082"/>
                  </a:lnTo>
                  <a:lnTo>
                    <a:pt x="4800884" y="1178933"/>
                  </a:lnTo>
                  <a:lnTo>
                    <a:pt x="4755642" y="1184148"/>
                  </a:lnTo>
                  <a:lnTo>
                    <a:pt x="197358" y="1184148"/>
                  </a:lnTo>
                  <a:lnTo>
                    <a:pt x="152107" y="1178933"/>
                  </a:lnTo>
                  <a:lnTo>
                    <a:pt x="110567" y="1164082"/>
                  </a:lnTo>
                  <a:lnTo>
                    <a:pt x="73923" y="1140780"/>
                  </a:lnTo>
                  <a:lnTo>
                    <a:pt x="43359" y="1110214"/>
                  </a:lnTo>
                  <a:lnTo>
                    <a:pt x="20060" y="1073569"/>
                  </a:lnTo>
                  <a:lnTo>
                    <a:pt x="5212" y="1032032"/>
                  </a:lnTo>
                  <a:lnTo>
                    <a:pt x="0" y="986789"/>
                  </a:lnTo>
                  <a:lnTo>
                    <a:pt x="0" y="19735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5" y="3095180"/>
            <a:ext cx="4963795" cy="949960"/>
            <a:chOff x="604964" y="3095180"/>
            <a:chExt cx="4963795" cy="949960"/>
          </a:xfrm>
        </p:grpSpPr>
        <p:sp>
          <p:nvSpPr>
            <p:cNvPr id="10" name="object 10"/>
            <p:cNvSpPr/>
            <p:nvPr/>
          </p:nvSpPr>
          <p:spPr>
            <a:xfrm>
              <a:off x="610361" y="3100577"/>
              <a:ext cx="4953000" cy="939165"/>
            </a:xfrm>
            <a:custGeom>
              <a:avLst/>
              <a:gdLst/>
              <a:ahLst/>
              <a:cxnLst/>
              <a:rect l="l" t="t" r="r" b="b"/>
              <a:pathLst>
                <a:path w="4953000" h="939164">
                  <a:moveTo>
                    <a:pt x="4796536" y="0"/>
                  </a:moveTo>
                  <a:lnTo>
                    <a:pt x="156464" y="0"/>
                  </a:lnTo>
                  <a:lnTo>
                    <a:pt x="107009" y="7981"/>
                  </a:lnTo>
                  <a:lnTo>
                    <a:pt x="64059" y="30203"/>
                  </a:lnTo>
                  <a:lnTo>
                    <a:pt x="30189" y="64081"/>
                  </a:lnTo>
                  <a:lnTo>
                    <a:pt x="7976" y="107029"/>
                  </a:lnTo>
                  <a:lnTo>
                    <a:pt x="0" y="156463"/>
                  </a:lnTo>
                  <a:lnTo>
                    <a:pt x="0" y="782320"/>
                  </a:lnTo>
                  <a:lnTo>
                    <a:pt x="7976" y="831754"/>
                  </a:lnTo>
                  <a:lnTo>
                    <a:pt x="30189" y="874702"/>
                  </a:lnTo>
                  <a:lnTo>
                    <a:pt x="64059" y="908580"/>
                  </a:lnTo>
                  <a:lnTo>
                    <a:pt x="107009" y="930802"/>
                  </a:lnTo>
                  <a:lnTo>
                    <a:pt x="156464" y="938784"/>
                  </a:lnTo>
                  <a:lnTo>
                    <a:pt x="4796536" y="938784"/>
                  </a:lnTo>
                  <a:lnTo>
                    <a:pt x="4845970" y="930802"/>
                  </a:lnTo>
                  <a:lnTo>
                    <a:pt x="4888918" y="908580"/>
                  </a:lnTo>
                  <a:lnTo>
                    <a:pt x="4922796" y="874702"/>
                  </a:lnTo>
                  <a:lnTo>
                    <a:pt x="4945018" y="831754"/>
                  </a:lnTo>
                  <a:lnTo>
                    <a:pt x="4953000" y="782320"/>
                  </a:lnTo>
                  <a:lnTo>
                    <a:pt x="4953000" y="156463"/>
                  </a:lnTo>
                  <a:lnTo>
                    <a:pt x="4945018" y="107029"/>
                  </a:lnTo>
                  <a:lnTo>
                    <a:pt x="4922796" y="64081"/>
                  </a:lnTo>
                  <a:lnTo>
                    <a:pt x="4888918" y="30203"/>
                  </a:lnTo>
                  <a:lnTo>
                    <a:pt x="4845970" y="7981"/>
                  </a:lnTo>
                  <a:lnTo>
                    <a:pt x="479653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3100577"/>
              <a:ext cx="4953000" cy="939165"/>
            </a:xfrm>
            <a:custGeom>
              <a:avLst/>
              <a:gdLst/>
              <a:ahLst/>
              <a:cxnLst/>
              <a:rect l="l" t="t" r="r" b="b"/>
              <a:pathLst>
                <a:path w="4953000" h="939164">
                  <a:moveTo>
                    <a:pt x="0" y="156463"/>
                  </a:moveTo>
                  <a:lnTo>
                    <a:pt x="7976" y="107029"/>
                  </a:lnTo>
                  <a:lnTo>
                    <a:pt x="30189" y="64081"/>
                  </a:lnTo>
                  <a:lnTo>
                    <a:pt x="64059" y="30203"/>
                  </a:lnTo>
                  <a:lnTo>
                    <a:pt x="107009" y="7981"/>
                  </a:lnTo>
                  <a:lnTo>
                    <a:pt x="156464" y="0"/>
                  </a:lnTo>
                  <a:lnTo>
                    <a:pt x="4796536" y="0"/>
                  </a:lnTo>
                  <a:lnTo>
                    <a:pt x="4845970" y="7981"/>
                  </a:lnTo>
                  <a:lnTo>
                    <a:pt x="4888918" y="30203"/>
                  </a:lnTo>
                  <a:lnTo>
                    <a:pt x="4922796" y="64081"/>
                  </a:lnTo>
                  <a:lnTo>
                    <a:pt x="4945018" y="107029"/>
                  </a:lnTo>
                  <a:lnTo>
                    <a:pt x="4953000" y="156463"/>
                  </a:lnTo>
                  <a:lnTo>
                    <a:pt x="4953000" y="782320"/>
                  </a:lnTo>
                  <a:lnTo>
                    <a:pt x="4945018" y="831754"/>
                  </a:lnTo>
                  <a:lnTo>
                    <a:pt x="4922796" y="874702"/>
                  </a:lnTo>
                  <a:lnTo>
                    <a:pt x="4888918" y="908580"/>
                  </a:lnTo>
                  <a:lnTo>
                    <a:pt x="4845970" y="930802"/>
                  </a:lnTo>
                  <a:lnTo>
                    <a:pt x="4796536" y="938784"/>
                  </a:lnTo>
                  <a:lnTo>
                    <a:pt x="156464" y="938784"/>
                  </a:lnTo>
                  <a:lnTo>
                    <a:pt x="107009" y="930802"/>
                  </a:lnTo>
                  <a:lnTo>
                    <a:pt x="64059" y="908580"/>
                  </a:lnTo>
                  <a:lnTo>
                    <a:pt x="30189" y="874702"/>
                  </a:lnTo>
                  <a:lnTo>
                    <a:pt x="7976" y="831754"/>
                  </a:lnTo>
                  <a:lnTo>
                    <a:pt x="0" y="782320"/>
                  </a:lnTo>
                  <a:lnTo>
                    <a:pt x="0" y="156463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28965" y="5035232"/>
            <a:ext cx="4963795" cy="1195070"/>
            <a:chOff x="604964" y="5035232"/>
            <a:chExt cx="4963795" cy="1195070"/>
          </a:xfrm>
        </p:grpSpPr>
        <p:sp>
          <p:nvSpPr>
            <p:cNvPr id="13" name="object 13"/>
            <p:cNvSpPr/>
            <p:nvPr/>
          </p:nvSpPr>
          <p:spPr>
            <a:xfrm>
              <a:off x="610361" y="5040630"/>
              <a:ext cx="4953000" cy="1184275"/>
            </a:xfrm>
            <a:custGeom>
              <a:avLst/>
              <a:gdLst/>
              <a:ahLst/>
              <a:cxnLst/>
              <a:rect l="l" t="t" r="r" b="b"/>
              <a:pathLst>
                <a:path w="4953000" h="1184275">
                  <a:moveTo>
                    <a:pt x="4755642" y="0"/>
                  </a:moveTo>
                  <a:lnTo>
                    <a:pt x="197358" y="0"/>
                  </a:lnTo>
                  <a:lnTo>
                    <a:pt x="152107" y="5214"/>
                  </a:lnTo>
                  <a:lnTo>
                    <a:pt x="110567" y="20065"/>
                  </a:lnTo>
                  <a:lnTo>
                    <a:pt x="73923" y="43367"/>
                  </a:lnTo>
                  <a:lnTo>
                    <a:pt x="43359" y="73933"/>
                  </a:lnTo>
                  <a:lnTo>
                    <a:pt x="20060" y="110578"/>
                  </a:lnTo>
                  <a:lnTo>
                    <a:pt x="5212" y="152115"/>
                  </a:lnTo>
                  <a:lnTo>
                    <a:pt x="0" y="197358"/>
                  </a:lnTo>
                  <a:lnTo>
                    <a:pt x="0" y="986790"/>
                  </a:lnTo>
                  <a:lnTo>
                    <a:pt x="5212" y="1032040"/>
                  </a:lnTo>
                  <a:lnTo>
                    <a:pt x="20060" y="1073580"/>
                  </a:lnTo>
                  <a:lnTo>
                    <a:pt x="43359" y="1110224"/>
                  </a:lnTo>
                  <a:lnTo>
                    <a:pt x="73923" y="1140788"/>
                  </a:lnTo>
                  <a:lnTo>
                    <a:pt x="110567" y="1164087"/>
                  </a:lnTo>
                  <a:lnTo>
                    <a:pt x="152107" y="1178935"/>
                  </a:lnTo>
                  <a:lnTo>
                    <a:pt x="197358" y="1184148"/>
                  </a:lnTo>
                  <a:lnTo>
                    <a:pt x="4755642" y="1184148"/>
                  </a:lnTo>
                  <a:lnTo>
                    <a:pt x="4800884" y="1178935"/>
                  </a:lnTo>
                  <a:lnTo>
                    <a:pt x="4842421" y="1164087"/>
                  </a:lnTo>
                  <a:lnTo>
                    <a:pt x="4879066" y="1140788"/>
                  </a:lnTo>
                  <a:lnTo>
                    <a:pt x="4909632" y="1110224"/>
                  </a:lnTo>
                  <a:lnTo>
                    <a:pt x="4932934" y="1073580"/>
                  </a:lnTo>
                  <a:lnTo>
                    <a:pt x="4947785" y="1032040"/>
                  </a:lnTo>
                  <a:lnTo>
                    <a:pt x="4953000" y="986790"/>
                  </a:lnTo>
                  <a:lnTo>
                    <a:pt x="4953000" y="197358"/>
                  </a:lnTo>
                  <a:lnTo>
                    <a:pt x="4947785" y="152115"/>
                  </a:lnTo>
                  <a:lnTo>
                    <a:pt x="4932934" y="110578"/>
                  </a:lnTo>
                  <a:lnTo>
                    <a:pt x="4909632" y="73933"/>
                  </a:lnTo>
                  <a:lnTo>
                    <a:pt x="4879066" y="43367"/>
                  </a:lnTo>
                  <a:lnTo>
                    <a:pt x="4842421" y="20065"/>
                  </a:lnTo>
                  <a:lnTo>
                    <a:pt x="4800884" y="5214"/>
                  </a:lnTo>
                  <a:lnTo>
                    <a:pt x="475564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361" y="5040630"/>
              <a:ext cx="4953000" cy="1184275"/>
            </a:xfrm>
            <a:custGeom>
              <a:avLst/>
              <a:gdLst/>
              <a:ahLst/>
              <a:cxnLst/>
              <a:rect l="l" t="t" r="r" b="b"/>
              <a:pathLst>
                <a:path w="4953000" h="1184275">
                  <a:moveTo>
                    <a:pt x="0" y="197358"/>
                  </a:moveTo>
                  <a:lnTo>
                    <a:pt x="5212" y="152115"/>
                  </a:lnTo>
                  <a:lnTo>
                    <a:pt x="20060" y="110578"/>
                  </a:lnTo>
                  <a:lnTo>
                    <a:pt x="43359" y="73933"/>
                  </a:lnTo>
                  <a:lnTo>
                    <a:pt x="73923" y="43367"/>
                  </a:lnTo>
                  <a:lnTo>
                    <a:pt x="110567" y="20065"/>
                  </a:lnTo>
                  <a:lnTo>
                    <a:pt x="152107" y="5214"/>
                  </a:lnTo>
                  <a:lnTo>
                    <a:pt x="197358" y="0"/>
                  </a:lnTo>
                  <a:lnTo>
                    <a:pt x="4755642" y="0"/>
                  </a:lnTo>
                  <a:lnTo>
                    <a:pt x="4800884" y="5214"/>
                  </a:lnTo>
                  <a:lnTo>
                    <a:pt x="4842421" y="20065"/>
                  </a:lnTo>
                  <a:lnTo>
                    <a:pt x="4879066" y="43367"/>
                  </a:lnTo>
                  <a:lnTo>
                    <a:pt x="4909632" y="73933"/>
                  </a:lnTo>
                  <a:lnTo>
                    <a:pt x="4932934" y="110578"/>
                  </a:lnTo>
                  <a:lnTo>
                    <a:pt x="4947785" y="152115"/>
                  </a:lnTo>
                  <a:lnTo>
                    <a:pt x="4953000" y="197358"/>
                  </a:lnTo>
                  <a:lnTo>
                    <a:pt x="4953000" y="986790"/>
                  </a:lnTo>
                  <a:lnTo>
                    <a:pt x="4947785" y="1032040"/>
                  </a:lnTo>
                  <a:lnTo>
                    <a:pt x="4932934" y="1073580"/>
                  </a:lnTo>
                  <a:lnTo>
                    <a:pt x="4909632" y="1110224"/>
                  </a:lnTo>
                  <a:lnTo>
                    <a:pt x="4879066" y="1140788"/>
                  </a:lnTo>
                  <a:lnTo>
                    <a:pt x="4842421" y="1164087"/>
                  </a:lnTo>
                  <a:lnTo>
                    <a:pt x="4800884" y="1178935"/>
                  </a:lnTo>
                  <a:lnTo>
                    <a:pt x="4755642" y="1184148"/>
                  </a:lnTo>
                  <a:lnTo>
                    <a:pt x="197358" y="1184148"/>
                  </a:lnTo>
                  <a:lnTo>
                    <a:pt x="152107" y="1178935"/>
                  </a:lnTo>
                  <a:lnTo>
                    <a:pt x="110567" y="1164087"/>
                  </a:lnTo>
                  <a:lnTo>
                    <a:pt x="73923" y="1140788"/>
                  </a:lnTo>
                  <a:lnTo>
                    <a:pt x="43359" y="1110224"/>
                  </a:lnTo>
                  <a:lnTo>
                    <a:pt x="20060" y="1073580"/>
                  </a:lnTo>
                  <a:lnTo>
                    <a:pt x="5212" y="1032040"/>
                  </a:lnTo>
                  <a:lnTo>
                    <a:pt x="0" y="986790"/>
                  </a:lnTo>
                  <a:lnTo>
                    <a:pt x="0" y="19735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50745" y="1938605"/>
            <a:ext cx="4686935" cy="4079771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" marR="39370">
              <a:lnSpc>
                <a:spcPct val="89100"/>
              </a:lnSpc>
              <a:spcBef>
                <a:spcPts val="38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full extension and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supination,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angle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165</a:t>
            </a:r>
            <a:r>
              <a:rPr sz="2200" dirty="0">
                <a:solidFill>
                  <a:srgbClr val="FFFFFF"/>
                </a:solidFill>
                <a:latin typeface="Symbol"/>
                <a:cs typeface="Symbol"/>
              </a:rPr>
              <a:t>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is present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2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long axis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upper arm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forearm.</a:t>
            </a:r>
            <a:endParaRPr sz="2200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12700"/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angle is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caused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the:</a:t>
            </a:r>
            <a:endParaRPr sz="2200"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212090" indent="-172720">
              <a:lnSpc>
                <a:spcPts val="1900"/>
              </a:lnSpc>
              <a:buChar char="•"/>
              <a:tabLst>
                <a:tab pos="212725" algn="l"/>
              </a:tabLst>
            </a:pPr>
            <a:r>
              <a:rPr sz="1700" dirty="0">
                <a:latin typeface="Times New Roman"/>
                <a:cs typeface="Times New Roman"/>
              </a:rPr>
              <a:t>Medial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edge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trochlea </a:t>
            </a:r>
            <a:r>
              <a:rPr sz="1700" dirty="0">
                <a:latin typeface="Times New Roman"/>
                <a:cs typeface="Times New Roman"/>
              </a:rPr>
              <a:t>of the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humerus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projects</a:t>
            </a:r>
          </a:p>
          <a:p>
            <a:pPr marL="212090">
              <a:lnSpc>
                <a:spcPts val="1900"/>
              </a:lnSpc>
            </a:pPr>
            <a:r>
              <a:rPr sz="1700" dirty="0">
                <a:latin typeface="Times New Roman"/>
                <a:cs typeface="Times New Roman"/>
              </a:rPr>
              <a:t>~ ½ cm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downwards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below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lateral </a:t>
            </a:r>
            <a:r>
              <a:rPr sz="1700" dirty="0">
                <a:latin typeface="Times New Roman"/>
                <a:cs typeface="Times New Roman"/>
              </a:rPr>
              <a:t>edge.</a:t>
            </a:r>
          </a:p>
          <a:p>
            <a:pPr marL="212090" marR="186055" indent="-172720">
              <a:lnSpc>
                <a:spcPts val="1750"/>
              </a:lnSpc>
              <a:spcBef>
                <a:spcPts val="409"/>
              </a:spcBef>
              <a:buChar char="•"/>
              <a:tabLst>
                <a:tab pos="212725" algn="l"/>
              </a:tabLst>
            </a:pPr>
            <a:r>
              <a:rPr sz="1700" dirty="0">
                <a:latin typeface="Times New Roman"/>
                <a:cs typeface="Times New Roman"/>
              </a:rPr>
              <a:t>Oblique </a:t>
            </a:r>
            <a:r>
              <a:rPr sz="1700" spc="-5" dirty="0">
                <a:latin typeface="Times New Roman"/>
                <a:cs typeface="Times New Roman"/>
              </a:rPr>
              <a:t>superior articular </a:t>
            </a:r>
            <a:r>
              <a:rPr sz="1700" dirty="0">
                <a:latin typeface="Times New Roman"/>
                <a:cs typeface="Times New Roman"/>
              </a:rPr>
              <a:t>surface of the </a:t>
            </a:r>
            <a:r>
              <a:rPr sz="1700" spc="-5" dirty="0">
                <a:latin typeface="Times New Roman"/>
                <a:cs typeface="Times New Roman"/>
              </a:rPr>
              <a:t>coronoid </a:t>
            </a:r>
            <a:r>
              <a:rPr sz="1700" spc="-409" dirty="0"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process.</a:t>
            </a:r>
            <a:endParaRPr sz="1700" dirty="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24130">
              <a:lnSpc>
                <a:spcPts val="2460"/>
              </a:lnSpc>
              <a:spcBef>
                <a:spcPts val="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It allows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holding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objects in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hand</a:t>
            </a:r>
            <a:endParaRPr sz="2200" dirty="0">
              <a:latin typeface="Times New Roman"/>
              <a:cs typeface="Times New Roman"/>
            </a:endParaRPr>
          </a:p>
          <a:p>
            <a:pPr marL="24130">
              <a:lnSpc>
                <a:spcPts val="2460"/>
              </a:lnSpc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 full extension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elbow.</a:t>
            </a:r>
            <a:endParaRPr sz="2200" dirty="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7853" y="1595627"/>
            <a:ext cx="3451859" cy="51099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60577" y="22859"/>
            <a:ext cx="9070975" cy="6835140"/>
            <a:chOff x="36576" y="22859"/>
            <a:chExt cx="9070975" cy="6835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9" y="22859"/>
              <a:ext cx="4840224" cy="68351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" y="1752599"/>
              <a:ext cx="5999988" cy="4867656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9565" y="1595565"/>
            <a:ext cx="5954395" cy="4125595"/>
            <a:chOff x="1595564" y="1595564"/>
            <a:chExt cx="5954395" cy="4125595"/>
          </a:xfrm>
        </p:grpSpPr>
        <p:sp>
          <p:nvSpPr>
            <p:cNvPr id="3" name="object 3"/>
            <p:cNvSpPr/>
            <p:nvPr/>
          </p:nvSpPr>
          <p:spPr>
            <a:xfrm>
              <a:off x="1600962" y="1600962"/>
              <a:ext cx="5943600" cy="4114800"/>
            </a:xfrm>
            <a:custGeom>
              <a:avLst/>
              <a:gdLst/>
              <a:ahLst/>
              <a:cxnLst/>
              <a:rect l="l" t="t" r="r" b="b"/>
              <a:pathLst>
                <a:path w="5943600" h="4114800">
                  <a:moveTo>
                    <a:pt x="2971800" y="0"/>
                  </a:moveTo>
                  <a:lnTo>
                    <a:pt x="2915330" y="364"/>
                  </a:lnTo>
                  <a:lnTo>
                    <a:pt x="2859117" y="1451"/>
                  </a:lnTo>
                  <a:lnTo>
                    <a:pt x="2803168" y="3256"/>
                  </a:lnTo>
                  <a:lnTo>
                    <a:pt x="2747493" y="5772"/>
                  </a:lnTo>
                  <a:lnTo>
                    <a:pt x="2692102" y="8993"/>
                  </a:lnTo>
                  <a:lnTo>
                    <a:pt x="2637004" y="12911"/>
                  </a:lnTo>
                  <a:lnTo>
                    <a:pt x="2582207" y="17521"/>
                  </a:lnTo>
                  <a:lnTo>
                    <a:pt x="2527722" y="22817"/>
                  </a:lnTo>
                  <a:lnTo>
                    <a:pt x="2473557" y="28791"/>
                  </a:lnTo>
                  <a:lnTo>
                    <a:pt x="2419723" y="35437"/>
                  </a:lnTo>
                  <a:lnTo>
                    <a:pt x="2366227" y="42749"/>
                  </a:lnTo>
                  <a:lnTo>
                    <a:pt x="2313080" y="50720"/>
                  </a:lnTo>
                  <a:lnTo>
                    <a:pt x="2260291" y="59345"/>
                  </a:lnTo>
                  <a:lnTo>
                    <a:pt x="2207868" y="68616"/>
                  </a:lnTo>
                  <a:lnTo>
                    <a:pt x="2155822" y="78527"/>
                  </a:lnTo>
                  <a:lnTo>
                    <a:pt x="2104162" y="89072"/>
                  </a:lnTo>
                  <a:lnTo>
                    <a:pt x="2052897" y="100244"/>
                  </a:lnTo>
                  <a:lnTo>
                    <a:pt x="2002036" y="112037"/>
                  </a:lnTo>
                  <a:lnTo>
                    <a:pt x="1951588" y="124445"/>
                  </a:lnTo>
                  <a:lnTo>
                    <a:pt x="1901564" y="137460"/>
                  </a:lnTo>
                  <a:lnTo>
                    <a:pt x="1851971" y="151077"/>
                  </a:lnTo>
                  <a:lnTo>
                    <a:pt x="1802820" y="165289"/>
                  </a:lnTo>
                  <a:lnTo>
                    <a:pt x="1754119" y="180090"/>
                  </a:lnTo>
                  <a:lnTo>
                    <a:pt x="1705879" y="195472"/>
                  </a:lnTo>
                  <a:lnTo>
                    <a:pt x="1658107" y="211431"/>
                  </a:lnTo>
                  <a:lnTo>
                    <a:pt x="1610815" y="227959"/>
                  </a:lnTo>
                  <a:lnTo>
                    <a:pt x="1564010" y="245050"/>
                  </a:lnTo>
                  <a:lnTo>
                    <a:pt x="1517702" y="262698"/>
                  </a:lnTo>
                  <a:lnTo>
                    <a:pt x="1471901" y="280895"/>
                  </a:lnTo>
                  <a:lnTo>
                    <a:pt x="1426616" y="299636"/>
                  </a:lnTo>
                  <a:lnTo>
                    <a:pt x="1381856" y="318915"/>
                  </a:lnTo>
                  <a:lnTo>
                    <a:pt x="1337629" y="338724"/>
                  </a:lnTo>
                  <a:lnTo>
                    <a:pt x="1293947" y="359058"/>
                  </a:lnTo>
                  <a:lnTo>
                    <a:pt x="1250818" y="379909"/>
                  </a:lnTo>
                  <a:lnTo>
                    <a:pt x="1208250" y="401272"/>
                  </a:lnTo>
                  <a:lnTo>
                    <a:pt x="1166255" y="423140"/>
                  </a:lnTo>
                  <a:lnTo>
                    <a:pt x="1124840" y="445507"/>
                  </a:lnTo>
                  <a:lnTo>
                    <a:pt x="1084015" y="468365"/>
                  </a:lnTo>
                  <a:lnTo>
                    <a:pt x="1043789" y="491710"/>
                  </a:lnTo>
                  <a:lnTo>
                    <a:pt x="1004173" y="515534"/>
                  </a:lnTo>
                  <a:lnTo>
                    <a:pt x="965174" y="539830"/>
                  </a:lnTo>
                  <a:lnTo>
                    <a:pt x="926802" y="564593"/>
                  </a:lnTo>
                  <a:lnTo>
                    <a:pt x="889067" y="589817"/>
                  </a:lnTo>
                  <a:lnTo>
                    <a:pt x="851978" y="615493"/>
                  </a:lnTo>
                  <a:lnTo>
                    <a:pt x="815544" y="641617"/>
                  </a:lnTo>
                  <a:lnTo>
                    <a:pt x="779775" y="668182"/>
                  </a:lnTo>
                  <a:lnTo>
                    <a:pt x="744679" y="695181"/>
                  </a:lnTo>
                  <a:lnTo>
                    <a:pt x="710266" y="722607"/>
                  </a:lnTo>
                  <a:lnTo>
                    <a:pt x="676546" y="750455"/>
                  </a:lnTo>
                  <a:lnTo>
                    <a:pt x="643527" y="778719"/>
                  </a:lnTo>
                  <a:lnTo>
                    <a:pt x="611219" y="807390"/>
                  </a:lnTo>
                  <a:lnTo>
                    <a:pt x="579632" y="836464"/>
                  </a:lnTo>
                  <a:lnTo>
                    <a:pt x="548774" y="865934"/>
                  </a:lnTo>
                  <a:lnTo>
                    <a:pt x="518654" y="895792"/>
                  </a:lnTo>
                  <a:lnTo>
                    <a:pt x="489283" y="926034"/>
                  </a:lnTo>
                  <a:lnTo>
                    <a:pt x="460669" y="956652"/>
                  </a:lnTo>
                  <a:lnTo>
                    <a:pt x="432822" y="987640"/>
                  </a:lnTo>
                  <a:lnTo>
                    <a:pt x="405750" y="1018991"/>
                  </a:lnTo>
                  <a:lnTo>
                    <a:pt x="379464" y="1050700"/>
                  </a:lnTo>
                  <a:lnTo>
                    <a:pt x="353973" y="1082759"/>
                  </a:lnTo>
                  <a:lnTo>
                    <a:pt x="329285" y="1115162"/>
                  </a:lnTo>
                  <a:lnTo>
                    <a:pt x="305411" y="1147903"/>
                  </a:lnTo>
                  <a:lnTo>
                    <a:pt x="282359" y="1180976"/>
                  </a:lnTo>
                  <a:lnTo>
                    <a:pt x="260138" y="1214373"/>
                  </a:lnTo>
                  <a:lnTo>
                    <a:pt x="238759" y="1248089"/>
                  </a:lnTo>
                  <a:lnTo>
                    <a:pt x="218230" y="1282117"/>
                  </a:lnTo>
                  <a:lnTo>
                    <a:pt x="198560" y="1316451"/>
                  </a:lnTo>
                  <a:lnTo>
                    <a:pt x="179760" y="1351084"/>
                  </a:lnTo>
                  <a:lnTo>
                    <a:pt x="161838" y="1386009"/>
                  </a:lnTo>
                  <a:lnTo>
                    <a:pt x="144803" y="1421221"/>
                  </a:lnTo>
                  <a:lnTo>
                    <a:pt x="128665" y="1456713"/>
                  </a:lnTo>
                  <a:lnTo>
                    <a:pt x="113432" y="1492478"/>
                  </a:lnTo>
                  <a:lnTo>
                    <a:pt x="99116" y="1528511"/>
                  </a:lnTo>
                  <a:lnTo>
                    <a:pt x="85724" y="1564804"/>
                  </a:lnTo>
                  <a:lnTo>
                    <a:pt x="73266" y="1601351"/>
                  </a:lnTo>
                  <a:lnTo>
                    <a:pt x="61751" y="1638146"/>
                  </a:lnTo>
                  <a:lnTo>
                    <a:pt x="51189" y="1675182"/>
                  </a:lnTo>
                  <a:lnTo>
                    <a:pt x="41588" y="1712453"/>
                  </a:lnTo>
                  <a:lnTo>
                    <a:pt x="32959" y="1749952"/>
                  </a:lnTo>
                  <a:lnTo>
                    <a:pt x="25310" y="1787674"/>
                  </a:lnTo>
                  <a:lnTo>
                    <a:pt x="18651" y="1825611"/>
                  </a:lnTo>
                  <a:lnTo>
                    <a:pt x="12990" y="1863757"/>
                  </a:lnTo>
                  <a:lnTo>
                    <a:pt x="8338" y="1902106"/>
                  </a:lnTo>
                  <a:lnTo>
                    <a:pt x="4704" y="1940651"/>
                  </a:lnTo>
                  <a:lnTo>
                    <a:pt x="2097" y="1979386"/>
                  </a:lnTo>
                  <a:lnTo>
                    <a:pt x="525" y="2018304"/>
                  </a:lnTo>
                  <a:lnTo>
                    <a:pt x="0" y="2057400"/>
                  </a:lnTo>
                  <a:lnTo>
                    <a:pt x="525" y="2096495"/>
                  </a:lnTo>
                  <a:lnTo>
                    <a:pt x="2097" y="2135413"/>
                  </a:lnTo>
                  <a:lnTo>
                    <a:pt x="4704" y="2174148"/>
                  </a:lnTo>
                  <a:lnTo>
                    <a:pt x="8338" y="2212693"/>
                  </a:lnTo>
                  <a:lnTo>
                    <a:pt x="12990" y="2251042"/>
                  </a:lnTo>
                  <a:lnTo>
                    <a:pt x="18651" y="2289188"/>
                  </a:lnTo>
                  <a:lnTo>
                    <a:pt x="25310" y="2327125"/>
                  </a:lnTo>
                  <a:lnTo>
                    <a:pt x="32959" y="2364847"/>
                  </a:lnTo>
                  <a:lnTo>
                    <a:pt x="41588" y="2402346"/>
                  </a:lnTo>
                  <a:lnTo>
                    <a:pt x="51189" y="2439617"/>
                  </a:lnTo>
                  <a:lnTo>
                    <a:pt x="61751" y="2476653"/>
                  </a:lnTo>
                  <a:lnTo>
                    <a:pt x="73266" y="2513448"/>
                  </a:lnTo>
                  <a:lnTo>
                    <a:pt x="85724" y="2549995"/>
                  </a:lnTo>
                  <a:lnTo>
                    <a:pt x="99116" y="2586288"/>
                  </a:lnTo>
                  <a:lnTo>
                    <a:pt x="113432" y="2622321"/>
                  </a:lnTo>
                  <a:lnTo>
                    <a:pt x="128665" y="2658086"/>
                  </a:lnTo>
                  <a:lnTo>
                    <a:pt x="144803" y="2693578"/>
                  </a:lnTo>
                  <a:lnTo>
                    <a:pt x="161838" y="2728790"/>
                  </a:lnTo>
                  <a:lnTo>
                    <a:pt x="179760" y="2763715"/>
                  </a:lnTo>
                  <a:lnTo>
                    <a:pt x="198560" y="2798348"/>
                  </a:lnTo>
                  <a:lnTo>
                    <a:pt x="218230" y="2832682"/>
                  </a:lnTo>
                  <a:lnTo>
                    <a:pt x="238759" y="2866710"/>
                  </a:lnTo>
                  <a:lnTo>
                    <a:pt x="260138" y="2900426"/>
                  </a:lnTo>
                  <a:lnTo>
                    <a:pt x="282359" y="2933823"/>
                  </a:lnTo>
                  <a:lnTo>
                    <a:pt x="305411" y="2966896"/>
                  </a:lnTo>
                  <a:lnTo>
                    <a:pt x="329285" y="2999637"/>
                  </a:lnTo>
                  <a:lnTo>
                    <a:pt x="353973" y="3032040"/>
                  </a:lnTo>
                  <a:lnTo>
                    <a:pt x="379464" y="3064099"/>
                  </a:lnTo>
                  <a:lnTo>
                    <a:pt x="405750" y="3095808"/>
                  </a:lnTo>
                  <a:lnTo>
                    <a:pt x="432822" y="3127159"/>
                  </a:lnTo>
                  <a:lnTo>
                    <a:pt x="460669" y="3158147"/>
                  </a:lnTo>
                  <a:lnTo>
                    <a:pt x="489283" y="3188765"/>
                  </a:lnTo>
                  <a:lnTo>
                    <a:pt x="518654" y="3219007"/>
                  </a:lnTo>
                  <a:lnTo>
                    <a:pt x="548774" y="3248865"/>
                  </a:lnTo>
                  <a:lnTo>
                    <a:pt x="579632" y="3278335"/>
                  </a:lnTo>
                  <a:lnTo>
                    <a:pt x="611219" y="3307409"/>
                  </a:lnTo>
                  <a:lnTo>
                    <a:pt x="643527" y="3336080"/>
                  </a:lnTo>
                  <a:lnTo>
                    <a:pt x="676546" y="3364344"/>
                  </a:lnTo>
                  <a:lnTo>
                    <a:pt x="710266" y="3392192"/>
                  </a:lnTo>
                  <a:lnTo>
                    <a:pt x="744679" y="3419618"/>
                  </a:lnTo>
                  <a:lnTo>
                    <a:pt x="779775" y="3446617"/>
                  </a:lnTo>
                  <a:lnTo>
                    <a:pt x="815544" y="3473182"/>
                  </a:lnTo>
                  <a:lnTo>
                    <a:pt x="851978" y="3499306"/>
                  </a:lnTo>
                  <a:lnTo>
                    <a:pt x="889067" y="3524982"/>
                  </a:lnTo>
                  <a:lnTo>
                    <a:pt x="926802" y="3550206"/>
                  </a:lnTo>
                  <a:lnTo>
                    <a:pt x="965174" y="3574969"/>
                  </a:lnTo>
                  <a:lnTo>
                    <a:pt x="1004173" y="3599265"/>
                  </a:lnTo>
                  <a:lnTo>
                    <a:pt x="1043789" y="3623089"/>
                  </a:lnTo>
                  <a:lnTo>
                    <a:pt x="1084015" y="3646434"/>
                  </a:lnTo>
                  <a:lnTo>
                    <a:pt x="1124840" y="3669292"/>
                  </a:lnTo>
                  <a:lnTo>
                    <a:pt x="1166255" y="3691659"/>
                  </a:lnTo>
                  <a:lnTo>
                    <a:pt x="1208250" y="3713527"/>
                  </a:lnTo>
                  <a:lnTo>
                    <a:pt x="1250818" y="3734890"/>
                  </a:lnTo>
                  <a:lnTo>
                    <a:pt x="1293947" y="3755741"/>
                  </a:lnTo>
                  <a:lnTo>
                    <a:pt x="1337629" y="3776075"/>
                  </a:lnTo>
                  <a:lnTo>
                    <a:pt x="1381856" y="3795884"/>
                  </a:lnTo>
                  <a:lnTo>
                    <a:pt x="1426616" y="3815163"/>
                  </a:lnTo>
                  <a:lnTo>
                    <a:pt x="1471901" y="3833904"/>
                  </a:lnTo>
                  <a:lnTo>
                    <a:pt x="1517702" y="3852101"/>
                  </a:lnTo>
                  <a:lnTo>
                    <a:pt x="1564010" y="3869749"/>
                  </a:lnTo>
                  <a:lnTo>
                    <a:pt x="1610815" y="3886840"/>
                  </a:lnTo>
                  <a:lnTo>
                    <a:pt x="1658107" y="3903368"/>
                  </a:lnTo>
                  <a:lnTo>
                    <a:pt x="1705879" y="3919327"/>
                  </a:lnTo>
                  <a:lnTo>
                    <a:pt x="1754119" y="3934709"/>
                  </a:lnTo>
                  <a:lnTo>
                    <a:pt x="1802820" y="3949510"/>
                  </a:lnTo>
                  <a:lnTo>
                    <a:pt x="1851971" y="3963722"/>
                  </a:lnTo>
                  <a:lnTo>
                    <a:pt x="1901564" y="3977339"/>
                  </a:lnTo>
                  <a:lnTo>
                    <a:pt x="1951588" y="3990354"/>
                  </a:lnTo>
                  <a:lnTo>
                    <a:pt x="2002036" y="4002762"/>
                  </a:lnTo>
                  <a:lnTo>
                    <a:pt x="2052897" y="4014555"/>
                  </a:lnTo>
                  <a:lnTo>
                    <a:pt x="2104162" y="4025727"/>
                  </a:lnTo>
                  <a:lnTo>
                    <a:pt x="2155822" y="4036272"/>
                  </a:lnTo>
                  <a:lnTo>
                    <a:pt x="2207868" y="4046183"/>
                  </a:lnTo>
                  <a:lnTo>
                    <a:pt x="2260291" y="4055454"/>
                  </a:lnTo>
                  <a:lnTo>
                    <a:pt x="2313080" y="4064079"/>
                  </a:lnTo>
                  <a:lnTo>
                    <a:pt x="2366227" y="4072050"/>
                  </a:lnTo>
                  <a:lnTo>
                    <a:pt x="2419723" y="4079362"/>
                  </a:lnTo>
                  <a:lnTo>
                    <a:pt x="2473557" y="4086008"/>
                  </a:lnTo>
                  <a:lnTo>
                    <a:pt x="2527722" y="4091982"/>
                  </a:lnTo>
                  <a:lnTo>
                    <a:pt x="2582207" y="4097278"/>
                  </a:lnTo>
                  <a:lnTo>
                    <a:pt x="2637004" y="4101888"/>
                  </a:lnTo>
                  <a:lnTo>
                    <a:pt x="2692102" y="4105806"/>
                  </a:lnTo>
                  <a:lnTo>
                    <a:pt x="2747493" y="4109027"/>
                  </a:lnTo>
                  <a:lnTo>
                    <a:pt x="2803168" y="4111543"/>
                  </a:lnTo>
                  <a:lnTo>
                    <a:pt x="2859117" y="4113348"/>
                  </a:lnTo>
                  <a:lnTo>
                    <a:pt x="2915330" y="4114435"/>
                  </a:lnTo>
                  <a:lnTo>
                    <a:pt x="2971800" y="4114800"/>
                  </a:lnTo>
                  <a:lnTo>
                    <a:pt x="3028269" y="4114435"/>
                  </a:lnTo>
                  <a:lnTo>
                    <a:pt x="3084482" y="4113348"/>
                  </a:lnTo>
                  <a:lnTo>
                    <a:pt x="3140431" y="4111543"/>
                  </a:lnTo>
                  <a:lnTo>
                    <a:pt x="3196106" y="4109027"/>
                  </a:lnTo>
                  <a:lnTo>
                    <a:pt x="3251497" y="4105806"/>
                  </a:lnTo>
                  <a:lnTo>
                    <a:pt x="3306595" y="4101888"/>
                  </a:lnTo>
                  <a:lnTo>
                    <a:pt x="3361392" y="4097278"/>
                  </a:lnTo>
                  <a:lnTo>
                    <a:pt x="3415877" y="4091982"/>
                  </a:lnTo>
                  <a:lnTo>
                    <a:pt x="3470042" y="4086008"/>
                  </a:lnTo>
                  <a:lnTo>
                    <a:pt x="3523876" y="4079362"/>
                  </a:lnTo>
                  <a:lnTo>
                    <a:pt x="3577372" y="4072050"/>
                  </a:lnTo>
                  <a:lnTo>
                    <a:pt x="3630519" y="4064079"/>
                  </a:lnTo>
                  <a:lnTo>
                    <a:pt x="3683308" y="4055454"/>
                  </a:lnTo>
                  <a:lnTo>
                    <a:pt x="3735731" y="4046183"/>
                  </a:lnTo>
                  <a:lnTo>
                    <a:pt x="3787777" y="4036272"/>
                  </a:lnTo>
                  <a:lnTo>
                    <a:pt x="3839437" y="4025727"/>
                  </a:lnTo>
                  <a:lnTo>
                    <a:pt x="3890702" y="4014555"/>
                  </a:lnTo>
                  <a:lnTo>
                    <a:pt x="3941563" y="4002762"/>
                  </a:lnTo>
                  <a:lnTo>
                    <a:pt x="3992011" y="3990354"/>
                  </a:lnTo>
                  <a:lnTo>
                    <a:pt x="4042035" y="3977339"/>
                  </a:lnTo>
                  <a:lnTo>
                    <a:pt x="4091628" y="3963722"/>
                  </a:lnTo>
                  <a:lnTo>
                    <a:pt x="4140779" y="3949510"/>
                  </a:lnTo>
                  <a:lnTo>
                    <a:pt x="4189480" y="3934709"/>
                  </a:lnTo>
                  <a:lnTo>
                    <a:pt x="4237720" y="3919327"/>
                  </a:lnTo>
                  <a:lnTo>
                    <a:pt x="4285492" y="3903368"/>
                  </a:lnTo>
                  <a:lnTo>
                    <a:pt x="4332784" y="3886840"/>
                  </a:lnTo>
                  <a:lnTo>
                    <a:pt x="4379589" y="3869749"/>
                  </a:lnTo>
                  <a:lnTo>
                    <a:pt x="4425897" y="3852101"/>
                  </a:lnTo>
                  <a:lnTo>
                    <a:pt x="4471698" y="3833904"/>
                  </a:lnTo>
                  <a:lnTo>
                    <a:pt x="4516983" y="3815163"/>
                  </a:lnTo>
                  <a:lnTo>
                    <a:pt x="4561743" y="3795884"/>
                  </a:lnTo>
                  <a:lnTo>
                    <a:pt x="4605970" y="3776075"/>
                  </a:lnTo>
                  <a:lnTo>
                    <a:pt x="4649652" y="3755741"/>
                  </a:lnTo>
                  <a:lnTo>
                    <a:pt x="4692781" y="3734890"/>
                  </a:lnTo>
                  <a:lnTo>
                    <a:pt x="4735349" y="3713527"/>
                  </a:lnTo>
                  <a:lnTo>
                    <a:pt x="4777344" y="3691659"/>
                  </a:lnTo>
                  <a:lnTo>
                    <a:pt x="4818759" y="3669292"/>
                  </a:lnTo>
                  <a:lnTo>
                    <a:pt x="4859584" y="3646434"/>
                  </a:lnTo>
                  <a:lnTo>
                    <a:pt x="4899810" y="3623089"/>
                  </a:lnTo>
                  <a:lnTo>
                    <a:pt x="4939426" y="3599265"/>
                  </a:lnTo>
                  <a:lnTo>
                    <a:pt x="4978425" y="3574969"/>
                  </a:lnTo>
                  <a:lnTo>
                    <a:pt x="5016797" y="3550206"/>
                  </a:lnTo>
                  <a:lnTo>
                    <a:pt x="5054532" y="3524982"/>
                  </a:lnTo>
                  <a:lnTo>
                    <a:pt x="5091621" y="3499306"/>
                  </a:lnTo>
                  <a:lnTo>
                    <a:pt x="5128055" y="3473182"/>
                  </a:lnTo>
                  <a:lnTo>
                    <a:pt x="5163824" y="3446617"/>
                  </a:lnTo>
                  <a:lnTo>
                    <a:pt x="5198920" y="3419618"/>
                  </a:lnTo>
                  <a:lnTo>
                    <a:pt x="5233333" y="3392192"/>
                  </a:lnTo>
                  <a:lnTo>
                    <a:pt x="5267053" y="3364344"/>
                  </a:lnTo>
                  <a:lnTo>
                    <a:pt x="5300072" y="3336080"/>
                  </a:lnTo>
                  <a:lnTo>
                    <a:pt x="5332380" y="3307409"/>
                  </a:lnTo>
                  <a:lnTo>
                    <a:pt x="5363967" y="3278335"/>
                  </a:lnTo>
                  <a:lnTo>
                    <a:pt x="5394825" y="3248865"/>
                  </a:lnTo>
                  <a:lnTo>
                    <a:pt x="5424945" y="3219007"/>
                  </a:lnTo>
                  <a:lnTo>
                    <a:pt x="5454316" y="3188765"/>
                  </a:lnTo>
                  <a:lnTo>
                    <a:pt x="5482930" y="3158147"/>
                  </a:lnTo>
                  <a:lnTo>
                    <a:pt x="5510777" y="3127159"/>
                  </a:lnTo>
                  <a:lnTo>
                    <a:pt x="5537849" y="3095808"/>
                  </a:lnTo>
                  <a:lnTo>
                    <a:pt x="5564135" y="3064099"/>
                  </a:lnTo>
                  <a:lnTo>
                    <a:pt x="5589626" y="3032040"/>
                  </a:lnTo>
                  <a:lnTo>
                    <a:pt x="5614314" y="2999637"/>
                  </a:lnTo>
                  <a:lnTo>
                    <a:pt x="5638188" y="2966896"/>
                  </a:lnTo>
                  <a:lnTo>
                    <a:pt x="5661240" y="2933823"/>
                  </a:lnTo>
                  <a:lnTo>
                    <a:pt x="5683461" y="2900426"/>
                  </a:lnTo>
                  <a:lnTo>
                    <a:pt x="5704840" y="2866710"/>
                  </a:lnTo>
                  <a:lnTo>
                    <a:pt x="5725369" y="2832682"/>
                  </a:lnTo>
                  <a:lnTo>
                    <a:pt x="5745039" y="2798348"/>
                  </a:lnTo>
                  <a:lnTo>
                    <a:pt x="5763839" y="2763715"/>
                  </a:lnTo>
                  <a:lnTo>
                    <a:pt x="5781761" y="2728790"/>
                  </a:lnTo>
                  <a:lnTo>
                    <a:pt x="5798796" y="2693578"/>
                  </a:lnTo>
                  <a:lnTo>
                    <a:pt x="5814934" y="2658086"/>
                  </a:lnTo>
                  <a:lnTo>
                    <a:pt x="5830167" y="2622321"/>
                  </a:lnTo>
                  <a:lnTo>
                    <a:pt x="5844483" y="2586288"/>
                  </a:lnTo>
                  <a:lnTo>
                    <a:pt x="5857875" y="2549995"/>
                  </a:lnTo>
                  <a:lnTo>
                    <a:pt x="5870333" y="2513448"/>
                  </a:lnTo>
                  <a:lnTo>
                    <a:pt x="5881848" y="2476653"/>
                  </a:lnTo>
                  <a:lnTo>
                    <a:pt x="5892410" y="2439617"/>
                  </a:lnTo>
                  <a:lnTo>
                    <a:pt x="5902011" y="2402346"/>
                  </a:lnTo>
                  <a:lnTo>
                    <a:pt x="5910640" y="2364847"/>
                  </a:lnTo>
                  <a:lnTo>
                    <a:pt x="5918289" y="2327125"/>
                  </a:lnTo>
                  <a:lnTo>
                    <a:pt x="5924948" y="2289188"/>
                  </a:lnTo>
                  <a:lnTo>
                    <a:pt x="5930609" y="2251042"/>
                  </a:lnTo>
                  <a:lnTo>
                    <a:pt x="5935261" y="2212693"/>
                  </a:lnTo>
                  <a:lnTo>
                    <a:pt x="5938895" y="2174148"/>
                  </a:lnTo>
                  <a:lnTo>
                    <a:pt x="5941502" y="2135413"/>
                  </a:lnTo>
                  <a:lnTo>
                    <a:pt x="5943074" y="2096495"/>
                  </a:lnTo>
                  <a:lnTo>
                    <a:pt x="5943599" y="2057400"/>
                  </a:lnTo>
                  <a:lnTo>
                    <a:pt x="5943074" y="2018304"/>
                  </a:lnTo>
                  <a:lnTo>
                    <a:pt x="5941502" y="1979386"/>
                  </a:lnTo>
                  <a:lnTo>
                    <a:pt x="5938895" y="1940651"/>
                  </a:lnTo>
                  <a:lnTo>
                    <a:pt x="5935261" y="1902106"/>
                  </a:lnTo>
                  <a:lnTo>
                    <a:pt x="5930609" y="1863757"/>
                  </a:lnTo>
                  <a:lnTo>
                    <a:pt x="5924948" y="1825611"/>
                  </a:lnTo>
                  <a:lnTo>
                    <a:pt x="5918289" y="1787674"/>
                  </a:lnTo>
                  <a:lnTo>
                    <a:pt x="5910640" y="1749952"/>
                  </a:lnTo>
                  <a:lnTo>
                    <a:pt x="5902011" y="1712453"/>
                  </a:lnTo>
                  <a:lnTo>
                    <a:pt x="5892410" y="1675182"/>
                  </a:lnTo>
                  <a:lnTo>
                    <a:pt x="5881848" y="1638146"/>
                  </a:lnTo>
                  <a:lnTo>
                    <a:pt x="5870333" y="1601351"/>
                  </a:lnTo>
                  <a:lnTo>
                    <a:pt x="5857875" y="1564804"/>
                  </a:lnTo>
                  <a:lnTo>
                    <a:pt x="5844483" y="1528511"/>
                  </a:lnTo>
                  <a:lnTo>
                    <a:pt x="5830167" y="1492478"/>
                  </a:lnTo>
                  <a:lnTo>
                    <a:pt x="5814934" y="1456713"/>
                  </a:lnTo>
                  <a:lnTo>
                    <a:pt x="5798796" y="1421221"/>
                  </a:lnTo>
                  <a:lnTo>
                    <a:pt x="5781761" y="1386009"/>
                  </a:lnTo>
                  <a:lnTo>
                    <a:pt x="5763839" y="1351084"/>
                  </a:lnTo>
                  <a:lnTo>
                    <a:pt x="5745039" y="1316451"/>
                  </a:lnTo>
                  <a:lnTo>
                    <a:pt x="5725369" y="1282117"/>
                  </a:lnTo>
                  <a:lnTo>
                    <a:pt x="5704840" y="1248089"/>
                  </a:lnTo>
                  <a:lnTo>
                    <a:pt x="5683461" y="1214373"/>
                  </a:lnTo>
                  <a:lnTo>
                    <a:pt x="5661240" y="1180976"/>
                  </a:lnTo>
                  <a:lnTo>
                    <a:pt x="5638188" y="1147903"/>
                  </a:lnTo>
                  <a:lnTo>
                    <a:pt x="5614314" y="1115162"/>
                  </a:lnTo>
                  <a:lnTo>
                    <a:pt x="5589626" y="1082759"/>
                  </a:lnTo>
                  <a:lnTo>
                    <a:pt x="5564135" y="1050700"/>
                  </a:lnTo>
                  <a:lnTo>
                    <a:pt x="5537849" y="1018991"/>
                  </a:lnTo>
                  <a:lnTo>
                    <a:pt x="5510777" y="987640"/>
                  </a:lnTo>
                  <a:lnTo>
                    <a:pt x="5482930" y="956652"/>
                  </a:lnTo>
                  <a:lnTo>
                    <a:pt x="5454316" y="926034"/>
                  </a:lnTo>
                  <a:lnTo>
                    <a:pt x="5424945" y="895792"/>
                  </a:lnTo>
                  <a:lnTo>
                    <a:pt x="5394825" y="865934"/>
                  </a:lnTo>
                  <a:lnTo>
                    <a:pt x="5363967" y="836464"/>
                  </a:lnTo>
                  <a:lnTo>
                    <a:pt x="5332380" y="807390"/>
                  </a:lnTo>
                  <a:lnTo>
                    <a:pt x="5300072" y="778719"/>
                  </a:lnTo>
                  <a:lnTo>
                    <a:pt x="5267053" y="750455"/>
                  </a:lnTo>
                  <a:lnTo>
                    <a:pt x="5233333" y="722607"/>
                  </a:lnTo>
                  <a:lnTo>
                    <a:pt x="5198920" y="695181"/>
                  </a:lnTo>
                  <a:lnTo>
                    <a:pt x="5163824" y="668182"/>
                  </a:lnTo>
                  <a:lnTo>
                    <a:pt x="5128055" y="641617"/>
                  </a:lnTo>
                  <a:lnTo>
                    <a:pt x="5091621" y="615493"/>
                  </a:lnTo>
                  <a:lnTo>
                    <a:pt x="5054532" y="589817"/>
                  </a:lnTo>
                  <a:lnTo>
                    <a:pt x="5016797" y="564593"/>
                  </a:lnTo>
                  <a:lnTo>
                    <a:pt x="4978425" y="539830"/>
                  </a:lnTo>
                  <a:lnTo>
                    <a:pt x="4939426" y="515534"/>
                  </a:lnTo>
                  <a:lnTo>
                    <a:pt x="4899810" y="491710"/>
                  </a:lnTo>
                  <a:lnTo>
                    <a:pt x="4859584" y="468365"/>
                  </a:lnTo>
                  <a:lnTo>
                    <a:pt x="4818759" y="445507"/>
                  </a:lnTo>
                  <a:lnTo>
                    <a:pt x="4777344" y="423140"/>
                  </a:lnTo>
                  <a:lnTo>
                    <a:pt x="4735349" y="401272"/>
                  </a:lnTo>
                  <a:lnTo>
                    <a:pt x="4692781" y="379909"/>
                  </a:lnTo>
                  <a:lnTo>
                    <a:pt x="4649652" y="359058"/>
                  </a:lnTo>
                  <a:lnTo>
                    <a:pt x="4605970" y="338724"/>
                  </a:lnTo>
                  <a:lnTo>
                    <a:pt x="4561743" y="318915"/>
                  </a:lnTo>
                  <a:lnTo>
                    <a:pt x="4516983" y="299636"/>
                  </a:lnTo>
                  <a:lnTo>
                    <a:pt x="4471698" y="280895"/>
                  </a:lnTo>
                  <a:lnTo>
                    <a:pt x="4425897" y="262698"/>
                  </a:lnTo>
                  <a:lnTo>
                    <a:pt x="4379589" y="245050"/>
                  </a:lnTo>
                  <a:lnTo>
                    <a:pt x="4332784" y="227959"/>
                  </a:lnTo>
                  <a:lnTo>
                    <a:pt x="4285492" y="211431"/>
                  </a:lnTo>
                  <a:lnTo>
                    <a:pt x="4237720" y="195472"/>
                  </a:lnTo>
                  <a:lnTo>
                    <a:pt x="4189480" y="180090"/>
                  </a:lnTo>
                  <a:lnTo>
                    <a:pt x="4140779" y="165289"/>
                  </a:lnTo>
                  <a:lnTo>
                    <a:pt x="4091628" y="151077"/>
                  </a:lnTo>
                  <a:lnTo>
                    <a:pt x="4042035" y="137460"/>
                  </a:lnTo>
                  <a:lnTo>
                    <a:pt x="3992011" y="124445"/>
                  </a:lnTo>
                  <a:lnTo>
                    <a:pt x="3941563" y="112037"/>
                  </a:lnTo>
                  <a:lnTo>
                    <a:pt x="3890702" y="100244"/>
                  </a:lnTo>
                  <a:lnTo>
                    <a:pt x="3839437" y="89072"/>
                  </a:lnTo>
                  <a:lnTo>
                    <a:pt x="3787777" y="78527"/>
                  </a:lnTo>
                  <a:lnTo>
                    <a:pt x="3735731" y="68616"/>
                  </a:lnTo>
                  <a:lnTo>
                    <a:pt x="3683308" y="59345"/>
                  </a:lnTo>
                  <a:lnTo>
                    <a:pt x="3630519" y="50720"/>
                  </a:lnTo>
                  <a:lnTo>
                    <a:pt x="3577372" y="42749"/>
                  </a:lnTo>
                  <a:lnTo>
                    <a:pt x="3523876" y="35437"/>
                  </a:lnTo>
                  <a:lnTo>
                    <a:pt x="3470042" y="28791"/>
                  </a:lnTo>
                  <a:lnTo>
                    <a:pt x="3415877" y="22817"/>
                  </a:lnTo>
                  <a:lnTo>
                    <a:pt x="3361392" y="17521"/>
                  </a:lnTo>
                  <a:lnTo>
                    <a:pt x="3306595" y="12911"/>
                  </a:lnTo>
                  <a:lnTo>
                    <a:pt x="3251497" y="8993"/>
                  </a:lnTo>
                  <a:lnTo>
                    <a:pt x="3196106" y="5772"/>
                  </a:lnTo>
                  <a:lnTo>
                    <a:pt x="3140431" y="3256"/>
                  </a:lnTo>
                  <a:lnTo>
                    <a:pt x="3084482" y="1451"/>
                  </a:lnTo>
                  <a:lnTo>
                    <a:pt x="3028269" y="364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1F202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00962" y="1600962"/>
              <a:ext cx="5943600" cy="4114800"/>
            </a:xfrm>
            <a:custGeom>
              <a:avLst/>
              <a:gdLst/>
              <a:ahLst/>
              <a:cxnLst/>
              <a:rect l="l" t="t" r="r" b="b"/>
              <a:pathLst>
                <a:path w="5943600" h="4114800">
                  <a:moveTo>
                    <a:pt x="0" y="2057400"/>
                  </a:moveTo>
                  <a:lnTo>
                    <a:pt x="525" y="2018304"/>
                  </a:lnTo>
                  <a:lnTo>
                    <a:pt x="2097" y="1979386"/>
                  </a:lnTo>
                  <a:lnTo>
                    <a:pt x="4704" y="1940651"/>
                  </a:lnTo>
                  <a:lnTo>
                    <a:pt x="8338" y="1902106"/>
                  </a:lnTo>
                  <a:lnTo>
                    <a:pt x="12990" y="1863757"/>
                  </a:lnTo>
                  <a:lnTo>
                    <a:pt x="18651" y="1825611"/>
                  </a:lnTo>
                  <a:lnTo>
                    <a:pt x="25310" y="1787674"/>
                  </a:lnTo>
                  <a:lnTo>
                    <a:pt x="32959" y="1749952"/>
                  </a:lnTo>
                  <a:lnTo>
                    <a:pt x="41588" y="1712453"/>
                  </a:lnTo>
                  <a:lnTo>
                    <a:pt x="51189" y="1675182"/>
                  </a:lnTo>
                  <a:lnTo>
                    <a:pt x="61751" y="1638146"/>
                  </a:lnTo>
                  <a:lnTo>
                    <a:pt x="73266" y="1601351"/>
                  </a:lnTo>
                  <a:lnTo>
                    <a:pt x="85724" y="1564804"/>
                  </a:lnTo>
                  <a:lnTo>
                    <a:pt x="99116" y="1528511"/>
                  </a:lnTo>
                  <a:lnTo>
                    <a:pt x="113432" y="1492478"/>
                  </a:lnTo>
                  <a:lnTo>
                    <a:pt x="128665" y="1456713"/>
                  </a:lnTo>
                  <a:lnTo>
                    <a:pt x="144803" y="1421221"/>
                  </a:lnTo>
                  <a:lnTo>
                    <a:pt x="161838" y="1386009"/>
                  </a:lnTo>
                  <a:lnTo>
                    <a:pt x="179760" y="1351084"/>
                  </a:lnTo>
                  <a:lnTo>
                    <a:pt x="198560" y="1316451"/>
                  </a:lnTo>
                  <a:lnTo>
                    <a:pt x="218230" y="1282117"/>
                  </a:lnTo>
                  <a:lnTo>
                    <a:pt x="238759" y="1248089"/>
                  </a:lnTo>
                  <a:lnTo>
                    <a:pt x="260138" y="1214373"/>
                  </a:lnTo>
                  <a:lnTo>
                    <a:pt x="282359" y="1180976"/>
                  </a:lnTo>
                  <a:lnTo>
                    <a:pt x="305411" y="1147903"/>
                  </a:lnTo>
                  <a:lnTo>
                    <a:pt x="329285" y="1115162"/>
                  </a:lnTo>
                  <a:lnTo>
                    <a:pt x="353973" y="1082759"/>
                  </a:lnTo>
                  <a:lnTo>
                    <a:pt x="379464" y="1050700"/>
                  </a:lnTo>
                  <a:lnTo>
                    <a:pt x="405750" y="1018991"/>
                  </a:lnTo>
                  <a:lnTo>
                    <a:pt x="432822" y="987640"/>
                  </a:lnTo>
                  <a:lnTo>
                    <a:pt x="460669" y="956652"/>
                  </a:lnTo>
                  <a:lnTo>
                    <a:pt x="489283" y="926034"/>
                  </a:lnTo>
                  <a:lnTo>
                    <a:pt x="518654" y="895792"/>
                  </a:lnTo>
                  <a:lnTo>
                    <a:pt x="548774" y="865934"/>
                  </a:lnTo>
                  <a:lnTo>
                    <a:pt x="579632" y="836464"/>
                  </a:lnTo>
                  <a:lnTo>
                    <a:pt x="611219" y="807390"/>
                  </a:lnTo>
                  <a:lnTo>
                    <a:pt x="643527" y="778719"/>
                  </a:lnTo>
                  <a:lnTo>
                    <a:pt x="676546" y="750455"/>
                  </a:lnTo>
                  <a:lnTo>
                    <a:pt x="710266" y="722607"/>
                  </a:lnTo>
                  <a:lnTo>
                    <a:pt x="744679" y="695181"/>
                  </a:lnTo>
                  <a:lnTo>
                    <a:pt x="779775" y="668182"/>
                  </a:lnTo>
                  <a:lnTo>
                    <a:pt x="815544" y="641617"/>
                  </a:lnTo>
                  <a:lnTo>
                    <a:pt x="851978" y="615493"/>
                  </a:lnTo>
                  <a:lnTo>
                    <a:pt x="889067" y="589817"/>
                  </a:lnTo>
                  <a:lnTo>
                    <a:pt x="926802" y="564593"/>
                  </a:lnTo>
                  <a:lnTo>
                    <a:pt x="965174" y="539830"/>
                  </a:lnTo>
                  <a:lnTo>
                    <a:pt x="1004173" y="515534"/>
                  </a:lnTo>
                  <a:lnTo>
                    <a:pt x="1043789" y="491710"/>
                  </a:lnTo>
                  <a:lnTo>
                    <a:pt x="1084015" y="468365"/>
                  </a:lnTo>
                  <a:lnTo>
                    <a:pt x="1124840" y="445507"/>
                  </a:lnTo>
                  <a:lnTo>
                    <a:pt x="1166255" y="423140"/>
                  </a:lnTo>
                  <a:lnTo>
                    <a:pt x="1208250" y="401272"/>
                  </a:lnTo>
                  <a:lnTo>
                    <a:pt x="1250818" y="379909"/>
                  </a:lnTo>
                  <a:lnTo>
                    <a:pt x="1293947" y="359058"/>
                  </a:lnTo>
                  <a:lnTo>
                    <a:pt x="1337629" y="338724"/>
                  </a:lnTo>
                  <a:lnTo>
                    <a:pt x="1381856" y="318915"/>
                  </a:lnTo>
                  <a:lnTo>
                    <a:pt x="1426616" y="299636"/>
                  </a:lnTo>
                  <a:lnTo>
                    <a:pt x="1471901" y="280895"/>
                  </a:lnTo>
                  <a:lnTo>
                    <a:pt x="1517702" y="262698"/>
                  </a:lnTo>
                  <a:lnTo>
                    <a:pt x="1564010" y="245050"/>
                  </a:lnTo>
                  <a:lnTo>
                    <a:pt x="1610815" y="227959"/>
                  </a:lnTo>
                  <a:lnTo>
                    <a:pt x="1658107" y="211431"/>
                  </a:lnTo>
                  <a:lnTo>
                    <a:pt x="1705879" y="195472"/>
                  </a:lnTo>
                  <a:lnTo>
                    <a:pt x="1754119" y="180090"/>
                  </a:lnTo>
                  <a:lnTo>
                    <a:pt x="1802820" y="165289"/>
                  </a:lnTo>
                  <a:lnTo>
                    <a:pt x="1851971" y="151077"/>
                  </a:lnTo>
                  <a:lnTo>
                    <a:pt x="1901564" y="137460"/>
                  </a:lnTo>
                  <a:lnTo>
                    <a:pt x="1951588" y="124445"/>
                  </a:lnTo>
                  <a:lnTo>
                    <a:pt x="2002036" y="112037"/>
                  </a:lnTo>
                  <a:lnTo>
                    <a:pt x="2052897" y="100244"/>
                  </a:lnTo>
                  <a:lnTo>
                    <a:pt x="2104162" y="89072"/>
                  </a:lnTo>
                  <a:lnTo>
                    <a:pt x="2155822" y="78527"/>
                  </a:lnTo>
                  <a:lnTo>
                    <a:pt x="2207868" y="68616"/>
                  </a:lnTo>
                  <a:lnTo>
                    <a:pt x="2260291" y="59345"/>
                  </a:lnTo>
                  <a:lnTo>
                    <a:pt x="2313080" y="50720"/>
                  </a:lnTo>
                  <a:lnTo>
                    <a:pt x="2366227" y="42749"/>
                  </a:lnTo>
                  <a:lnTo>
                    <a:pt x="2419723" y="35437"/>
                  </a:lnTo>
                  <a:lnTo>
                    <a:pt x="2473557" y="28791"/>
                  </a:lnTo>
                  <a:lnTo>
                    <a:pt x="2527722" y="22817"/>
                  </a:lnTo>
                  <a:lnTo>
                    <a:pt x="2582207" y="17521"/>
                  </a:lnTo>
                  <a:lnTo>
                    <a:pt x="2637004" y="12911"/>
                  </a:lnTo>
                  <a:lnTo>
                    <a:pt x="2692102" y="8993"/>
                  </a:lnTo>
                  <a:lnTo>
                    <a:pt x="2747493" y="5772"/>
                  </a:lnTo>
                  <a:lnTo>
                    <a:pt x="2803168" y="3256"/>
                  </a:lnTo>
                  <a:lnTo>
                    <a:pt x="2859117" y="1451"/>
                  </a:lnTo>
                  <a:lnTo>
                    <a:pt x="2915330" y="364"/>
                  </a:lnTo>
                  <a:lnTo>
                    <a:pt x="2971800" y="0"/>
                  </a:lnTo>
                  <a:lnTo>
                    <a:pt x="3028269" y="364"/>
                  </a:lnTo>
                  <a:lnTo>
                    <a:pt x="3084482" y="1451"/>
                  </a:lnTo>
                  <a:lnTo>
                    <a:pt x="3140431" y="3256"/>
                  </a:lnTo>
                  <a:lnTo>
                    <a:pt x="3196106" y="5772"/>
                  </a:lnTo>
                  <a:lnTo>
                    <a:pt x="3251497" y="8993"/>
                  </a:lnTo>
                  <a:lnTo>
                    <a:pt x="3306595" y="12911"/>
                  </a:lnTo>
                  <a:lnTo>
                    <a:pt x="3361392" y="17521"/>
                  </a:lnTo>
                  <a:lnTo>
                    <a:pt x="3415877" y="22817"/>
                  </a:lnTo>
                  <a:lnTo>
                    <a:pt x="3470042" y="28791"/>
                  </a:lnTo>
                  <a:lnTo>
                    <a:pt x="3523876" y="35437"/>
                  </a:lnTo>
                  <a:lnTo>
                    <a:pt x="3577372" y="42749"/>
                  </a:lnTo>
                  <a:lnTo>
                    <a:pt x="3630519" y="50720"/>
                  </a:lnTo>
                  <a:lnTo>
                    <a:pt x="3683308" y="59345"/>
                  </a:lnTo>
                  <a:lnTo>
                    <a:pt x="3735731" y="68616"/>
                  </a:lnTo>
                  <a:lnTo>
                    <a:pt x="3787777" y="78527"/>
                  </a:lnTo>
                  <a:lnTo>
                    <a:pt x="3839437" y="89072"/>
                  </a:lnTo>
                  <a:lnTo>
                    <a:pt x="3890702" y="100244"/>
                  </a:lnTo>
                  <a:lnTo>
                    <a:pt x="3941563" y="112037"/>
                  </a:lnTo>
                  <a:lnTo>
                    <a:pt x="3992011" y="124445"/>
                  </a:lnTo>
                  <a:lnTo>
                    <a:pt x="4042035" y="137460"/>
                  </a:lnTo>
                  <a:lnTo>
                    <a:pt x="4091628" y="151077"/>
                  </a:lnTo>
                  <a:lnTo>
                    <a:pt x="4140779" y="165289"/>
                  </a:lnTo>
                  <a:lnTo>
                    <a:pt x="4189480" y="180090"/>
                  </a:lnTo>
                  <a:lnTo>
                    <a:pt x="4237720" y="195472"/>
                  </a:lnTo>
                  <a:lnTo>
                    <a:pt x="4285492" y="211431"/>
                  </a:lnTo>
                  <a:lnTo>
                    <a:pt x="4332784" y="227959"/>
                  </a:lnTo>
                  <a:lnTo>
                    <a:pt x="4379589" y="245050"/>
                  </a:lnTo>
                  <a:lnTo>
                    <a:pt x="4425897" y="262698"/>
                  </a:lnTo>
                  <a:lnTo>
                    <a:pt x="4471698" y="280895"/>
                  </a:lnTo>
                  <a:lnTo>
                    <a:pt x="4516983" y="299636"/>
                  </a:lnTo>
                  <a:lnTo>
                    <a:pt x="4561743" y="318915"/>
                  </a:lnTo>
                  <a:lnTo>
                    <a:pt x="4605970" y="338724"/>
                  </a:lnTo>
                  <a:lnTo>
                    <a:pt x="4649652" y="359058"/>
                  </a:lnTo>
                  <a:lnTo>
                    <a:pt x="4692781" y="379909"/>
                  </a:lnTo>
                  <a:lnTo>
                    <a:pt x="4735349" y="401272"/>
                  </a:lnTo>
                  <a:lnTo>
                    <a:pt x="4777344" y="423140"/>
                  </a:lnTo>
                  <a:lnTo>
                    <a:pt x="4818759" y="445507"/>
                  </a:lnTo>
                  <a:lnTo>
                    <a:pt x="4859584" y="468365"/>
                  </a:lnTo>
                  <a:lnTo>
                    <a:pt x="4899810" y="491710"/>
                  </a:lnTo>
                  <a:lnTo>
                    <a:pt x="4939426" y="515534"/>
                  </a:lnTo>
                  <a:lnTo>
                    <a:pt x="4978425" y="539830"/>
                  </a:lnTo>
                  <a:lnTo>
                    <a:pt x="5016797" y="564593"/>
                  </a:lnTo>
                  <a:lnTo>
                    <a:pt x="5054532" y="589817"/>
                  </a:lnTo>
                  <a:lnTo>
                    <a:pt x="5091621" y="615493"/>
                  </a:lnTo>
                  <a:lnTo>
                    <a:pt x="5128055" y="641617"/>
                  </a:lnTo>
                  <a:lnTo>
                    <a:pt x="5163824" y="668182"/>
                  </a:lnTo>
                  <a:lnTo>
                    <a:pt x="5198920" y="695181"/>
                  </a:lnTo>
                  <a:lnTo>
                    <a:pt x="5233333" y="722607"/>
                  </a:lnTo>
                  <a:lnTo>
                    <a:pt x="5267053" y="750455"/>
                  </a:lnTo>
                  <a:lnTo>
                    <a:pt x="5300072" y="778719"/>
                  </a:lnTo>
                  <a:lnTo>
                    <a:pt x="5332380" y="807390"/>
                  </a:lnTo>
                  <a:lnTo>
                    <a:pt x="5363967" y="836464"/>
                  </a:lnTo>
                  <a:lnTo>
                    <a:pt x="5394825" y="865934"/>
                  </a:lnTo>
                  <a:lnTo>
                    <a:pt x="5424945" y="895792"/>
                  </a:lnTo>
                  <a:lnTo>
                    <a:pt x="5454316" y="926034"/>
                  </a:lnTo>
                  <a:lnTo>
                    <a:pt x="5482930" y="956652"/>
                  </a:lnTo>
                  <a:lnTo>
                    <a:pt x="5510777" y="987640"/>
                  </a:lnTo>
                  <a:lnTo>
                    <a:pt x="5537849" y="1018991"/>
                  </a:lnTo>
                  <a:lnTo>
                    <a:pt x="5564135" y="1050700"/>
                  </a:lnTo>
                  <a:lnTo>
                    <a:pt x="5589626" y="1082759"/>
                  </a:lnTo>
                  <a:lnTo>
                    <a:pt x="5614314" y="1115162"/>
                  </a:lnTo>
                  <a:lnTo>
                    <a:pt x="5638188" y="1147903"/>
                  </a:lnTo>
                  <a:lnTo>
                    <a:pt x="5661240" y="1180976"/>
                  </a:lnTo>
                  <a:lnTo>
                    <a:pt x="5683461" y="1214373"/>
                  </a:lnTo>
                  <a:lnTo>
                    <a:pt x="5704840" y="1248089"/>
                  </a:lnTo>
                  <a:lnTo>
                    <a:pt x="5725369" y="1282117"/>
                  </a:lnTo>
                  <a:lnTo>
                    <a:pt x="5745039" y="1316451"/>
                  </a:lnTo>
                  <a:lnTo>
                    <a:pt x="5763839" y="1351084"/>
                  </a:lnTo>
                  <a:lnTo>
                    <a:pt x="5781761" y="1386009"/>
                  </a:lnTo>
                  <a:lnTo>
                    <a:pt x="5798796" y="1421221"/>
                  </a:lnTo>
                  <a:lnTo>
                    <a:pt x="5814934" y="1456713"/>
                  </a:lnTo>
                  <a:lnTo>
                    <a:pt x="5830167" y="1492478"/>
                  </a:lnTo>
                  <a:lnTo>
                    <a:pt x="5844483" y="1528511"/>
                  </a:lnTo>
                  <a:lnTo>
                    <a:pt x="5857875" y="1564804"/>
                  </a:lnTo>
                  <a:lnTo>
                    <a:pt x="5870333" y="1601351"/>
                  </a:lnTo>
                  <a:lnTo>
                    <a:pt x="5881848" y="1638146"/>
                  </a:lnTo>
                  <a:lnTo>
                    <a:pt x="5892410" y="1675182"/>
                  </a:lnTo>
                  <a:lnTo>
                    <a:pt x="5902011" y="1712453"/>
                  </a:lnTo>
                  <a:lnTo>
                    <a:pt x="5910640" y="1749952"/>
                  </a:lnTo>
                  <a:lnTo>
                    <a:pt x="5918289" y="1787674"/>
                  </a:lnTo>
                  <a:lnTo>
                    <a:pt x="5924948" y="1825611"/>
                  </a:lnTo>
                  <a:lnTo>
                    <a:pt x="5930609" y="1863757"/>
                  </a:lnTo>
                  <a:lnTo>
                    <a:pt x="5935261" y="1902106"/>
                  </a:lnTo>
                  <a:lnTo>
                    <a:pt x="5938895" y="1940651"/>
                  </a:lnTo>
                  <a:lnTo>
                    <a:pt x="5941502" y="1979386"/>
                  </a:lnTo>
                  <a:lnTo>
                    <a:pt x="5943074" y="2018304"/>
                  </a:lnTo>
                  <a:lnTo>
                    <a:pt x="5943599" y="2057400"/>
                  </a:lnTo>
                  <a:lnTo>
                    <a:pt x="5943074" y="2096495"/>
                  </a:lnTo>
                  <a:lnTo>
                    <a:pt x="5941502" y="2135413"/>
                  </a:lnTo>
                  <a:lnTo>
                    <a:pt x="5938895" y="2174148"/>
                  </a:lnTo>
                  <a:lnTo>
                    <a:pt x="5935261" y="2212693"/>
                  </a:lnTo>
                  <a:lnTo>
                    <a:pt x="5930609" y="2251042"/>
                  </a:lnTo>
                  <a:lnTo>
                    <a:pt x="5924948" y="2289188"/>
                  </a:lnTo>
                  <a:lnTo>
                    <a:pt x="5918289" y="2327125"/>
                  </a:lnTo>
                  <a:lnTo>
                    <a:pt x="5910640" y="2364847"/>
                  </a:lnTo>
                  <a:lnTo>
                    <a:pt x="5902011" y="2402346"/>
                  </a:lnTo>
                  <a:lnTo>
                    <a:pt x="5892410" y="2439617"/>
                  </a:lnTo>
                  <a:lnTo>
                    <a:pt x="5881848" y="2476653"/>
                  </a:lnTo>
                  <a:lnTo>
                    <a:pt x="5870333" y="2513448"/>
                  </a:lnTo>
                  <a:lnTo>
                    <a:pt x="5857875" y="2549995"/>
                  </a:lnTo>
                  <a:lnTo>
                    <a:pt x="5844483" y="2586288"/>
                  </a:lnTo>
                  <a:lnTo>
                    <a:pt x="5830167" y="2622321"/>
                  </a:lnTo>
                  <a:lnTo>
                    <a:pt x="5814934" y="2658086"/>
                  </a:lnTo>
                  <a:lnTo>
                    <a:pt x="5798796" y="2693578"/>
                  </a:lnTo>
                  <a:lnTo>
                    <a:pt x="5781761" y="2728790"/>
                  </a:lnTo>
                  <a:lnTo>
                    <a:pt x="5763839" y="2763715"/>
                  </a:lnTo>
                  <a:lnTo>
                    <a:pt x="5745039" y="2798348"/>
                  </a:lnTo>
                  <a:lnTo>
                    <a:pt x="5725369" y="2832682"/>
                  </a:lnTo>
                  <a:lnTo>
                    <a:pt x="5704840" y="2866710"/>
                  </a:lnTo>
                  <a:lnTo>
                    <a:pt x="5683461" y="2900426"/>
                  </a:lnTo>
                  <a:lnTo>
                    <a:pt x="5661240" y="2933823"/>
                  </a:lnTo>
                  <a:lnTo>
                    <a:pt x="5638188" y="2966896"/>
                  </a:lnTo>
                  <a:lnTo>
                    <a:pt x="5614314" y="2999637"/>
                  </a:lnTo>
                  <a:lnTo>
                    <a:pt x="5589626" y="3032040"/>
                  </a:lnTo>
                  <a:lnTo>
                    <a:pt x="5564135" y="3064099"/>
                  </a:lnTo>
                  <a:lnTo>
                    <a:pt x="5537849" y="3095808"/>
                  </a:lnTo>
                  <a:lnTo>
                    <a:pt x="5510777" y="3127159"/>
                  </a:lnTo>
                  <a:lnTo>
                    <a:pt x="5482930" y="3158147"/>
                  </a:lnTo>
                  <a:lnTo>
                    <a:pt x="5454316" y="3188765"/>
                  </a:lnTo>
                  <a:lnTo>
                    <a:pt x="5424945" y="3219007"/>
                  </a:lnTo>
                  <a:lnTo>
                    <a:pt x="5394825" y="3248865"/>
                  </a:lnTo>
                  <a:lnTo>
                    <a:pt x="5363967" y="3278335"/>
                  </a:lnTo>
                  <a:lnTo>
                    <a:pt x="5332380" y="3307409"/>
                  </a:lnTo>
                  <a:lnTo>
                    <a:pt x="5300072" y="3336080"/>
                  </a:lnTo>
                  <a:lnTo>
                    <a:pt x="5267053" y="3364344"/>
                  </a:lnTo>
                  <a:lnTo>
                    <a:pt x="5233333" y="3392192"/>
                  </a:lnTo>
                  <a:lnTo>
                    <a:pt x="5198920" y="3419618"/>
                  </a:lnTo>
                  <a:lnTo>
                    <a:pt x="5163824" y="3446617"/>
                  </a:lnTo>
                  <a:lnTo>
                    <a:pt x="5128055" y="3473182"/>
                  </a:lnTo>
                  <a:lnTo>
                    <a:pt x="5091621" y="3499306"/>
                  </a:lnTo>
                  <a:lnTo>
                    <a:pt x="5054532" y="3524982"/>
                  </a:lnTo>
                  <a:lnTo>
                    <a:pt x="5016797" y="3550206"/>
                  </a:lnTo>
                  <a:lnTo>
                    <a:pt x="4978425" y="3574969"/>
                  </a:lnTo>
                  <a:lnTo>
                    <a:pt x="4939426" y="3599265"/>
                  </a:lnTo>
                  <a:lnTo>
                    <a:pt x="4899810" y="3623089"/>
                  </a:lnTo>
                  <a:lnTo>
                    <a:pt x="4859584" y="3646434"/>
                  </a:lnTo>
                  <a:lnTo>
                    <a:pt x="4818759" y="3669292"/>
                  </a:lnTo>
                  <a:lnTo>
                    <a:pt x="4777344" y="3691659"/>
                  </a:lnTo>
                  <a:lnTo>
                    <a:pt x="4735349" y="3713527"/>
                  </a:lnTo>
                  <a:lnTo>
                    <a:pt x="4692781" y="3734890"/>
                  </a:lnTo>
                  <a:lnTo>
                    <a:pt x="4649652" y="3755741"/>
                  </a:lnTo>
                  <a:lnTo>
                    <a:pt x="4605970" y="3776075"/>
                  </a:lnTo>
                  <a:lnTo>
                    <a:pt x="4561743" y="3795884"/>
                  </a:lnTo>
                  <a:lnTo>
                    <a:pt x="4516983" y="3815163"/>
                  </a:lnTo>
                  <a:lnTo>
                    <a:pt x="4471698" y="3833904"/>
                  </a:lnTo>
                  <a:lnTo>
                    <a:pt x="4425897" y="3852101"/>
                  </a:lnTo>
                  <a:lnTo>
                    <a:pt x="4379589" y="3869749"/>
                  </a:lnTo>
                  <a:lnTo>
                    <a:pt x="4332784" y="3886840"/>
                  </a:lnTo>
                  <a:lnTo>
                    <a:pt x="4285492" y="3903368"/>
                  </a:lnTo>
                  <a:lnTo>
                    <a:pt x="4237720" y="3919327"/>
                  </a:lnTo>
                  <a:lnTo>
                    <a:pt x="4189480" y="3934709"/>
                  </a:lnTo>
                  <a:lnTo>
                    <a:pt x="4140779" y="3949510"/>
                  </a:lnTo>
                  <a:lnTo>
                    <a:pt x="4091628" y="3963722"/>
                  </a:lnTo>
                  <a:lnTo>
                    <a:pt x="4042035" y="3977339"/>
                  </a:lnTo>
                  <a:lnTo>
                    <a:pt x="3992011" y="3990354"/>
                  </a:lnTo>
                  <a:lnTo>
                    <a:pt x="3941563" y="4002762"/>
                  </a:lnTo>
                  <a:lnTo>
                    <a:pt x="3890702" y="4014555"/>
                  </a:lnTo>
                  <a:lnTo>
                    <a:pt x="3839437" y="4025727"/>
                  </a:lnTo>
                  <a:lnTo>
                    <a:pt x="3787777" y="4036272"/>
                  </a:lnTo>
                  <a:lnTo>
                    <a:pt x="3735731" y="4046183"/>
                  </a:lnTo>
                  <a:lnTo>
                    <a:pt x="3683308" y="4055454"/>
                  </a:lnTo>
                  <a:lnTo>
                    <a:pt x="3630519" y="4064079"/>
                  </a:lnTo>
                  <a:lnTo>
                    <a:pt x="3577372" y="4072050"/>
                  </a:lnTo>
                  <a:lnTo>
                    <a:pt x="3523876" y="4079362"/>
                  </a:lnTo>
                  <a:lnTo>
                    <a:pt x="3470042" y="4086008"/>
                  </a:lnTo>
                  <a:lnTo>
                    <a:pt x="3415877" y="4091982"/>
                  </a:lnTo>
                  <a:lnTo>
                    <a:pt x="3361392" y="4097278"/>
                  </a:lnTo>
                  <a:lnTo>
                    <a:pt x="3306595" y="4101888"/>
                  </a:lnTo>
                  <a:lnTo>
                    <a:pt x="3251497" y="4105806"/>
                  </a:lnTo>
                  <a:lnTo>
                    <a:pt x="3196106" y="4109027"/>
                  </a:lnTo>
                  <a:lnTo>
                    <a:pt x="3140431" y="4111543"/>
                  </a:lnTo>
                  <a:lnTo>
                    <a:pt x="3084482" y="4113348"/>
                  </a:lnTo>
                  <a:lnTo>
                    <a:pt x="3028269" y="4114435"/>
                  </a:lnTo>
                  <a:lnTo>
                    <a:pt x="2971800" y="4114800"/>
                  </a:lnTo>
                  <a:lnTo>
                    <a:pt x="2915330" y="4114435"/>
                  </a:lnTo>
                  <a:lnTo>
                    <a:pt x="2859117" y="4113348"/>
                  </a:lnTo>
                  <a:lnTo>
                    <a:pt x="2803168" y="4111543"/>
                  </a:lnTo>
                  <a:lnTo>
                    <a:pt x="2747493" y="4109027"/>
                  </a:lnTo>
                  <a:lnTo>
                    <a:pt x="2692102" y="4105806"/>
                  </a:lnTo>
                  <a:lnTo>
                    <a:pt x="2637004" y="4101888"/>
                  </a:lnTo>
                  <a:lnTo>
                    <a:pt x="2582207" y="4097278"/>
                  </a:lnTo>
                  <a:lnTo>
                    <a:pt x="2527722" y="4091982"/>
                  </a:lnTo>
                  <a:lnTo>
                    <a:pt x="2473557" y="4086008"/>
                  </a:lnTo>
                  <a:lnTo>
                    <a:pt x="2419723" y="4079362"/>
                  </a:lnTo>
                  <a:lnTo>
                    <a:pt x="2366227" y="4072050"/>
                  </a:lnTo>
                  <a:lnTo>
                    <a:pt x="2313080" y="4064079"/>
                  </a:lnTo>
                  <a:lnTo>
                    <a:pt x="2260291" y="4055454"/>
                  </a:lnTo>
                  <a:lnTo>
                    <a:pt x="2207868" y="4046183"/>
                  </a:lnTo>
                  <a:lnTo>
                    <a:pt x="2155822" y="4036272"/>
                  </a:lnTo>
                  <a:lnTo>
                    <a:pt x="2104162" y="4025727"/>
                  </a:lnTo>
                  <a:lnTo>
                    <a:pt x="2052897" y="4014555"/>
                  </a:lnTo>
                  <a:lnTo>
                    <a:pt x="2002036" y="4002762"/>
                  </a:lnTo>
                  <a:lnTo>
                    <a:pt x="1951588" y="3990354"/>
                  </a:lnTo>
                  <a:lnTo>
                    <a:pt x="1901564" y="3977339"/>
                  </a:lnTo>
                  <a:lnTo>
                    <a:pt x="1851971" y="3963722"/>
                  </a:lnTo>
                  <a:lnTo>
                    <a:pt x="1802820" y="3949510"/>
                  </a:lnTo>
                  <a:lnTo>
                    <a:pt x="1754119" y="3934709"/>
                  </a:lnTo>
                  <a:lnTo>
                    <a:pt x="1705879" y="3919327"/>
                  </a:lnTo>
                  <a:lnTo>
                    <a:pt x="1658107" y="3903368"/>
                  </a:lnTo>
                  <a:lnTo>
                    <a:pt x="1610815" y="3886840"/>
                  </a:lnTo>
                  <a:lnTo>
                    <a:pt x="1564010" y="3869749"/>
                  </a:lnTo>
                  <a:lnTo>
                    <a:pt x="1517702" y="3852101"/>
                  </a:lnTo>
                  <a:lnTo>
                    <a:pt x="1471901" y="3833904"/>
                  </a:lnTo>
                  <a:lnTo>
                    <a:pt x="1426616" y="3815163"/>
                  </a:lnTo>
                  <a:lnTo>
                    <a:pt x="1381856" y="3795884"/>
                  </a:lnTo>
                  <a:lnTo>
                    <a:pt x="1337629" y="3776075"/>
                  </a:lnTo>
                  <a:lnTo>
                    <a:pt x="1293947" y="3755741"/>
                  </a:lnTo>
                  <a:lnTo>
                    <a:pt x="1250818" y="3734890"/>
                  </a:lnTo>
                  <a:lnTo>
                    <a:pt x="1208250" y="3713527"/>
                  </a:lnTo>
                  <a:lnTo>
                    <a:pt x="1166255" y="3691659"/>
                  </a:lnTo>
                  <a:lnTo>
                    <a:pt x="1124840" y="3669292"/>
                  </a:lnTo>
                  <a:lnTo>
                    <a:pt x="1084015" y="3646434"/>
                  </a:lnTo>
                  <a:lnTo>
                    <a:pt x="1043789" y="3623089"/>
                  </a:lnTo>
                  <a:lnTo>
                    <a:pt x="1004173" y="3599265"/>
                  </a:lnTo>
                  <a:lnTo>
                    <a:pt x="965174" y="3574969"/>
                  </a:lnTo>
                  <a:lnTo>
                    <a:pt x="926802" y="3550206"/>
                  </a:lnTo>
                  <a:lnTo>
                    <a:pt x="889067" y="3524982"/>
                  </a:lnTo>
                  <a:lnTo>
                    <a:pt x="851978" y="3499306"/>
                  </a:lnTo>
                  <a:lnTo>
                    <a:pt x="815544" y="3473182"/>
                  </a:lnTo>
                  <a:lnTo>
                    <a:pt x="779775" y="3446617"/>
                  </a:lnTo>
                  <a:lnTo>
                    <a:pt x="744679" y="3419618"/>
                  </a:lnTo>
                  <a:lnTo>
                    <a:pt x="710266" y="3392192"/>
                  </a:lnTo>
                  <a:lnTo>
                    <a:pt x="676546" y="3364344"/>
                  </a:lnTo>
                  <a:lnTo>
                    <a:pt x="643527" y="3336080"/>
                  </a:lnTo>
                  <a:lnTo>
                    <a:pt x="611219" y="3307409"/>
                  </a:lnTo>
                  <a:lnTo>
                    <a:pt x="579632" y="3278335"/>
                  </a:lnTo>
                  <a:lnTo>
                    <a:pt x="548774" y="3248865"/>
                  </a:lnTo>
                  <a:lnTo>
                    <a:pt x="518654" y="3219007"/>
                  </a:lnTo>
                  <a:lnTo>
                    <a:pt x="489283" y="3188765"/>
                  </a:lnTo>
                  <a:lnTo>
                    <a:pt x="460669" y="3158147"/>
                  </a:lnTo>
                  <a:lnTo>
                    <a:pt x="432822" y="3127159"/>
                  </a:lnTo>
                  <a:lnTo>
                    <a:pt x="405750" y="3095808"/>
                  </a:lnTo>
                  <a:lnTo>
                    <a:pt x="379464" y="3064099"/>
                  </a:lnTo>
                  <a:lnTo>
                    <a:pt x="353973" y="3032040"/>
                  </a:lnTo>
                  <a:lnTo>
                    <a:pt x="329285" y="2999637"/>
                  </a:lnTo>
                  <a:lnTo>
                    <a:pt x="305411" y="2966896"/>
                  </a:lnTo>
                  <a:lnTo>
                    <a:pt x="282359" y="2933823"/>
                  </a:lnTo>
                  <a:lnTo>
                    <a:pt x="260138" y="2900426"/>
                  </a:lnTo>
                  <a:lnTo>
                    <a:pt x="238759" y="2866710"/>
                  </a:lnTo>
                  <a:lnTo>
                    <a:pt x="218230" y="2832682"/>
                  </a:lnTo>
                  <a:lnTo>
                    <a:pt x="198560" y="2798348"/>
                  </a:lnTo>
                  <a:lnTo>
                    <a:pt x="179760" y="2763715"/>
                  </a:lnTo>
                  <a:lnTo>
                    <a:pt x="161838" y="2728790"/>
                  </a:lnTo>
                  <a:lnTo>
                    <a:pt x="144803" y="2693578"/>
                  </a:lnTo>
                  <a:lnTo>
                    <a:pt x="128665" y="2658086"/>
                  </a:lnTo>
                  <a:lnTo>
                    <a:pt x="113432" y="2622321"/>
                  </a:lnTo>
                  <a:lnTo>
                    <a:pt x="99116" y="2586288"/>
                  </a:lnTo>
                  <a:lnTo>
                    <a:pt x="85724" y="2549995"/>
                  </a:lnTo>
                  <a:lnTo>
                    <a:pt x="73266" y="2513448"/>
                  </a:lnTo>
                  <a:lnTo>
                    <a:pt x="61751" y="2476653"/>
                  </a:lnTo>
                  <a:lnTo>
                    <a:pt x="51189" y="2439617"/>
                  </a:lnTo>
                  <a:lnTo>
                    <a:pt x="41588" y="2402346"/>
                  </a:lnTo>
                  <a:lnTo>
                    <a:pt x="32959" y="2364847"/>
                  </a:lnTo>
                  <a:lnTo>
                    <a:pt x="25310" y="2327125"/>
                  </a:lnTo>
                  <a:lnTo>
                    <a:pt x="18651" y="2289188"/>
                  </a:lnTo>
                  <a:lnTo>
                    <a:pt x="12990" y="2251042"/>
                  </a:lnTo>
                  <a:lnTo>
                    <a:pt x="8338" y="2212693"/>
                  </a:lnTo>
                  <a:lnTo>
                    <a:pt x="4704" y="2174148"/>
                  </a:lnTo>
                  <a:lnTo>
                    <a:pt x="2097" y="2135413"/>
                  </a:lnTo>
                  <a:lnTo>
                    <a:pt x="525" y="2096495"/>
                  </a:lnTo>
                  <a:lnTo>
                    <a:pt x="0" y="205740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532503" y="2073097"/>
            <a:ext cx="3127375" cy="303276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5080" indent="1270" algn="ctr">
              <a:lnSpc>
                <a:spcPct val="86300"/>
              </a:lnSpc>
              <a:spcBef>
                <a:spcPts val="1000"/>
              </a:spcBef>
            </a:pPr>
            <a:r>
              <a:rPr sz="5500" spc="-5" dirty="0">
                <a:solidFill>
                  <a:srgbClr val="FFFFFF"/>
                </a:solidFill>
                <a:latin typeface="Times New Roman"/>
                <a:cs typeface="Times New Roman"/>
              </a:rPr>
              <a:t>Superior </a:t>
            </a:r>
            <a:r>
              <a:rPr sz="5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Times New Roman"/>
                <a:cs typeface="Times New Roman"/>
              </a:rPr>
              <a:t>(proximal) </a:t>
            </a:r>
            <a:r>
              <a:rPr sz="5500" spc="-1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5500" spc="-5" dirty="0">
                <a:solidFill>
                  <a:srgbClr val="FFFFFF"/>
                </a:solidFill>
                <a:latin typeface="Times New Roman"/>
                <a:cs typeface="Times New Roman"/>
              </a:rPr>
              <a:t>radio</a:t>
            </a:r>
            <a:r>
              <a:rPr sz="55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5500" spc="-5" dirty="0">
                <a:solidFill>
                  <a:srgbClr val="FFFFFF"/>
                </a:solidFill>
                <a:latin typeface="Times New Roman"/>
                <a:cs typeface="Times New Roman"/>
              </a:rPr>
              <a:t>ulnar  joint</a:t>
            </a:r>
            <a:endParaRPr sz="55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1257237"/>
            <a:ext cx="7935595" cy="923925"/>
            <a:chOff x="604964" y="1257236"/>
            <a:chExt cx="7935595" cy="923925"/>
          </a:xfrm>
        </p:grpSpPr>
        <p:sp>
          <p:nvSpPr>
            <p:cNvPr id="3" name="object 3"/>
            <p:cNvSpPr/>
            <p:nvPr/>
          </p:nvSpPr>
          <p:spPr>
            <a:xfrm>
              <a:off x="610361" y="1262634"/>
              <a:ext cx="7924800" cy="913130"/>
            </a:xfrm>
            <a:custGeom>
              <a:avLst/>
              <a:gdLst/>
              <a:ahLst/>
              <a:cxnLst/>
              <a:rect l="l" t="t" r="r" b="b"/>
              <a:pathLst>
                <a:path w="7924800" h="913130">
                  <a:moveTo>
                    <a:pt x="7772654" y="0"/>
                  </a:moveTo>
                  <a:lnTo>
                    <a:pt x="152145" y="0"/>
                  </a:lnTo>
                  <a:lnTo>
                    <a:pt x="104057" y="7752"/>
                  </a:lnTo>
                  <a:lnTo>
                    <a:pt x="62292" y="29342"/>
                  </a:lnTo>
                  <a:lnTo>
                    <a:pt x="29356" y="62270"/>
                  </a:lnTo>
                  <a:lnTo>
                    <a:pt x="7756" y="104038"/>
                  </a:lnTo>
                  <a:lnTo>
                    <a:pt x="0" y="152145"/>
                  </a:lnTo>
                  <a:lnTo>
                    <a:pt x="0" y="760729"/>
                  </a:lnTo>
                  <a:lnTo>
                    <a:pt x="7756" y="808837"/>
                  </a:lnTo>
                  <a:lnTo>
                    <a:pt x="29356" y="850605"/>
                  </a:lnTo>
                  <a:lnTo>
                    <a:pt x="62292" y="883533"/>
                  </a:lnTo>
                  <a:lnTo>
                    <a:pt x="104057" y="905123"/>
                  </a:lnTo>
                  <a:lnTo>
                    <a:pt x="152145" y="912876"/>
                  </a:lnTo>
                  <a:lnTo>
                    <a:pt x="7772654" y="912876"/>
                  </a:lnTo>
                  <a:lnTo>
                    <a:pt x="7820761" y="905123"/>
                  </a:lnTo>
                  <a:lnTo>
                    <a:pt x="7862529" y="883533"/>
                  </a:lnTo>
                  <a:lnTo>
                    <a:pt x="7895457" y="850605"/>
                  </a:lnTo>
                  <a:lnTo>
                    <a:pt x="7917047" y="808837"/>
                  </a:lnTo>
                  <a:lnTo>
                    <a:pt x="7924800" y="760729"/>
                  </a:lnTo>
                  <a:lnTo>
                    <a:pt x="7924800" y="152145"/>
                  </a:lnTo>
                  <a:lnTo>
                    <a:pt x="7917047" y="104038"/>
                  </a:lnTo>
                  <a:lnTo>
                    <a:pt x="7895457" y="62270"/>
                  </a:lnTo>
                  <a:lnTo>
                    <a:pt x="7862529" y="29342"/>
                  </a:lnTo>
                  <a:lnTo>
                    <a:pt x="7820761" y="7752"/>
                  </a:lnTo>
                  <a:lnTo>
                    <a:pt x="777265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1262634"/>
              <a:ext cx="7924800" cy="913130"/>
            </a:xfrm>
            <a:custGeom>
              <a:avLst/>
              <a:gdLst/>
              <a:ahLst/>
              <a:cxnLst/>
              <a:rect l="l" t="t" r="r" b="b"/>
              <a:pathLst>
                <a:path w="7924800" h="913130">
                  <a:moveTo>
                    <a:pt x="0" y="152145"/>
                  </a:moveTo>
                  <a:lnTo>
                    <a:pt x="7756" y="104038"/>
                  </a:lnTo>
                  <a:lnTo>
                    <a:pt x="29356" y="62270"/>
                  </a:lnTo>
                  <a:lnTo>
                    <a:pt x="62292" y="29342"/>
                  </a:lnTo>
                  <a:lnTo>
                    <a:pt x="104057" y="7752"/>
                  </a:lnTo>
                  <a:lnTo>
                    <a:pt x="152145" y="0"/>
                  </a:lnTo>
                  <a:lnTo>
                    <a:pt x="7772654" y="0"/>
                  </a:lnTo>
                  <a:lnTo>
                    <a:pt x="7820761" y="7752"/>
                  </a:lnTo>
                  <a:lnTo>
                    <a:pt x="7862529" y="29342"/>
                  </a:lnTo>
                  <a:lnTo>
                    <a:pt x="7895457" y="62270"/>
                  </a:lnTo>
                  <a:lnTo>
                    <a:pt x="7917047" y="104038"/>
                  </a:lnTo>
                  <a:lnTo>
                    <a:pt x="7924800" y="152145"/>
                  </a:lnTo>
                  <a:lnTo>
                    <a:pt x="7924800" y="760729"/>
                  </a:lnTo>
                  <a:lnTo>
                    <a:pt x="7917047" y="808837"/>
                  </a:lnTo>
                  <a:lnTo>
                    <a:pt x="7895457" y="850605"/>
                  </a:lnTo>
                  <a:lnTo>
                    <a:pt x="7862529" y="883533"/>
                  </a:lnTo>
                  <a:lnTo>
                    <a:pt x="7820761" y="905123"/>
                  </a:lnTo>
                  <a:lnTo>
                    <a:pt x="7772654" y="912876"/>
                  </a:lnTo>
                  <a:lnTo>
                    <a:pt x="152145" y="912876"/>
                  </a:lnTo>
                  <a:lnTo>
                    <a:pt x="104057" y="905123"/>
                  </a:lnTo>
                  <a:lnTo>
                    <a:pt x="62292" y="883533"/>
                  </a:lnTo>
                  <a:lnTo>
                    <a:pt x="29356" y="850605"/>
                  </a:lnTo>
                  <a:lnTo>
                    <a:pt x="7756" y="808837"/>
                  </a:lnTo>
                  <a:lnTo>
                    <a:pt x="0" y="760729"/>
                  </a:lnTo>
                  <a:lnTo>
                    <a:pt x="0" y="152145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7146" y="1516628"/>
            <a:ext cx="7019925" cy="345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u="heavy" spc="-5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Type</a:t>
            </a:r>
            <a:r>
              <a:rPr sz="2400" b="1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of</a:t>
            </a:r>
            <a:r>
              <a:rPr sz="2400" b="1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sz="2400" b="1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the joint</a:t>
            </a:r>
            <a:r>
              <a:rPr sz="2400" dirty="0">
                <a:solidFill>
                  <a:schemeClr val="bg1"/>
                </a:solidFill>
              </a:rPr>
              <a:t>:</a:t>
            </a:r>
            <a:r>
              <a:rPr sz="2400" spc="-3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synovial </a:t>
            </a:r>
            <a:r>
              <a:rPr sz="2400" spc="-5" dirty="0">
                <a:solidFill>
                  <a:schemeClr val="bg1"/>
                </a:solidFill>
              </a:rPr>
              <a:t>of </a:t>
            </a:r>
            <a:r>
              <a:rPr sz="2400" dirty="0">
                <a:solidFill>
                  <a:schemeClr val="bg1"/>
                </a:solidFill>
              </a:rPr>
              <a:t>the</a:t>
            </a:r>
            <a:r>
              <a:rPr sz="2400" spc="-10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ball</a:t>
            </a:r>
            <a:r>
              <a:rPr sz="2400" spc="-15" dirty="0">
                <a:solidFill>
                  <a:schemeClr val="bg1"/>
                </a:solidFill>
              </a:rPr>
              <a:t> </a:t>
            </a:r>
            <a:r>
              <a:rPr sz="2400" dirty="0">
                <a:solidFill>
                  <a:schemeClr val="bg1"/>
                </a:solidFill>
              </a:rPr>
              <a:t>and socket</a:t>
            </a:r>
            <a:r>
              <a:rPr sz="2400" spc="-15" dirty="0">
                <a:solidFill>
                  <a:schemeClr val="bg1"/>
                </a:solidFill>
              </a:rPr>
              <a:t> </a:t>
            </a:r>
            <a:r>
              <a:rPr sz="2400" spc="-20" dirty="0">
                <a:solidFill>
                  <a:schemeClr val="bg1"/>
                </a:solidFill>
              </a:rPr>
              <a:t>variety.</a:t>
            </a:r>
            <a:endParaRPr sz="240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8965" y="2238693"/>
            <a:ext cx="7935595" cy="923925"/>
            <a:chOff x="604964" y="2238692"/>
            <a:chExt cx="7935595" cy="923925"/>
          </a:xfrm>
        </p:grpSpPr>
        <p:sp>
          <p:nvSpPr>
            <p:cNvPr id="7" name="object 7"/>
            <p:cNvSpPr/>
            <p:nvPr/>
          </p:nvSpPr>
          <p:spPr>
            <a:xfrm>
              <a:off x="610361" y="2244089"/>
              <a:ext cx="7924800" cy="913130"/>
            </a:xfrm>
            <a:custGeom>
              <a:avLst/>
              <a:gdLst/>
              <a:ahLst/>
              <a:cxnLst/>
              <a:rect l="l" t="t" r="r" b="b"/>
              <a:pathLst>
                <a:path w="7924800" h="913130">
                  <a:moveTo>
                    <a:pt x="7772654" y="0"/>
                  </a:moveTo>
                  <a:lnTo>
                    <a:pt x="152145" y="0"/>
                  </a:lnTo>
                  <a:lnTo>
                    <a:pt x="104057" y="7752"/>
                  </a:lnTo>
                  <a:lnTo>
                    <a:pt x="62292" y="29342"/>
                  </a:lnTo>
                  <a:lnTo>
                    <a:pt x="29356" y="62270"/>
                  </a:lnTo>
                  <a:lnTo>
                    <a:pt x="7756" y="104038"/>
                  </a:lnTo>
                  <a:lnTo>
                    <a:pt x="0" y="152146"/>
                  </a:lnTo>
                  <a:lnTo>
                    <a:pt x="0" y="760730"/>
                  </a:lnTo>
                  <a:lnTo>
                    <a:pt x="7756" y="808837"/>
                  </a:lnTo>
                  <a:lnTo>
                    <a:pt x="29356" y="850605"/>
                  </a:lnTo>
                  <a:lnTo>
                    <a:pt x="62292" y="883533"/>
                  </a:lnTo>
                  <a:lnTo>
                    <a:pt x="104057" y="905123"/>
                  </a:lnTo>
                  <a:lnTo>
                    <a:pt x="152145" y="912876"/>
                  </a:lnTo>
                  <a:lnTo>
                    <a:pt x="7772654" y="912876"/>
                  </a:lnTo>
                  <a:lnTo>
                    <a:pt x="7820761" y="905123"/>
                  </a:lnTo>
                  <a:lnTo>
                    <a:pt x="7862529" y="883533"/>
                  </a:lnTo>
                  <a:lnTo>
                    <a:pt x="7895457" y="850605"/>
                  </a:lnTo>
                  <a:lnTo>
                    <a:pt x="7917047" y="808837"/>
                  </a:lnTo>
                  <a:lnTo>
                    <a:pt x="7924800" y="760730"/>
                  </a:lnTo>
                  <a:lnTo>
                    <a:pt x="7924800" y="152146"/>
                  </a:lnTo>
                  <a:lnTo>
                    <a:pt x="7917047" y="104038"/>
                  </a:lnTo>
                  <a:lnTo>
                    <a:pt x="7895457" y="62270"/>
                  </a:lnTo>
                  <a:lnTo>
                    <a:pt x="7862529" y="29342"/>
                  </a:lnTo>
                  <a:lnTo>
                    <a:pt x="7820761" y="7752"/>
                  </a:lnTo>
                  <a:lnTo>
                    <a:pt x="777265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2244089"/>
              <a:ext cx="7924800" cy="913130"/>
            </a:xfrm>
            <a:custGeom>
              <a:avLst/>
              <a:gdLst/>
              <a:ahLst/>
              <a:cxnLst/>
              <a:rect l="l" t="t" r="r" b="b"/>
              <a:pathLst>
                <a:path w="7924800" h="913130">
                  <a:moveTo>
                    <a:pt x="0" y="152146"/>
                  </a:moveTo>
                  <a:lnTo>
                    <a:pt x="7756" y="104038"/>
                  </a:lnTo>
                  <a:lnTo>
                    <a:pt x="29356" y="62270"/>
                  </a:lnTo>
                  <a:lnTo>
                    <a:pt x="62292" y="29342"/>
                  </a:lnTo>
                  <a:lnTo>
                    <a:pt x="104057" y="7752"/>
                  </a:lnTo>
                  <a:lnTo>
                    <a:pt x="152145" y="0"/>
                  </a:lnTo>
                  <a:lnTo>
                    <a:pt x="7772654" y="0"/>
                  </a:lnTo>
                  <a:lnTo>
                    <a:pt x="7820761" y="7752"/>
                  </a:lnTo>
                  <a:lnTo>
                    <a:pt x="7862529" y="29342"/>
                  </a:lnTo>
                  <a:lnTo>
                    <a:pt x="7895457" y="62270"/>
                  </a:lnTo>
                  <a:lnTo>
                    <a:pt x="7917047" y="104038"/>
                  </a:lnTo>
                  <a:lnTo>
                    <a:pt x="7924800" y="152146"/>
                  </a:lnTo>
                  <a:lnTo>
                    <a:pt x="7924800" y="760730"/>
                  </a:lnTo>
                  <a:lnTo>
                    <a:pt x="7917047" y="808837"/>
                  </a:lnTo>
                  <a:lnTo>
                    <a:pt x="7895457" y="850605"/>
                  </a:lnTo>
                  <a:lnTo>
                    <a:pt x="7862529" y="883533"/>
                  </a:lnTo>
                  <a:lnTo>
                    <a:pt x="7820761" y="905123"/>
                  </a:lnTo>
                  <a:lnTo>
                    <a:pt x="7772654" y="912876"/>
                  </a:lnTo>
                  <a:lnTo>
                    <a:pt x="152145" y="912876"/>
                  </a:lnTo>
                  <a:lnTo>
                    <a:pt x="104057" y="905123"/>
                  </a:lnTo>
                  <a:lnTo>
                    <a:pt x="62292" y="883533"/>
                  </a:lnTo>
                  <a:lnTo>
                    <a:pt x="29356" y="850605"/>
                  </a:lnTo>
                  <a:lnTo>
                    <a:pt x="7756" y="808837"/>
                  </a:lnTo>
                  <a:lnTo>
                    <a:pt x="0" y="760730"/>
                  </a:lnTo>
                  <a:lnTo>
                    <a:pt x="0" y="152146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5" y="3773361"/>
            <a:ext cx="7935595" cy="923925"/>
            <a:chOff x="604964" y="3773360"/>
            <a:chExt cx="7935595" cy="923925"/>
          </a:xfrm>
        </p:grpSpPr>
        <p:sp>
          <p:nvSpPr>
            <p:cNvPr id="10" name="object 10"/>
            <p:cNvSpPr/>
            <p:nvPr/>
          </p:nvSpPr>
          <p:spPr>
            <a:xfrm>
              <a:off x="610361" y="3778757"/>
              <a:ext cx="7924800" cy="913130"/>
            </a:xfrm>
            <a:custGeom>
              <a:avLst/>
              <a:gdLst/>
              <a:ahLst/>
              <a:cxnLst/>
              <a:rect l="l" t="t" r="r" b="b"/>
              <a:pathLst>
                <a:path w="7924800" h="913129">
                  <a:moveTo>
                    <a:pt x="7772654" y="0"/>
                  </a:moveTo>
                  <a:lnTo>
                    <a:pt x="152145" y="0"/>
                  </a:lnTo>
                  <a:lnTo>
                    <a:pt x="104057" y="7752"/>
                  </a:lnTo>
                  <a:lnTo>
                    <a:pt x="62292" y="29342"/>
                  </a:lnTo>
                  <a:lnTo>
                    <a:pt x="29356" y="62270"/>
                  </a:lnTo>
                  <a:lnTo>
                    <a:pt x="7756" y="104038"/>
                  </a:lnTo>
                  <a:lnTo>
                    <a:pt x="0" y="152146"/>
                  </a:lnTo>
                  <a:lnTo>
                    <a:pt x="0" y="760730"/>
                  </a:lnTo>
                  <a:lnTo>
                    <a:pt x="7756" y="808837"/>
                  </a:lnTo>
                  <a:lnTo>
                    <a:pt x="29356" y="850605"/>
                  </a:lnTo>
                  <a:lnTo>
                    <a:pt x="62292" y="883533"/>
                  </a:lnTo>
                  <a:lnTo>
                    <a:pt x="104057" y="905123"/>
                  </a:lnTo>
                  <a:lnTo>
                    <a:pt x="152145" y="912876"/>
                  </a:lnTo>
                  <a:lnTo>
                    <a:pt x="7772654" y="912876"/>
                  </a:lnTo>
                  <a:lnTo>
                    <a:pt x="7820761" y="905123"/>
                  </a:lnTo>
                  <a:lnTo>
                    <a:pt x="7862529" y="883533"/>
                  </a:lnTo>
                  <a:lnTo>
                    <a:pt x="7895457" y="850605"/>
                  </a:lnTo>
                  <a:lnTo>
                    <a:pt x="7917047" y="808837"/>
                  </a:lnTo>
                  <a:lnTo>
                    <a:pt x="7924800" y="760730"/>
                  </a:lnTo>
                  <a:lnTo>
                    <a:pt x="7924800" y="152146"/>
                  </a:lnTo>
                  <a:lnTo>
                    <a:pt x="7917047" y="104038"/>
                  </a:lnTo>
                  <a:lnTo>
                    <a:pt x="7895457" y="62270"/>
                  </a:lnTo>
                  <a:lnTo>
                    <a:pt x="7862529" y="29342"/>
                  </a:lnTo>
                  <a:lnTo>
                    <a:pt x="7820761" y="7752"/>
                  </a:lnTo>
                  <a:lnTo>
                    <a:pt x="777265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3778757"/>
              <a:ext cx="7924800" cy="913130"/>
            </a:xfrm>
            <a:custGeom>
              <a:avLst/>
              <a:gdLst/>
              <a:ahLst/>
              <a:cxnLst/>
              <a:rect l="l" t="t" r="r" b="b"/>
              <a:pathLst>
                <a:path w="7924800" h="913129">
                  <a:moveTo>
                    <a:pt x="0" y="152146"/>
                  </a:moveTo>
                  <a:lnTo>
                    <a:pt x="7756" y="104038"/>
                  </a:lnTo>
                  <a:lnTo>
                    <a:pt x="29356" y="62270"/>
                  </a:lnTo>
                  <a:lnTo>
                    <a:pt x="62292" y="29342"/>
                  </a:lnTo>
                  <a:lnTo>
                    <a:pt x="104057" y="7752"/>
                  </a:lnTo>
                  <a:lnTo>
                    <a:pt x="152145" y="0"/>
                  </a:lnTo>
                  <a:lnTo>
                    <a:pt x="7772654" y="0"/>
                  </a:lnTo>
                  <a:lnTo>
                    <a:pt x="7820761" y="7752"/>
                  </a:lnTo>
                  <a:lnTo>
                    <a:pt x="7862529" y="29342"/>
                  </a:lnTo>
                  <a:lnTo>
                    <a:pt x="7895457" y="62270"/>
                  </a:lnTo>
                  <a:lnTo>
                    <a:pt x="7917047" y="104038"/>
                  </a:lnTo>
                  <a:lnTo>
                    <a:pt x="7924800" y="152146"/>
                  </a:lnTo>
                  <a:lnTo>
                    <a:pt x="7924800" y="760730"/>
                  </a:lnTo>
                  <a:lnTo>
                    <a:pt x="7917047" y="808837"/>
                  </a:lnTo>
                  <a:lnTo>
                    <a:pt x="7895457" y="850605"/>
                  </a:lnTo>
                  <a:lnTo>
                    <a:pt x="7862529" y="883533"/>
                  </a:lnTo>
                  <a:lnTo>
                    <a:pt x="7820761" y="905123"/>
                  </a:lnTo>
                  <a:lnTo>
                    <a:pt x="7772654" y="912876"/>
                  </a:lnTo>
                  <a:lnTo>
                    <a:pt x="152145" y="912876"/>
                  </a:lnTo>
                  <a:lnTo>
                    <a:pt x="104057" y="905123"/>
                  </a:lnTo>
                  <a:lnTo>
                    <a:pt x="62292" y="883533"/>
                  </a:lnTo>
                  <a:lnTo>
                    <a:pt x="29356" y="850605"/>
                  </a:lnTo>
                  <a:lnTo>
                    <a:pt x="7756" y="808837"/>
                  </a:lnTo>
                  <a:lnTo>
                    <a:pt x="0" y="760730"/>
                  </a:lnTo>
                  <a:lnTo>
                    <a:pt x="0" y="152146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28965" y="4754817"/>
            <a:ext cx="7935595" cy="923925"/>
            <a:chOff x="604964" y="4754816"/>
            <a:chExt cx="7935595" cy="923925"/>
          </a:xfrm>
        </p:grpSpPr>
        <p:sp>
          <p:nvSpPr>
            <p:cNvPr id="13" name="object 13"/>
            <p:cNvSpPr/>
            <p:nvPr/>
          </p:nvSpPr>
          <p:spPr>
            <a:xfrm>
              <a:off x="610361" y="4760213"/>
              <a:ext cx="7924800" cy="913130"/>
            </a:xfrm>
            <a:custGeom>
              <a:avLst/>
              <a:gdLst/>
              <a:ahLst/>
              <a:cxnLst/>
              <a:rect l="l" t="t" r="r" b="b"/>
              <a:pathLst>
                <a:path w="7924800" h="913129">
                  <a:moveTo>
                    <a:pt x="7772654" y="0"/>
                  </a:moveTo>
                  <a:lnTo>
                    <a:pt x="152145" y="0"/>
                  </a:lnTo>
                  <a:lnTo>
                    <a:pt x="104057" y="7752"/>
                  </a:lnTo>
                  <a:lnTo>
                    <a:pt x="62292" y="29342"/>
                  </a:lnTo>
                  <a:lnTo>
                    <a:pt x="29356" y="62270"/>
                  </a:lnTo>
                  <a:lnTo>
                    <a:pt x="7756" y="104038"/>
                  </a:lnTo>
                  <a:lnTo>
                    <a:pt x="0" y="152146"/>
                  </a:lnTo>
                  <a:lnTo>
                    <a:pt x="0" y="760730"/>
                  </a:lnTo>
                  <a:lnTo>
                    <a:pt x="7756" y="808818"/>
                  </a:lnTo>
                  <a:lnTo>
                    <a:pt x="29356" y="850583"/>
                  </a:lnTo>
                  <a:lnTo>
                    <a:pt x="62292" y="883519"/>
                  </a:lnTo>
                  <a:lnTo>
                    <a:pt x="104057" y="905119"/>
                  </a:lnTo>
                  <a:lnTo>
                    <a:pt x="152145" y="912876"/>
                  </a:lnTo>
                  <a:lnTo>
                    <a:pt x="7772654" y="912876"/>
                  </a:lnTo>
                  <a:lnTo>
                    <a:pt x="7820761" y="905119"/>
                  </a:lnTo>
                  <a:lnTo>
                    <a:pt x="7862529" y="883519"/>
                  </a:lnTo>
                  <a:lnTo>
                    <a:pt x="7895457" y="850583"/>
                  </a:lnTo>
                  <a:lnTo>
                    <a:pt x="7917047" y="808818"/>
                  </a:lnTo>
                  <a:lnTo>
                    <a:pt x="7924800" y="760730"/>
                  </a:lnTo>
                  <a:lnTo>
                    <a:pt x="7924800" y="152146"/>
                  </a:lnTo>
                  <a:lnTo>
                    <a:pt x="7917047" y="104038"/>
                  </a:lnTo>
                  <a:lnTo>
                    <a:pt x="7895457" y="62270"/>
                  </a:lnTo>
                  <a:lnTo>
                    <a:pt x="7862529" y="29342"/>
                  </a:lnTo>
                  <a:lnTo>
                    <a:pt x="7820761" y="7752"/>
                  </a:lnTo>
                  <a:lnTo>
                    <a:pt x="777265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361" y="4760213"/>
              <a:ext cx="7924800" cy="913130"/>
            </a:xfrm>
            <a:custGeom>
              <a:avLst/>
              <a:gdLst/>
              <a:ahLst/>
              <a:cxnLst/>
              <a:rect l="l" t="t" r="r" b="b"/>
              <a:pathLst>
                <a:path w="7924800" h="913129">
                  <a:moveTo>
                    <a:pt x="0" y="152146"/>
                  </a:moveTo>
                  <a:lnTo>
                    <a:pt x="7756" y="104038"/>
                  </a:lnTo>
                  <a:lnTo>
                    <a:pt x="29356" y="62270"/>
                  </a:lnTo>
                  <a:lnTo>
                    <a:pt x="62292" y="29342"/>
                  </a:lnTo>
                  <a:lnTo>
                    <a:pt x="104057" y="7752"/>
                  </a:lnTo>
                  <a:lnTo>
                    <a:pt x="152145" y="0"/>
                  </a:lnTo>
                  <a:lnTo>
                    <a:pt x="7772654" y="0"/>
                  </a:lnTo>
                  <a:lnTo>
                    <a:pt x="7820761" y="7752"/>
                  </a:lnTo>
                  <a:lnTo>
                    <a:pt x="7862529" y="29342"/>
                  </a:lnTo>
                  <a:lnTo>
                    <a:pt x="7895457" y="62270"/>
                  </a:lnTo>
                  <a:lnTo>
                    <a:pt x="7917047" y="104038"/>
                  </a:lnTo>
                  <a:lnTo>
                    <a:pt x="7924800" y="152146"/>
                  </a:lnTo>
                  <a:lnTo>
                    <a:pt x="7924800" y="760730"/>
                  </a:lnTo>
                  <a:lnTo>
                    <a:pt x="7917047" y="808818"/>
                  </a:lnTo>
                  <a:lnTo>
                    <a:pt x="7895457" y="850583"/>
                  </a:lnTo>
                  <a:lnTo>
                    <a:pt x="7862529" y="883519"/>
                  </a:lnTo>
                  <a:lnTo>
                    <a:pt x="7820761" y="905119"/>
                  </a:lnTo>
                  <a:lnTo>
                    <a:pt x="7772654" y="912876"/>
                  </a:lnTo>
                  <a:lnTo>
                    <a:pt x="152145" y="912876"/>
                  </a:lnTo>
                  <a:lnTo>
                    <a:pt x="104057" y="905119"/>
                  </a:lnTo>
                  <a:lnTo>
                    <a:pt x="62292" y="883519"/>
                  </a:lnTo>
                  <a:lnTo>
                    <a:pt x="29356" y="850583"/>
                  </a:lnTo>
                  <a:lnTo>
                    <a:pt x="7756" y="808818"/>
                  </a:lnTo>
                  <a:lnTo>
                    <a:pt x="0" y="760730"/>
                  </a:lnTo>
                  <a:lnTo>
                    <a:pt x="0" y="152146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57146" y="2475738"/>
            <a:ext cx="7644765" cy="3105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Articular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surfaces:</a:t>
            </a:r>
            <a:endParaRPr sz="2400" dirty="0">
              <a:latin typeface="Times New Roman"/>
              <a:cs typeface="Times New Roman"/>
            </a:endParaRPr>
          </a:p>
          <a:p>
            <a:pPr marL="300355" indent="-173355">
              <a:spcBef>
                <a:spcPts val="2285"/>
              </a:spcBef>
              <a:buChar char="•"/>
              <a:tabLst>
                <a:tab pos="300990" algn="l"/>
              </a:tabLst>
            </a:pPr>
            <a:r>
              <a:rPr sz="1900" spc="-5" dirty="0">
                <a:latin typeface="Times New Roman"/>
                <a:cs typeface="Times New Roman"/>
              </a:rPr>
              <a:t>Glenoid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cavity of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the scapula</a:t>
            </a:r>
            <a:endParaRPr sz="1900" dirty="0">
              <a:latin typeface="Times New Roman"/>
              <a:cs typeface="Times New Roman"/>
            </a:endParaRPr>
          </a:p>
          <a:p>
            <a:pPr marL="300355" indent="-173355">
              <a:spcBef>
                <a:spcPts val="120"/>
              </a:spcBef>
              <a:buChar char="•"/>
              <a:tabLst>
                <a:tab pos="300990" algn="l"/>
              </a:tabLst>
            </a:pPr>
            <a:r>
              <a:rPr sz="1900" spc="-5" dirty="0">
                <a:latin typeface="Times New Roman"/>
                <a:cs typeface="Times New Roman"/>
              </a:rPr>
              <a:t>Head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of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the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humerus</a:t>
            </a: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ts val="2685"/>
              </a:lnSpc>
              <a:spcBef>
                <a:spcPts val="99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glenoid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cavity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deepened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widened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 the presence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685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cartilage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around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margins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known as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labrum </a:t>
            </a:r>
            <a:r>
              <a:rPr sz="24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glenoidale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>
              <a:lnSpc>
                <a:spcPts val="248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head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humerus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is more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than half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sphere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is 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3-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times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larger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than the glenoid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cavity.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0365" y="806132"/>
            <a:ext cx="3820795" cy="1247140"/>
            <a:chOff x="376364" y="806132"/>
            <a:chExt cx="3820795" cy="1247140"/>
          </a:xfrm>
        </p:grpSpPr>
        <p:sp>
          <p:nvSpPr>
            <p:cNvPr id="3" name="object 3"/>
            <p:cNvSpPr/>
            <p:nvPr/>
          </p:nvSpPr>
          <p:spPr>
            <a:xfrm>
              <a:off x="381762" y="811529"/>
              <a:ext cx="3810000" cy="1236345"/>
            </a:xfrm>
            <a:custGeom>
              <a:avLst/>
              <a:gdLst/>
              <a:ahLst/>
              <a:cxnLst/>
              <a:rect l="l" t="t" r="r" b="b"/>
              <a:pathLst>
                <a:path w="3810000" h="1236345">
                  <a:moveTo>
                    <a:pt x="3604005" y="0"/>
                  </a:moveTo>
                  <a:lnTo>
                    <a:pt x="205994" y="0"/>
                  </a:lnTo>
                  <a:lnTo>
                    <a:pt x="158761" y="5439"/>
                  </a:lnTo>
                  <a:lnTo>
                    <a:pt x="115403" y="20933"/>
                  </a:lnTo>
                  <a:lnTo>
                    <a:pt x="77155" y="45246"/>
                  </a:lnTo>
                  <a:lnTo>
                    <a:pt x="45254" y="77144"/>
                  </a:lnTo>
                  <a:lnTo>
                    <a:pt x="20937" y="115392"/>
                  </a:lnTo>
                  <a:lnTo>
                    <a:pt x="5440" y="158753"/>
                  </a:lnTo>
                  <a:lnTo>
                    <a:pt x="0" y="205994"/>
                  </a:lnTo>
                  <a:lnTo>
                    <a:pt x="0" y="1029970"/>
                  </a:lnTo>
                  <a:lnTo>
                    <a:pt x="5440" y="1077210"/>
                  </a:lnTo>
                  <a:lnTo>
                    <a:pt x="20937" y="1120571"/>
                  </a:lnTo>
                  <a:lnTo>
                    <a:pt x="45254" y="1158819"/>
                  </a:lnTo>
                  <a:lnTo>
                    <a:pt x="77155" y="1190717"/>
                  </a:lnTo>
                  <a:lnTo>
                    <a:pt x="115403" y="1215030"/>
                  </a:lnTo>
                  <a:lnTo>
                    <a:pt x="158761" y="1230524"/>
                  </a:lnTo>
                  <a:lnTo>
                    <a:pt x="205994" y="1235964"/>
                  </a:lnTo>
                  <a:lnTo>
                    <a:pt x="3604005" y="1235964"/>
                  </a:lnTo>
                  <a:lnTo>
                    <a:pt x="3651246" y="1230524"/>
                  </a:lnTo>
                  <a:lnTo>
                    <a:pt x="3694607" y="1215030"/>
                  </a:lnTo>
                  <a:lnTo>
                    <a:pt x="3732855" y="1190717"/>
                  </a:lnTo>
                  <a:lnTo>
                    <a:pt x="3764753" y="1158819"/>
                  </a:lnTo>
                  <a:lnTo>
                    <a:pt x="3789066" y="1120571"/>
                  </a:lnTo>
                  <a:lnTo>
                    <a:pt x="3804560" y="1077210"/>
                  </a:lnTo>
                  <a:lnTo>
                    <a:pt x="3810000" y="1029970"/>
                  </a:lnTo>
                  <a:lnTo>
                    <a:pt x="3810000" y="205994"/>
                  </a:lnTo>
                  <a:lnTo>
                    <a:pt x="3804560" y="158753"/>
                  </a:lnTo>
                  <a:lnTo>
                    <a:pt x="3789066" y="115392"/>
                  </a:lnTo>
                  <a:lnTo>
                    <a:pt x="3764753" y="77144"/>
                  </a:lnTo>
                  <a:lnTo>
                    <a:pt x="3732855" y="45246"/>
                  </a:lnTo>
                  <a:lnTo>
                    <a:pt x="3694607" y="20933"/>
                  </a:lnTo>
                  <a:lnTo>
                    <a:pt x="3651246" y="5439"/>
                  </a:lnTo>
                  <a:lnTo>
                    <a:pt x="3604005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762" y="811529"/>
              <a:ext cx="3810000" cy="1236345"/>
            </a:xfrm>
            <a:custGeom>
              <a:avLst/>
              <a:gdLst/>
              <a:ahLst/>
              <a:cxnLst/>
              <a:rect l="l" t="t" r="r" b="b"/>
              <a:pathLst>
                <a:path w="3810000" h="1236345">
                  <a:moveTo>
                    <a:pt x="0" y="205994"/>
                  </a:moveTo>
                  <a:lnTo>
                    <a:pt x="5440" y="158753"/>
                  </a:lnTo>
                  <a:lnTo>
                    <a:pt x="20937" y="115392"/>
                  </a:lnTo>
                  <a:lnTo>
                    <a:pt x="45254" y="77144"/>
                  </a:lnTo>
                  <a:lnTo>
                    <a:pt x="77155" y="45246"/>
                  </a:lnTo>
                  <a:lnTo>
                    <a:pt x="115403" y="20933"/>
                  </a:lnTo>
                  <a:lnTo>
                    <a:pt x="158761" y="5439"/>
                  </a:lnTo>
                  <a:lnTo>
                    <a:pt x="205994" y="0"/>
                  </a:lnTo>
                  <a:lnTo>
                    <a:pt x="3604005" y="0"/>
                  </a:lnTo>
                  <a:lnTo>
                    <a:pt x="3651246" y="5439"/>
                  </a:lnTo>
                  <a:lnTo>
                    <a:pt x="3694607" y="20933"/>
                  </a:lnTo>
                  <a:lnTo>
                    <a:pt x="3732855" y="45246"/>
                  </a:lnTo>
                  <a:lnTo>
                    <a:pt x="3764753" y="77144"/>
                  </a:lnTo>
                  <a:lnTo>
                    <a:pt x="3789066" y="115392"/>
                  </a:lnTo>
                  <a:lnTo>
                    <a:pt x="3804560" y="158753"/>
                  </a:lnTo>
                  <a:lnTo>
                    <a:pt x="3810000" y="205994"/>
                  </a:lnTo>
                  <a:lnTo>
                    <a:pt x="3810000" y="1029970"/>
                  </a:lnTo>
                  <a:lnTo>
                    <a:pt x="3804560" y="1077210"/>
                  </a:lnTo>
                  <a:lnTo>
                    <a:pt x="3789066" y="1120571"/>
                  </a:lnTo>
                  <a:lnTo>
                    <a:pt x="3764753" y="1158819"/>
                  </a:lnTo>
                  <a:lnTo>
                    <a:pt x="3732855" y="1190717"/>
                  </a:lnTo>
                  <a:lnTo>
                    <a:pt x="3694607" y="1215030"/>
                  </a:lnTo>
                  <a:lnTo>
                    <a:pt x="3651246" y="1230524"/>
                  </a:lnTo>
                  <a:lnTo>
                    <a:pt x="3604005" y="1235964"/>
                  </a:lnTo>
                  <a:lnTo>
                    <a:pt x="205994" y="1235964"/>
                  </a:lnTo>
                  <a:lnTo>
                    <a:pt x="158761" y="1230524"/>
                  </a:lnTo>
                  <a:lnTo>
                    <a:pt x="115403" y="1215030"/>
                  </a:lnTo>
                  <a:lnTo>
                    <a:pt x="77155" y="1190717"/>
                  </a:lnTo>
                  <a:lnTo>
                    <a:pt x="45254" y="1158819"/>
                  </a:lnTo>
                  <a:lnTo>
                    <a:pt x="20937" y="1120571"/>
                  </a:lnTo>
                  <a:lnTo>
                    <a:pt x="5440" y="1077210"/>
                  </a:lnTo>
                  <a:lnTo>
                    <a:pt x="0" y="1029970"/>
                  </a:lnTo>
                  <a:lnTo>
                    <a:pt x="0" y="20599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4571" y="920573"/>
            <a:ext cx="3385185" cy="93535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650"/>
              </a:spcBef>
            </a:pPr>
            <a:r>
              <a:rPr sz="3200" b="1" u="heavy" spc="-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Type</a:t>
            </a:r>
            <a:r>
              <a:rPr sz="3200" spc="-45" dirty="0">
                <a:solidFill>
                  <a:schemeClr val="bg1"/>
                </a:solidFill>
              </a:rPr>
              <a:t>:</a:t>
            </a:r>
            <a:r>
              <a:rPr sz="3200" spc="-50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Synovial</a:t>
            </a:r>
            <a:r>
              <a:rPr sz="3200" spc="-60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joint </a:t>
            </a:r>
            <a:r>
              <a:rPr sz="3200" spc="-785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of</a:t>
            </a:r>
            <a:r>
              <a:rPr sz="3200" spc="-15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the</a:t>
            </a:r>
            <a:r>
              <a:rPr sz="3200" spc="-25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pivot</a:t>
            </a:r>
            <a:r>
              <a:rPr sz="3200" spc="-40" dirty="0">
                <a:solidFill>
                  <a:schemeClr val="bg1"/>
                </a:solidFill>
              </a:rPr>
              <a:t> </a:t>
            </a:r>
            <a:r>
              <a:rPr sz="3200" spc="-25" dirty="0">
                <a:solidFill>
                  <a:schemeClr val="bg1"/>
                </a:solidFill>
              </a:rPr>
              <a:t>variety.</a:t>
            </a:r>
            <a:endParaRPr sz="320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00365" y="2133536"/>
            <a:ext cx="3820795" cy="1247140"/>
            <a:chOff x="376364" y="2133536"/>
            <a:chExt cx="3820795" cy="1247140"/>
          </a:xfrm>
        </p:grpSpPr>
        <p:sp>
          <p:nvSpPr>
            <p:cNvPr id="7" name="object 7"/>
            <p:cNvSpPr/>
            <p:nvPr/>
          </p:nvSpPr>
          <p:spPr>
            <a:xfrm>
              <a:off x="381762" y="2138933"/>
              <a:ext cx="3810000" cy="1236345"/>
            </a:xfrm>
            <a:custGeom>
              <a:avLst/>
              <a:gdLst/>
              <a:ahLst/>
              <a:cxnLst/>
              <a:rect l="l" t="t" r="r" b="b"/>
              <a:pathLst>
                <a:path w="3810000" h="1236345">
                  <a:moveTo>
                    <a:pt x="3604005" y="0"/>
                  </a:moveTo>
                  <a:lnTo>
                    <a:pt x="205994" y="0"/>
                  </a:lnTo>
                  <a:lnTo>
                    <a:pt x="158761" y="5439"/>
                  </a:lnTo>
                  <a:lnTo>
                    <a:pt x="115403" y="20933"/>
                  </a:lnTo>
                  <a:lnTo>
                    <a:pt x="77155" y="45246"/>
                  </a:lnTo>
                  <a:lnTo>
                    <a:pt x="45254" y="77144"/>
                  </a:lnTo>
                  <a:lnTo>
                    <a:pt x="20937" y="115392"/>
                  </a:lnTo>
                  <a:lnTo>
                    <a:pt x="5440" y="158753"/>
                  </a:lnTo>
                  <a:lnTo>
                    <a:pt x="0" y="205993"/>
                  </a:lnTo>
                  <a:lnTo>
                    <a:pt x="0" y="1029969"/>
                  </a:lnTo>
                  <a:lnTo>
                    <a:pt x="5440" y="1077210"/>
                  </a:lnTo>
                  <a:lnTo>
                    <a:pt x="20937" y="1120571"/>
                  </a:lnTo>
                  <a:lnTo>
                    <a:pt x="45254" y="1158819"/>
                  </a:lnTo>
                  <a:lnTo>
                    <a:pt x="77155" y="1190717"/>
                  </a:lnTo>
                  <a:lnTo>
                    <a:pt x="115403" y="1215030"/>
                  </a:lnTo>
                  <a:lnTo>
                    <a:pt x="158761" y="1230524"/>
                  </a:lnTo>
                  <a:lnTo>
                    <a:pt x="205994" y="1235964"/>
                  </a:lnTo>
                  <a:lnTo>
                    <a:pt x="3604005" y="1235964"/>
                  </a:lnTo>
                  <a:lnTo>
                    <a:pt x="3651246" y="1230524"/>
                  </a:lnTo>
                  <a:lnTo>
                    <a:pt x="3694607" y="1215030"/>
                  </a:lnTo>
                  <a:lnTo>
                    <a:pt x="3732855" y="1190717"/>
                  </a:lnTo>
                  <a:lnTo>
                    <a:pt x="3764753" y="1158819"/>
                  </a:lnTo>
                  <a:lnTo>
                    <a:pt x="3789066" y="1120571"/>
                  </a:lnTo>
                  <a:lnTo>
                    <a:pt x="3804560" y="1077210"/>
                  </a:lnTo>
                  <a:lnTo>
                    <a:pt x="3810000" y="1029969"/>
                  </a:lnTo>
                  <a:lnTo>
                    <a:pt x="3810000" y="205993"/>
                  </a:lnTo>
                  <a:lnTo>
                    <a:pt x="3804560" y="158753"/>
                  </a:lnTo>
                  <a:lnTo>
                    <a:pt x="3789066" y="115392"/>
                  </a:lnTo>
                  <a:lnTo>
                    <a:pt x="3764753" y="77144"/>
                  </a:lnTo>
                  <a:lnTo>
                    <a:pt x="3732855" y="45246"/>
                  </a:lnTo>
                  <a:lnTo>
                    <a:pt x="3694607" y="20933"/>
                  </a:lnTo>
                  <a:lnTo>
                    <a:pt x="3651246" y="5439"/>
                  </a:lnTo>
                  <a:lnTo>
                    <a:pt x="3604005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762" y="2138933"/>
              <a:ext cx="3810000" cy="1236345"/>
            </a:xfrm>
            <a:custGeom>
              <a:avLst/>
              <a:gdLst/>
              <a:ahLst/>
              <a:cxnLst/>
              <a:rect l="l" t="t" r="r" b="b"/>
              <a:pathLst>
                <a:path w="3810000" h="1236345">
                  <a:moveTo>
                    <a:pt x="0" y="205993"/>
                  </a:moveTo>
                  <a:lnTo>
                    <a:pt x="5440" y="158753"/>
                  </a:lnTo>
                  <a:lnTo>
                    <a:pt x="20937" y="115392"/>
                  </a:lnTo>
                  <a:lnTo>
                    <a:pt x="45254" y="77144"/>
                  </a:lnTo>
                  <a:lnTo>
                    <a:pt x="77155" y="45246"/>
                  </a:lnTo>
                  <a:lnTo>
                    <a:pt x="115403" y="20933"/>
                  </a:lnTo>
                  <a:lnTo>
                    <a:pt x="158761" y="5439"/>
                  </a:lnTo>
                  <a:lnTo>
                    <a:pt x="205994" y="0"/>
                  </a:lnTo>
                  <a:lnTo>
                    <a:pt x="3604005" y="0"/>
                  </a:lnTo>
                  <a:lnTo>
                    <a:pt x="3651246" y="5439"/>
                  </a:lnTo>
                  <a:lnTo>
                    <a:pt x="3694607" y="20933"/>
                  </a:lnTo>
                  <a:lnTo>
                    <a:pt x="3732855" y="45246"/>
                  </a:lnTo>
                  <a:lnTo>
                    <a:pt x="3764753" y="77144"/>
                  </a:lnTo>
                  <a:lnTo>
                    <a:pt x="3789066" y="115392"/>
                  </a:lnTo>
                  <a:lnTo>
                    <a:pt x="3804560" y="158753"/>
                  </a:lnTo>
                  <a:lnTo>
                    <a:pt x="3810000" y="205993"/>
                  </a:lnTo>
                  <a:lnTo>
                    <a:pt x="3810000" y="1029969"/>
                  </a:lnTo>
                  <a:lnTo>
                    <a:pt x="3804560" y="1077210"/>
                  </a:lnTo>
                  <a:lnTo>
                    <a:pt x="3789066" y="1120571"/>
                  </a:lnTo>
                  <a:lnTo>
                    <a:pt x="3764753" y="1158819"/>
                  </a:lnTo>
                  <a:lnTo>
                    <a:pt x="3732855" y="1190717"/>
                  </a:lnTo>
                  <a:lnTo>
                    <a:pt x="3694607" y="1215030"/>
                  </a:lnTo>
                  <a:lnTo>
                    <a:pt x="3651246" y="1230524"/>
                  </a:lnTo>
                  <a:lnTo>
                    <a:pt x="3604005" y="1235964"/>
                  </a:lnTo>
                  <a:lnTo>
                    <a:pt x="205994" y="1235964"/>
                  </a:lnTo>
                  <a:lnTo>
                    <a:pt x="158761" y="1230524"/>
                  </a:lnTo>
                  <a:lnTo>
                    <a:pt x="115403" y="1215030"/>
                  </a:lnTo>
                  <a:lnTo>
                    <a:pt x="77155" y="1190717"/>
                  </a:lnTo>
                  <a:lnTo>
                    <a:pt x="45254" y="1158819"/>
                  </a:lnTo>
                  <a:lnTo>
                    <a:pt x="20937" y="1120571"/>
                  </a:lnTo>
                  <a:lnTo>
                    <a:pt x="5440" y="1077210"/>
                  </a:lnTo>
                  <a:lnTo>
                    <a:pt x="0" y="1029969"/>
                  </a:lnTo>
                  <a:lnTo>
                    <a:pt x="0" y="20599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13305" y="2458924"/>
            <a:ext cx="3346450" cy="3667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3660">
              <a:spcBef>
                <a:spcPts val="105"/>
              </a:spcBef>
            </a:pP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Articular</a:t>
            </a:r>
            <a:r>
              <a:rPr sz="3200" b="1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surfaces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32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241300" marR="471170" indent="-228600">
              <a:lnSpc>
                <a:spcPct val="86300"/>
              </a:lnSpc>
              <a:buFont typeface="Times New Roman"/>
              <a:buChar char="•"/>
              <a:tabLst>
                <a:tab pos="241300" algn="l"/>
              </a:tabLst>
            </a:pPr>
            <a:r>
              <a:rPr sz="25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Laterally</a:t>
            </a:r>
            <a:r>
              <a:rPr sz="2500" spc="-5" dirty="0">
                <a:latin typeface="Times New Roman"/>
                <a:cs typeface="Times New Roman"/>
              </a:rPr>
              <a:t>: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circumference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the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head of the radius.</a:t>
            </a:r>
            <a:endParaRPr sz="2500" dirty="0">
              <a:latin typeface="Times New Roman"/>
              <a:cs typeface="Times New Roman"/>
            </a:endParaRPr>
          </a:p>
          <a:p>
            <a:pPr marL="241300" marR="213995" indent="-228600">
              <a:lnSpc>
                <a:spcPct val="86300"/>
              </a:lnSpc>
              <a:spcBef>
                <a:spcPts val="570"/>
              </a:spcBef>
              <a:buFont typeface="Times New Roman"/>
              <a:buChar char="•"/>
              <a:tabLst>
                <a:tab pos="241300" algn="l"/>
              </a:tabLst>
            </a:pPr>
            <a:r>
              <a:rPr sz="25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Medially</a:t>
            </a:r>
            <a:r>
              <a:rPr sz="2500" spc="-5" dirty="0">
                <a:latin typeface="Times New Roman"/>
                <a:cs typeface="Times New Roman"/>
              </a:rPr>
              <a:t>: The osseo-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fibrous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ring </a:t>
            </a:r>
            <a:r>
              <a:rPr sz="2500" spc="-10" dirty="0">
                <a:latin typeface="Times New Roman"/>
                <a:cs typeface="Times New Roman"/>
              </a:rPr>
              <a:t>formed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by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 radial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notch of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ulna and the annular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ligament.</a:t>
            </a:r>
            <a:endParaRPr sz="25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8944" y="30480"/>
            <a:ext cx="4639056" cy="6294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301689"/>
            <a:ext cx="3973195" cy="1091565"/>
            <a:chOff x="604964" y="301688"/>
            <a:chExt cx="3973195" cy="1091565"/>
          </a:xfrm>
        </p:grpSpPr>
        <p:sp>
          <p:nvSpPr>
            <p:cNvPr id="3" name="object 3"/>
            <p:cNvSpPr/>
            <p:nvPr/>
          </p:nvSpPr>
          <p:spPr>
            <a:xfrm>
              <a:off x="610361" y="307085"/>
              <a:ext cx="3962400" cy="1080770"/>
            </a:xfrm>
            <a:custGeom>
              <a:avLst/>
              <a:gdLst/>
              <a:ahLst/>
              <a:cxnLst/>
              <a:rect l="l" t="t" r="r" b="b"/>
              <a:pathLst>
                <a:path w="3962400" h="1080770">
                  <a:moveTo>
                    <a:pt x="3782314" y="0"/>
                  </a:moveTo>
                  <a:lnTo>
                    <a:pt x="180086" y="0"/>
                  </a:lnTo>
                  <a:lnTo>
                    <a:pt x="132213" y="6434"/>
                  </a:lnTo>
                  <a:lnTo>
                    <a:pt x="89195" y="24590"/>
                  </a:lnTo>
                  <a:lnTo>
                    <a:pt x="52747" y="52752"/>
                  </a:lnTo>
                  <a:lnTo>
                    <a:pt x="24588" y="89201"/>
                  </a:lnTo>
                  <a:lnTo>
                    <a:pt x="6433" y="132218"/>
                  </a:lnTo>
                  <a:lnTo>
                    <a:pt x="0" y="180086"/>
                  </a:lnTo>
                  <a:lnTo>
                    <a:pt x="0" y="900430"/>
                  </a:lnTo>
                  <a:lnTo>
                    <a:pt x="6433" y="948297"/>
                  </a:lnTo>
                  <a:lnTo>
                    <a:pt x="24588" y="991314"/>
                  </a:lnTo>
                  <a:lnTo>
                    <a:pt x="52747" y="1027763"/>
                  </a:lnTo>
                  <a:lnTo>
                    <a:pt x="89195" y="1055925"/>
                  </a:lnTo>
                  <a:lnTo>
                    <a:pt x="132213" y="1074081"/>
                  </a:lnTo>
                  <a:lnTo>
                    <a:pt x="180086" y="1080516"/>
                  </a:lnTo>
                  <a:lnTo>
                    <a:pt x="3782314" y="1080516"/>
                  </a:lnTo>
                  <a:lnTo>
                    <a:pt x="3830181" y="1074081"/>
                  </a:lnTo>
                  <a:lnTo>
                    <a:pt x="3873198" y="1055925"/>
                  </a:lnTo>
                  <a:lnTo>
                    <a:pt x="3909647" y="1027763"/>
                  </a:lnTo>
                  <a:lnTo>
                    <a:pt x="3937809" y="991314"/>
                  </a:lnTo>
                  <a:lnTo>
                    <a:pt x="3955965" y="948297"/>
                  </a:lnTo>
                  <a:lnTo>
                    <a:pt x="3962400" y="900430"/>
                  </a:lnTo>
                  <a:lnTo>
                    <a:pt x="3962400" y="180086"/>
                  </a:lnTo>
                  <a:lnTo>
                    <a:pt x="3955965" y="132218"/>
                  </a:lnTo>
                  <a:lnTo>
                    <a:pt x="3937809" y="89201"/>
                  </a:lnTo>
                  <a:lnTo>
                    <a:pt x="3909647" y="52752"/>
                  </a:lnTo>
                  <a:lnTo>
                    <a:pt x="3873198" y="24590"/>
                  </a:lnTo>
                  <a:lnTo>
                    <a:pt x="3830181" y="6434"/>
                  </a:lnTo>
                  <a:lnTo>
                    <a:pt x="378231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307085"/>
              <a:ext cx="3962400" cy="1080770"/>
            </a:xfrm>
            <a:custGeom>
              <a:avLst/>
              <a:gdLst/>
              <a:ahLst/>
              <a:cxnLst/>
              <a:rect l="l" t="t" r="r" b="b"/>
              <a:pathLst>
                <a:path w="3962400" h="1080770">
                  <a:moveTo>
                    <a:pt x="0" y="180086"/>
                  </a:moveTo>
                  <a:lnTo>
                    <a:pt x="6433" y="132218"/>
                  </a:lnTo>
                  <a:lnTo>
                    <a:pt x="24588" y="89201"/>
                  </a:lnTo>
                  <a:lnTo>
                    <a:pt x="52747" y="52752"/>
                  </a:lnTo>
                  <a:lnTo>
                    <a:pt x="89195" y="24590"/>
                  </a:lnTo>
                  <a:lnTo>
                    <a:pt x="132213" y="6434"/>
                  </a:lnTo>
                  <a:lnTo>
                    <a:pt x="180086" y="0"/>
                  </a:lnTo>
                  <a:lnTo>
                    <a:pt x="3782314" y="0"/>
                  </a:lnTo>
                  <a:lnTo>
                    <a:pt x="3830181" y="6434"/>
                  </a:lnTo>
                  <a:lnTo>
                    <a:pt x="3873198" y="24590"/>
                  </a:lnTo>
                  <a:lnTo>
                    <a:pt x="3909647" y="52752"/>
                  </a:lnTo>
                  <a:lnTo>
                    <a:pt x="3937809" y="89201"/>
                  </a:lnTo>
                  <a:lnTo>
                    <a:pt x="3955965" y="132218"/>
                  </a:lnTo>
                  <a:lnTo>
                    <a:pt x="3962400" y="180086"/>
                  </a:lnTo>
                  <a:lnTo>
                    <a:pt x="3962400" y="900430"/>
                  </a:lnTo>
                  <a:lnTo>
                    <a:pt x="3955965" y="948297"/>
                  </a:lnTo>
                  <a:lnTo>
                    <a:pt x="3937809" y="991314"/>
                  </a:lnTo>
                  <a:lnTo>
                    <a:pt x="3909647" y="1027763"/>
                  </a:lnTo>
                  <a:lnTo>
                    <a:pt x="3873198" y="1055925"/>
                  </a:lnTo>
                  <a:lnTo>
                    <a:pt x="3830181" y="1074081"/>
                  </a:lnTo>
                  <a:lnTo>
                    <a:pt x="3782314" y="1080516"/>
                  </a:lnTo>
                  <a:lnTo>
                    <a:pt x="180086" y="1080516"/>
                  </a:lnTo>
                  <a:lnTo>
                    <a:pt x="132213" y="1074081"/>
                  </a:lnTo>
                  <a:lnTo>
                    <a:pt x="89195" y="1055925"/>
                  </a:lnTo>
                  <a:lnTo>
                    <a:pt x="52747" y="1027763"/>
                  </a:lnTo>
                  <a:lnTo>
                    <a:pt x="24588" y="991314"/>
                  </a:lnTo>
                  <a:lnTo>
                    <a:pt x="6433" y="948297"/>
                  </a:lnTo>
                  <a:lnTo>
                    <a:pt x="0" y="900430"/>
                  </a:lnTo>
                  <a:lnTo>
                    <a:pt x="0" y="18008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0616" y="401270"/>
            <a:ext cx="3601085" cy="8197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2890"/>
              </a:lnSpc>
              <a:spcBef>
                <a:spcPts val="585"/>
              </a:spcBef>
            </a:pPr>
            <a:r>
              <a:rPr sz="2800" spc="-5" dirty="0">
                <a:solidFill>
                  <a:schemeClr val="bg1"/>
                </a:solidFill>
              </a:rPr>
              <a:t>Ligaments</a:t>
            </a:r>
            <a:r>
              <a:rPr sz="2800" spc="55" dirty="0">
                <a:solidFill>
                  <a:schemeClr val="bg1"/>
                </a:solidFill>
              </a:rPr>
              <a:t> </a:t>
            </a:r>
            <a:r>
              <a:rPr sz="2800" spc="-5" dirty="0">
                <a:solidFill>
                  <a:schemeClr val="bg1"/>
                </a:solidFill>
              </a:rPr>
              <a:t>of</a:t>
            </a:r>
            <a:r>
              <a:rPr sz="2800" spc="45" dirty="0">
                <a:solidFill>
                  <a:schemeClr val="bg1"/>
                </a:solidFill>
              </a:rPr>
              <a:t> </a:t>
            </a:r>
            <a:r>
              <a:rPr sz="2800" spc="-5" dirty="0">
                <a:solidFill>
                  <a:schemeClr val="bg1"/>
                </a:solidFill>
              </a:rPr>
              <a:t>the </a:t>
            </a:r>
            <a:r>
              <a:rPr sz="2800" dirty="0">
                <a:solidFill>
                  <a:schemeClr val="bg1"/>
                </a:solidFill>
              </a:rPr>
              <a:t> superior</a:t>
            </a:r>
            <a:r>
              <a:rPr sz="2800" spc="-60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radio-ulnar</a:t>
            </a:r>
            <a:r>
              <a:rPr sz="2800" spc="-55" dirty="0">
                <a:solidFill>
                  <a:schemeClr val="bg1"/>
                </a:solidFill>
              </a:rPr>
              <a:t> </a:t>
            </a:r>
            <a:r>
              <a:rPr sz="2800" dirty="0">
                <a:solidFill>
                  <a:schemeClr val="bg1"/>
                </a:solidFill>
              </a:rPr>
              <a:t>joint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128965" y="1811973"/>
            <a:ext cx="4049395" cy="550545"/>
            <a:chOff x="604964" y="1811972"/>
            <a:chExt cx="4049395" cy="550545"/>
          </a:xfrm>
        </p:grpSpPr>
        <p:sp>
          <p:nvSpPr>
            <p:cNvPr id="7" name="object 7"/>
            <p:cNvSpPr/>
            <p:nvPr/>
          </p:nvSpPr>
          <p:spPr>
            <a:xfrm>
              <a:off x="610361" y="1817370"/>
              <a:ext cx="4038600" cy="539750"/>
            </a:xfrm>
            <a:custGeom>
              <a:avLst/>
              <a:gdLst/>
              <a:ahLst/>
              <a:cxnLst/>
              <a:rect l="l" t="t" r="r" b="b"/>
              <a:pathLst>
                <a:path w="4038600" h="539750">
                  <a:moveTo>
                    <a:pt x="3948684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79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3948684" y="539495"/>
                  </a:lnTo>
                  <a:lnTo>
                    <a:pt x="3983682" y="532429"/>
                  </a:lnTo>
                  <a:lnTo>
                    <a:pt x="4012263" y="513159"/>
                  </a:lnTo>
                  <a:lnTo>
                    <a:pt x="4031533" y="484578"/>
                  </a:lnTo>
                  <a:lnTo>
                    <a:pt x="4038600" y="449579"/>
                  </a:lnTo>
                  <a:lnTo>
                    <a:pt x="4038600" y="89915"/>
                  </a:lnTo>
                  <a:lnTo>
                    <a:pt x="4031533" y="54917"/>
                  </a:lnTo>
                  <a:lnTo>
                    <a:pt x="4012263" y="26336"/>
                  </a:lnTo>
                  <a:lnTo>
                    <a:pt x="3983682" y="7066"/>
                  </a:lnTo>
                  <a:lnTo>
                    <a:pt x="394868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817370"/>
              <a:ext cx="4038600" cy="539750"/>
            </a:xfrm>
            <a:custGeom>
              <a:avLst/>
              <a:gdLst/>
              <a:ahLst/>
              <a:cxnLst/>
              <a:rect l="l" t="t" r="r" b="b"/>
              <a:pathLst>
                <a:path w="403860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3948684" y="0"/>
                  </a:lnTo>
                  <a:lnTo>
                    <a:pt x="3983682" y="7066"/>
                  </a:lnTo>
                  <a:lnTo>
                    <a:pt x="4012263" y="26336"/>
                  </a:lnTo>
                  <a:lnTo>
                    <a:pt x="4031533" y="54917"/>
                  </a:lnTo>
                  <a:lnTo>
                    <a:pt x="4038600" y="89915"/>
                  </a:lnTo>
                  <a:lnTo>
                    <a:pt x="4038600" y="449579"/>
                  </a:lnTo>
                  <a:lnTo>
                    <a:pt x="4031533" y="484578"/>
                  </a:lnTo>
                  <a:lnTo>
                    <a:pt x="4012263" y="513159"/>
                  </a:lnTo>
                  <a:lnTo>
                    <a:pt x="3983682" y="532429"/>
                  </a:lnTo>
                  <a:lnTo>
                    <a:pt x="3948684" y="539495"/>
                  </a:lnTo>
                  <a:lnTo>
                    <a:pt x="89915" y="539495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79"/>
                  </a:lnTo>
                  <a:lnTo>
                    <a:pt x="0" y="8991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5" y="4492689"/>
            <a:ext cx="4049395" cy="550545"/>
            <a:chOff x="604964" y="4492688"/>
            <a:chExt cx="4049395" cy="550545"/>
          </a:xfrm>
        </p:grpSpPr>
        <p:sp>
          <p:nvSpPr>
            <p:cNvPr id="10" name="object 10"/>
            <p:cNvSpPr/>
            <p:nvPr/>
          </p:nvSpPr>
          <p:spPr>
            <a:xfrm>
              <a:off x="610361" y="4498086"/>
              <a:ext cx="4038600" cy="539750"/>
            </a:xfrm>
            <a:custGeom>
              <a:avLst/>
              <a:gdLst/>
              <a:ahLst/>
              <a:cxnLst/>
              <a:rect l="l" t="t" r="r" b="b"/>
              <a:pathLst>
                <a:path w="4038600" h="539750">
                  <a:moveTo>
                    <a:pt x="3948684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449580"/>
                  </a:lnTo>
                  <a:lnTo>
                    <a:pt x="7066" y="484578"/>
                  </a:lnTo>
                  <a:lnTo>
                    <a:pt x="26336" y="513159"/>
                  </a:lnTo>
                  <a:lnTo>
                    <a:pt x="54917" y="532429"/>
                  </a:lnTo>
                  <a:lnTo>
                    <a:pt x="89915" y="539495"/>
                  </a:lnTo>
                  <a:lnTo>
                    <a:pt x="3948684" y="539495"/>
                  </a:lnTo>
                  <a:lnTo>
                    <a:pt x="3983682" y="532429"/>
                  </a:lnTo>
                  <a:lnTo>
                    <a:pt x="4012263" y="513159"/>
                  </a:lnTo>
                  <a:lnTo>
                    <a:pt x="4031533" y="484578"/>
                  </a:lnTo>
                  <a:lnTo>
                    <a:pt x="4038600" y="449580"/>
                  </a:lnTo>
                  <a:lnTo>
                    <a:pt x="4038600" y="89915"/>
                  </a:lnTo>
                  <a:lnTo>
                    <a:pt x="4031533" y="54917"/>
                  </a:lnTo>
                  <a:lnTo>
                    <a:pt x="4012263" y="26336"/>
                  </a:lnTo>
                  <a:lnTo>
                    <a:pt x="3983682" y="7066"/>
                  </a:lnTo>
                  <a:lnTo>
                    <a:pt x="394868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4498086"/>
              <a:ext cx="4038600" cy="539750"/>
            </a:xfrm>
            <a:custGeom>
              <a:avLst/>
              <a:gdLst/>
              <a:ahLst/>
              <a:cxnLst/>
              <a:rect l="l" t="t" r="r" b="b"/>
              <a:pathLst>
                <a:path w="4038600" h="53975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3948684" y="0"/>
                  </a:lnTo>
                  <a:lnTo>
                    <a:pt x="3983682" y="7066"/>
                  </a:lnTo>
                  <a:lnTo>
                    <a:pt x="4012263" y="26336"/>
                  </a:lnTo>
                  <a:lnTo>
                    <a:pt x="4031533" y="54917"/>
                  </a:lnTo>
                  <a:lnTo>
                    <a:pt x="4038600" y="89915"/>
                  </a:lnTo>
                  <a:lnTo>
                    <a:pt x="4038600" y="449580"/>
                  </a:lnTo>
                  <a:lnTo>
                    <a:pt x="4031533" y="484578"/>
                  </a:lnTo>
                  <a:lnTo>
                    <a:pt x="4012263" y="513159"/>
                  </a:lnTo>
                  <a:lnTo>
                    <a:pt x="3983682" y="532429"/>
                  </a:lnTo>
                  <a:lnTo>
                    <a:pt x="3948684" y="539495"/>
                  </a:lnTo>
                  <a:lnTo>
                    <a:pt x="89915" y="539495"/>
                  </a:lnTo>
                  <a:lnTo>
                    <a:pt x="54917" y="532429"/>
                  </a:lnTo>
                  <a:lnTo>
                    <a:pt x="26336" y="513159"/>
                  </a:lnTo>
                  <a:lnTo>
                    <a:pt x="7066" y="484578"/>
                  </a:lnTo>
                  <a:lnTo>
                    <a:pt x="0" y="449580"/>
                  </a:lnTo>
                  <a:lnTo>
                    <a:pt x="0" y="8991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34896" y="1728072"/>
            <a:ext cx="3762375" cy="4395114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spcBef>
                <a:spcPts val="1220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Annular</a:t>
            </a:r>
            <a:r>
              <a:rPr sz="23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ligament:</a:t>
            </a:r>
            <a:endParaRPr sz="2300" dirty="0">
              <a:latin typeface="Times New Roman"/>
              <a:cs typeface="Times New Roman"/>
            </a:endParaRPr>
          </a:p>
          <a:p>
            <a:pPr marL="198755" marR="172085" indent="-172720">
              <a:lnSpc>
                <a:spcPts val="1860"/>
              </a:lnSpc>
              <a:spcBef>
                <a:spcPts val="1180"/>
              </a:spcBef>
              <a:buChar char="•"/>
              <a:tabLst>
                <a:tab pos="199390" algn="l"/>
              </a:tabLst>
            </a:pPr>
            <a:r>
              <a:rPr dirty="0">
                <a:latin typeface="Times New Roman"/>
                <a:cs typeface="Times New Roman"/>
              </a:rPr>
              <a:t>Strong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ligament,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continuous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capsule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elbow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joint.</a:t>
            </a:r>
          </a:p>
          <a:p>
            <a:pPr marL="198755" marR="5080" indent="-172720">
              <a:lnSpc>
                <a:spcPts val="1860"/>
              </a:lnSpc>
              <a:spcBef>
                <a:spcPts val="425"/>
              </a:spcBef>
              <a:buChar char="•"/>
              <a:tabLst>
                <a:tab pos="199390" algn="l"/>
              </a:tabLst>
            </a:pPr>
            <a:r>
              <a:rPr dirty="0">
                <a:latin typeface="Times New Roman"/>
                <a:cs typeface="Times New Roman"/>
              </a:rPr>
              <a:t>Attached to the posterior and anterior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margins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radial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notch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ulna.</a:t>
            </a:r>
          </a:p>
          <a:p>
            <a:pPr marL="198755" marR="261620" indent="-172720">
              <a:lnSpc>
                <a:spcPts val="1860"/>
              </a:lnSpc>
              <a:spcBef>
                <a:spcPts val="420"/>
              </a:spcBef>
              <a:buChar char="•"/>
              <a:tabLst>
                <a:tab pos="199390" algn="l"/>
              </a:tabLst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encircles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head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neck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radius.</a:t>
            </a:r>
          </a:p>
          <a:p>
            <a:pPr marL="198755" indent="-172720">
              <a:lnSpc>
                <a:spcPts val="2010"/>
              </a:lnSpc>
              <a:spcBef>
                <a:spcPts val="110"/>
              </a:spcBef>
              <a:buChar char="•"/>
              <a:tabLst>
                <a:tab pos="199390" algn="l"/>
              </a:tabLst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gives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attachments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supinator</a:t>
            </a:r>
          </a:p>
          <a:p>
            <a:pPr marL="198755">
              <a:lnSpc>
                <a:spcPts val="2010"/>
              </a:lnSpc>
            </a:pPr>
            <a:r>
              <a:rPr spc="-5" dirty="0">
                <a:latin typeface="Times New Roman"/>
                <a:cs typeface="Times New Roman"/>
              </a:rPr>
              <a:t>muscle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lateral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collateral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ligame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nt.</a:t>
            </a:r>
            <a:endParaRPr dirty="0">
              <a:latin typeface="Times New Roman"/>
              <a:cs typeface="Times New Roman"/>
            </a:endParaRPr>
          </a:p>
          <a:p>
            <a:pPr marL="12700">
              <a:spcBef>
                <a:spcPts val="1035"/>
              </a:spcBef>
            </a:pP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Quadrate</a:t>
            </a:r>
            <a:r>
              <a:rPr sz="23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-5" dirty="0">
                <a:solidFill>
                  <a:srgbClr val="FFFFFF"/>
                </a:solidFill>
                <a:latin typeface="Times New Roman"/>
                <a:cs typeface="Times New Roman"/>
              </a:rPr>
              <a:t>ligament:</a:t>
            </a:r>
            <a:endParaRPr sz="2300" dirty="0">
              <a:latin typeface="Times New Roman"/>
              <a:cs typeface="Times New Roman"/>
            </a:endParaRPr>
          </a:p>
          <a:p>
            <a:pPr marL="198755" indent="-172720">
              <a:spcBef>
                <a:spcPts val="869"/>
              </a:spcBef>
              <a:buChar char="•"/>
              <a:tabLst>
                <a:tab pos="199390" algn="l"/>
              </a:tabLst>
            </a:pPr>
            <a:r>
              <a:rPr dirty="0">
                <a:latin typeface="Times New Roman"/>
                <a:cs typeface="Times New Roman"/>
              </a:rPr>
              <a:t>Thin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fibrous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quadrangular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band.</a:t>
            </a:r>
          </a:p>
          <a:p>
            <a:pPr marL="198755" marR="128905" indent="-172720">
              <a:lnSpc>
                <a:spcPct val="86200"/>
              </a:lnSpc>
              <a:spcBef>
                <a:spcPts val="420"/>
              </a:spcBef>
              <a:buChar char="•"/>
              <a:tabLst>
                <a:tab pos="199390" algn="l"/>
              </a:tabLst>
            </a:pPr>
            <a:r>
              <a:rPr dirty="0">
                <a:latin typeface="Times New Roman"/>
                <a:cs typeface="Times New Roman"/>
              </a:rPr>
              <a:t>Connects the lower border of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radial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notch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ulna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neck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radius.</a:t>
            </a: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2655" y="7620"/>
            <a:ext cx="3895344" cy="607009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14765" y="1595565"/>
            <a:ext cx="6563995" cy="4125595"/>
            <a:chOff x="1290764" y="1595564"/>
            <a:chExt cx="6563995" cy="4125595"/>
          </a:xfrm>
        </p:grpSpPr>
        <p:sp>
          <p:nvSpPr>
            <p:cNvPr id="3" name="object 3"/>
            <p:cNvSpPr/>
            <p:nvPr/>
          </p:nvSpPr>
          <p:spPr>
            <a:xfrm>
              <a:off x="1296162" y="1600962"/>
              <a:ext cx="6553200" cy="4114800"/>
            </a:xfrm>
            <a:custGeom>
              <a:avLst/>
              <a:gdLst/>
              <a:ahLst/>
              <a:cxnLst/>
              <a:rect l="l" t="t" r="r" b="b"/>
              <a:pathLst>
                <a:path w="6553200" h="4114800">
                  <a:moveTo>
                    <a:pt x="3276600" y="0"/>
                  </a:moveTo>
                  <a:lnTo>
                    <a:pt x="3217713" y="325"/>
                  </a:lnTo>
                  <a:lnTo>
                    <a:pt x="3159078" y="1298"/>
                  </a:lnTo>
                  <a:lnTo>
                    <a:pt x="3100703" y="2913"/>
                  </a:lnTo>
                  <a:lnTo>
                    <a:pt x="3042597" y="5165"/>
                  </a:lnTo>
                  <a:lnTo>
                    <a:pt x="2984769" y="8048"/>
                  </a:lnTo>
                  <a:lnTo>
                    <a:pt x="2927227" y="11557"/>
                  </a:lnTo>
                  <a:lnTo>
                    <a:pt x="2869980" y="15686"/>
                  </a:lnTo>
                  <a:lnTo>
                    <a:pt x="2813036" y="20431"/>
                  </a:lnTo>
                  <a:lnTo>
                    <a:pt x="2756404" y="25784"/>
                  </a:lnTo>
                  <a:lnTo>
                    <a:pt x="2700094" y="31742"/>
                  </a:lnTo>
                  <a:lnTo>
                    <a:pt x="2644113" y="38298"/>
                  </a:lnTo>
                  <a:lnTo>
                    <a:pt x="2588470" y="45447"/>
                  </a:lnTo>
                  <a:lnTo>
                    <a:pt x="2533174" y="53184"/>
                  </a:lnTo>
                  <a:lnTo>
                    <a:pt x="2478233" y="61503"/>
                  </a:lnTo>
                  <a:lnTo>
                    <a:pt x="2423657" y="70399"/>
                  </a:lnTo>
                  <a:lnTo>
                    <a:pt x="2369453" y="79867"/>
                  </a:lnTo>
                  <a:lnTo>
                    <a:pt x="2315631" y="89900"/>
                  </a:lnTo>
                  <a:lnTo>
                    <a:pt x="2262199" y="100494"/>
                  </a:lnTo>
                  <a:lnTo>
                    <a:pt x="2209166" y="111643"/>
                  </a:lnTo>
                  <a:lnTo>
                    <a:pt x="2156541" y="123341"/>
                  </a:lnTo>
                  <a:lnTo>
                    <a:pt x="2104332" y="135584"/>
                  </a:lnTo>
                  <a:lnTo>
                    <a:pt x="2052547" y="148366"/>
                  </a:lnTo>
                  <a:lnTo>
                    <a:pt x="2001196" y="161680"/>
                  </a:lnTo>
                  <a:lnTo>
                    <a:pt x="1950287" y="175523"/>
                  </a:lnTo>
                  <a:lnTo>
                    <a:pt x="1899829" y="189888"/>
                  </a:lnTo>
                  <a:lnTo>
                    <a:pt x="1849831" y="204770"/>
                  </a:lnTo>
                  <a:lnTo>
                    <a:pt x="1800300" y="220164"/>
                  </a:lnTo>
                  <a:lnTo>
                    <a:pt x="1751246" y="236063"/>
                  </a:lnTo>
                  <a:lnTo>
                    <a:pt x="1702678" y="252464"/>
                  </a:lnTo>
                  <a:lnTo>
                    <a:pt x="1654604" y="269359"/>
                  </a:lnTo>
                  <a:lnTo>
                    <a:pt x="1607033" y="286744"/>
                  </a:lnTo>
                  <a:lnTo>
                    <a:pt x="1559973" y="304614"/>
                  </a:lnTo>
                  <a:lnTo>
                    <a:pt x="1513434" y="322963"/>
                  </a:lnTo>
                  <a:lnTo>
                    <a:pt x="1467423" y="341785"/>
                  </a:lnTo>
                  <a:lnTo>
                    <a:pt x="1421949" y="361075"/>
                  </a:lnTo>
                  <a:lnTo>
                    <a:pt x="1377022" y="380827"/>
                  </a:lnTo>
                  <a:lnTo>
                    <a:pt x="1332649" y="401037"/>
                  </a:lnTo>
                  <a:lnTo>
                    <a:pt x="1288840" y="421699"/>
                  </a:lnTo>
                  <a:lnTo>
                    <a:pt x="1245603" y="442806"/>
                  </a:lnTo>
                  <a:lnTo>
                    <a:pt x="1202947" y="464355"/>
                  </a:lnTo>
                  <a:lnTo>
                    <a:pt x="1160880" y="486339"/>
                  </a:lnTo>
                  <a:lnTo>
                    <a:pt x="1119412" y="508753"/>
                  </a:lnTo>
                  <a:lnTo>
                    <a:pt x="1078550" y="531591"/>
                  </a:lnTo>
                  <a:lnTo>
                    <a:pt x="1038303" y="554848"/>
                  </a:lnTo>
                  <a:lnTo>
                    <a:pt x="998681" y="578519"/>
                  </a:lnTo>
                  <a:lnTo>
                    <a:pt x="959691" y="602599"/>
                  </a:lnTo>
                  <a:lnTo>
                    <a:pt x="921343" y="627081"/>
                  </a:lnTo>
                  <a:lnTo>
                    <a:pt x="883644" y="651960"/>
                  </a:lnTo>
                  <a:lnTo>
                    <a:pt x="846605" y="677231"/>
                  </a:lnTo>
                  <a:lnTo>
                    <a:pt x="810233" y="702889"/>
                  </a:lnTo>
                  <a:lnTo>
                    <a:pt x="774537" y="728927"/>
                  </a:lnTo>
                  <a:lnTo>
                    <a:pt x="739525" y="755341"/>
                  </a:lnTo>
                  <a:lnTo>
                    <a:pt x="705207" y="782125"/>
                  </a:lnTo>
                  <a:lnTo>
                    <a:pt x="671591" y="809274"/>
                  </a:lnTo>
                  <a:lnTo>
                    <a:pt x="638686" y="836782"/>
                  </a:lnTo>
                  <a:lnTo>
                    <a:pt x="606500" y="864644"/>
                  </a:lnTo>
                  <a:lnTo>
                    <a:pt x="575043" y="892854"/>
                  </a:lnTo>
                  <a:lnTo>
                    <a:pt x="544322" y="921407"/>
                  </a:lnTo>
                  <a:lnTo>
                    <a:pt x="514346" y="950298"/>
                  </a:lnTo>
                  <a:lnTo>
                    <a:pt x="485124" y="979521"/>
                  </a:lnTo>
                  <a:lnTo>
                    <a:pt x="456665" y="1009070"/>
                  </a:lnTo>
                  <a:lnTo>
                    <a:pt x="428978" y="1038940"/>
                  </a:lnTo>
                  <a:lnTo>
                    <a:pt x="402070" y="1069126"/>
                  </a:lnTo>
                  <a:lnTo>
                    <a:pt x="375951" y="1099622"/>
                  </a:lnTo>
                  <a:lnTo>
                    <a:pt x="350630" y="1130423"/>
                  </a:lnTo>
                  <a:lnTo>
                    <a:pt x="326114" y="1161524"/>
                  </a:lnTo>
                  <a:lnTo>
                    <a:pt x="302413" y="1192918"/>
                  </a:lnTo>
                  <a:lnTo>
                    <a:pt x="279536" y="1224601"/>
                  </a:lnTo>
                  <a:lnTo>
                    <a:pt x="257490" y="1256567"/>
                  </a:lnTo>
                  <a:lnTo>
                    <a:pt x="236285" y="1288811"/>
                  </a:lnTo>
                  <a:lnTo>
                    <a:pt x="215930" y="1321327"/>
                  </a:lnTo>
                  <a:lnTo>
                    <a:pt x="196432" y="1354109"/>
                  </a:lnTo>
                  <a:lnTo>
                    <a:pt x="160045" y="1420453"/>
                  </a:lnTo>
                  <a:lnTo>
                    <a:pt x="127195" y="1487798"/>
                  </a:lnTo>
                  <a:lnTo>
                    <a:pt x="97949" y="1556102"/>
                  </a:lnTo>
                  <a:lnTo>
                    <a:pt x="72379" y="1625320"/>
                  </a:lnTo>
                  <a:lnTo>
                    <a:pt x="50551" y="1695409"/>
                  </a:lnTo>
                  <a:lnTo>
                    <a:pt x="32538" y="1766326"/>
                  </a:lnTo>
                  <a:lnTo>
                    <a:pt x="18406" y="1838027"/>
                  </a:lnTo>
                  <a:lnTo>
                    <a:pt x="8226" y="1910469"/>
                  </a:lnTo>
                  <a:lnTo>
                    <a:pt x="2068" y="1983607"/>
                  </a:lnTo>
                  <a:lnTo>
                    <a:pt x="0" y="2057400"/>
                  </a:lnTo>
                  <a:lnTo>
                    <a:pt x="518" y="2094375"/>
                  </a:lnTo>
                  <a:lnTo>
                    <a:pt x="4640" y="2167845"/>
                  </a:lnTo>
                  <a:lnTo>
                    <a:pt x="12818" y="2240641"/>
                  </a:lnTo>
                  <a:lnTo>
                    <a:pt x="24982" y="2312718"/>
                  </a:lnTo>
                  <a:lnTo>
                    <a:pt x="41064" y="2384032"/>
                  </a:lnTo>
                  <a:lnTo>
                    <a:pt x="60993" y="2454541"/>
                  </a:lnTo>
                  <a:lnTo>
                    <a:pt x="84700" y="2524200"/>
                  </a:lnTo>
                  <a:lnTo>
                    <a:pt x="112117" y="2592966"/>
                  </a:lnTo>
                  <a:lnTo>
                    <a:pt x="143174" y="2660796"/>
                  </a:lnTo>
                  <a:lnTo>
                    <a:pt x="177801" y="2727646"/>
                  </a:lnTo>
                  <a:lnTo>
                    <a:pt x="215930" y="2793472"/>
                  </a:lnTo>
                  <a:lnTo>
                    <a:pt x="236285" y="2825988"/>
                  </a:lnTo>
                  <a:lnTo>
                    <a:pt x="257490" y="2858232"/>
                  </a:lnTo>
                  <a:lnTo>
                    <a:pt x="279536" y="2890198"/>
                  </a:lnTo>
                  <a:lnTo>
                    <a:pt x="302413" y="2921881"/>
                  </a:lnTo>
                  <a:lnTo>
                    <a:pt x="326114" y="2953275"/>
                  </a:lnTo>
                  <a:lnTo>
                    <a:pt x="350630" y="2984376"/>
                  </a:lnTo>
                  <a:lnTo>
                    <a:pt x="375951" y="3015177"/>
                  </a:lnTo>
                  <a:lnTo>
                    <a:pt x="402070" y="3045673"/>
                  </a:lnTo>
                  <a:lnTo>
                    <a:pt x="428978" y="3075859"/>
                  </a:lnTo>
                  <a:lnTo>
                    <a:pt x="456665" y="3105729"/>
                  </a:lnTo>
                  <a:lnTo>
                    <a:pt x="485124" y="3135278"/>
                  </a:lnTo>
                  <a:lnTo>
                    <a:pt x="514346" y="3164501"/>
                  </a:lnTo>
                  <a:lnTo>
                    <a:pt x="544322" y="3193392"/>
                  </a:lnTo>
                  <a:lnTo>
                    <a:pt x="575043" y="3221945"/>
                  </a:lnTo>
                  <a:lnTo>
                    <a:pt x="606500" y="3250155"/>
                  </a:lnTo>
                  <a:lnTo>
                    <a:pt x="638686" y="3278017"/>
                  </a:lnTo>
                  <a:lnTo>
                    <a:pt x="671591" y="3305525"/>
                  </a:lnTo>
                  <a:lnTo>
                    <a:pt x="705207" y="3332674"/>
                  </a:lnTo>
                  <a:lnTo>
                    <a:pt x="739525" y="3359458"/>
                  </a:lnTo>
                  <a:lnTo>
                    <a:pt x="774537" y="3385872"/>
                  </a:lnTo>
                  <a:lnTo>
                    <a:pt x="810233" y="3411910"/>
                  </a:lnTo>
                  <a:lnTo>
                    <a:pt x="846605" y="3437568"/>
                  </a:lnTo>
                  <a:lnTo>
                    <a:pt x="883644" y="3462839"/>
                  </a:lnTo>
                  <a:lnTo>
                    <a:pt x="921343" y="3487718"/>
                  </a:lnTo>
                  <a:lnTo>
                    <a:pt x="959691" y="3512200"/>
                  </a:lnTo>
                  <a:lnTo>
                    <a:pt x="998681" y="3536280"/>
                  </a:lnTo>
                  <a:lnTo>
                    <a:pt x="1038303" y="3559951"/>
                  </a:lnTo>
                  <a:lnTo>
                    <a:pt x="1078550" y="3583208"/>
                  </a:lnTo>
                  <a:lnTo>
                    <a:pt x="1119412" y="3606046"/>
                  </a:lnTo>
                  <a:lnTo>
                    <a:pt x="1160880" y="3628460"/>
                  </a:lnTo>
                  <a:lnTo>
                    <a:pt x="1202947" y="3650444"/>
                  </a:lnTo>
                  <a:lnTo>
                    <a:pt x="1245603" y="3671993"/>
                  </a:lnTo>
                  <a:lnTo>
                    <a:pt x="1288840" y="3693100"/>
                  </a:lnTo>
                  <a:lnTo>
                    <a:pt x="1332649" y="3713762"/>
                  </a:lnTo>
                  <a:lnTo>
                    <a:pt x="1377022" y="3733972"/>
                  </a:lnTo>
                  <a:lnTo>
                    <a:pt x="1421949" y="3753724"/>
                  </a:lnTo>
                  <a:lnTo>
                    <a:pt x="1467423" y="3773014"/>
                  </a:lnTo>
                  <a:lnTo>
                    <a:pt x="1513434" y="3791836"/>
                  </a:lnTo>
                  <a:lnTo>
                    <a:pt x="1559973" y="3810185"/>
                  </a:lnTo>
                  <a:lnTo>
                    <a:pt x="1607033" y="3828055"/>
                  </a:lnTo>
                  <a:lnTo>
                    <a:pt x="1654604" y="3845440"/>
                  </a:lnTo>
                  <a:lnTo>
                    <a:pt x="1702678" y="3862335"/>
                  </a:lnTo>
                  <a:lnTo>
                    <a:pt x="1751246" y="3878736"/>
                  </a:lnTo>
                  <a:lnTo>
                    <a:pt x="1800300" y="3894635"/>
                  </a:lnTo>
                  <a:lnTo>
                    <a:pt x="1849831" y="3910029"/>
                  </a:lnTo>
                  <a:lnTo>
                    <a:pt x="1899829" y="3924911"/>
                  </a:lnTo>
                  <a:lnTo>
                    <a:pt x="1950287" y="3939276"/>
                  </a:lnTo>
                  <a:lnTo>
                    <a:pt x="2001196" y="3953119"/>
                  </a:lnTo>
                  <a:lnTo>
                    <a:pt x="2052547" y="3966433"/>
                  </a:lnTo>
                  <a:lnTo>
                    <a:pt x="2104332" y="3979215"/>
                  </a:lnTo>
                  <a:lnTo>
                    <a:pt x="2156541" y="3991458"/>
                  </a:lnTo>
                  <a:lnTo>
                    <a:pt x="2209166" y="4003156"/>
                  </a:lnTo>
                  <a:lnTo>
                    <a:pt x="2262199" y="4014305"/>
                  </a:lnTo>
                  <a:lnTo>
                    <a:pt x="2315631" y="4024899"/>
                  </a:lnTo>
                  <a:lnTo>
                    <a:pt x="2369453" y="4034932"/>
                  </a:lnTo>
                  <a:lnTo>
                    <a:pt x="2423657" y="4044400"/>
                  </a:lnTo>
                  <a:lnTo>
                    <a:pt x="2478233" y="4053296"/>
                  </a:lnTo>
                  <a:lnTo>
                    <a:pt x="2533174" y="4061615"/>
                  </a:lnTo>
                  <a:lnTo>
                    <a:pt x="2588470" y="4069352"/>
                  </a:lnTo>
                  <a:lnTo>
                    <a:pt x="2644113" y="4076501"/>
                  </a:lnTo>
                  <a:lnTo>
                    <a:pt x="2700094" y="4083057"/>
                  </a:lnTo>
                  <a:lnTo>
                    <a:pt x="2756404" y="4089015"/>
                  </a:lnTo>
                  <a:lnTo>
                    <a:pt x="2813036" y="4094368"/>
                  </a:lnTo>
                  <a:lnTo>
                    <a:pt x="2869980" y="4099113"/>
                  </a:lnTo>
                  <a:lnTo>
                    <a:pt x="2927227" y="4103242"/>
                  </a:lnTo>
                  <a:lnTo>
                    <a:pt x="2984769" y="4106751"/>
                  </a:lnTo>
                  <a:lnTo>
                    <a:pt x="3042597" y="4109634"/>
                  </a:lnTo>
                  <a:lnTo>
                    <a:pt x="3100703" y="4111886"/>
                  </a:lnTo>
                  <a:lnTo>
                    <a:pt x="3159078" y="4113501"/>
                  </a:lnTo>
                  <a:lnTo>
                    <a:pt x="3217713" y="4114474"/>
                  </a:lnTo>
                  <a:lnTo>
                    <a:pt x="3276600" y="4114800"/>
                  </a:lnTo>
                  <a:lnTo>
                    <a:pt x="3335486" y="4114474"/>
                  </a:lnTo>
                  <a:lnTo>
                    <a:pt x="3394121" y="4113501"/>
                  </a:lnTo>
                  <a:lnTo>
                    <a:pt x="3452496" y="4111886"/>
                  </a:lnTo>
                  <a:lnTo>
                    <a:pt x="3510602" y="4109634"/>
                  </a:lnTo>
                  <a:lnTo>
                    <a:pt x="3568430" y="4106751"/>
                  </a:lnTo>
                  <a:lnTo>
                    <a:pt x="3625972" y="4103242"/>
                  </a:lnTo>
                  <a:lnTo>
                    <a:pt x="3683219" y="4099113"/>
                  </a:lnTo>
                  <a:lnTo>
                    <a:pt x="3740163" y="4094368"/>
                  </a:lnTo>
                  <a:lnTo>
                    <a:pt x="3796795" y="4089015"/>
                  </a:lnTo>
                  <a:lnTo>
                    <a:pt x="3853105" y="4083057"/>
                  </a:lnTo>
                  <a:lnTo>
                    <a:pt x="3909086" y="4076501"/>
                  </a:lnTo>
                  <a:lnTo>
                    <a:pt x="3964729" y="4069352"/>
                  </a:lnTo>
                  <a:lnTo>
                    <a:pt x="4020025" y="4061615"/>
                  </a:lnTo>
                  <a:lnTo>
                    <a:pt x="4074966" y="4053296"/>
                  </a:lnTo>
                  <a:lnTo>
                    <a:pt x="4129542" y="4044400"/>
                  </a:lnTo>
                  <a:lnTo>
                    <a:pt x="4183746" y="4034932"/>
                  </a:lnTo>
                  <a:lnTo>
                    <a:pt x="4237568" y="4024899"/>
                  </a:lnTo>
                  <a:lnTo>
                    <a:pt x="4291000" y="4014305"/>
                  </a:lnTo>
                  <a:lnTo>
                    <a:pt x="4344033" y="4003156"/>
                  </a:lnTo>
                  <a:lnTo>
                    <a:pt x="4396658" y="3991458"/>
                  </a:lnTo>
                  <a:lnTo>
                    <a:pt x="4448867" y="3979215"/>
                  </a:lnTo>
                  <a:lnTo>
                    <a:pt x="4500652" y="3966433"/>
                  </a:lnTo>
                  <a:lnTo>
                    <a:pt x="4552003" y="3953119"/>
                  </a:lnTo>
                  <a:lnTo>
                    <a:pt x="4602912" y="3939276"/>
                  </a:lnTo>
                  <a:lnTo>
                    <a:pt x="4653370" y="3924911"/>
                  </a:lnTo>
                  <a:lnTo>
                    <a:pt x="4703368" y="3910029"/>
                  </a:lnTo>
                  <a:lnTo>
                    <a:pt x="4752899" y="3894635"/>
                  </a:lnTo>
                  <a:lnTo>
                    <a:pt x="4801953" y="3878736"/>
                  </a:lnTo>
                  <a:lnTo>
                    <a:pt x="4850521" y="3862335"/>
                  </a:lnTo>
                  <a:lnTo>
                    <a:pt x="4898595" y="3845440"/>
                  </a:lnTo>
                  <a:lnTo>
                    <a:pt x="4946166" y="3828055"/>
                  </a:lnTo>
                  <a:lnTo>
                    <a:pt x="4993226" y="3810185"/>
                  </a:lnTo>
                  <a:lnTo>
                    <a:pt x="5039765" y="3791836"/>
                  </a:lnTo>
                  <a:lnTo>
                    <a:pt x="5085776" y="3773014"/>
                  </a:lnTo>
                  <a:lnTo>
                    <a:pt x="5131250" y="3753724"/>
                  </a:lnTo>
                  <a:lnTo>
                    <a:pt x="5176177" y="3733972"/>
                  </a:lnTo>
                  <a:lnTo>
                    <a:pt x="5220550" y="3713762"/>
                  </a:lnTo>
                  <a:lnTo>
                    <a:pt x="5264359" y="3693100"/>
                  </a:lnTo>
                  <a:lnTo>
                    <a:pt x="5307596" y="3671993"/>
                  </a:lnTo>
                  <a:lnTo>
                    <a:pt x="5350252" y="3650444"/>
                  </a:lnTo>
                  <a:lnTo>
                    <a:pt x="5392319" y="3628460"/>
                  </a:lnTo>
                  <a:lnTo>
                    <a:pt x="5433787" y="3606046"/>
                  </a:lnTo>
                  <a:lnTo>
                    <a:pt x="5474649" y="3583208"/>
                  </a:lnTo>
                  <a:lnTo>
                    <a:pt x="5514896" y="3559951"/>
                  </a:lnTo>
                  <a:lnTo>
                    <a:pt x="5554518" y="3536280"/>
                  </a:lnTo>
                  <a:lnTo>
                    <a:pt x="5593508" y="3512200"/>
                  </a:lnTo>
                  <a:lnTo>
                    <a:pt x="5631856" y="3487718"/>
                  </a:lnTo>
                  <a:lnTo>
                    <a:pt x="5669555" y="3462839"/>
                  </a:lnTo>
                  <a:lnTo>
                    <a:pt x="5706594" y="3437568"/>
                  </a:lnTo>
                  <a:lnTo>
                    <a:pt x="5742966" y="3411910"/>
                  </a:lnTo>
                  <a:lnTo>
                    <a:pt x="5778662" y="3385872"/>
                  </a:lnTo>
                  <a:lnTo>
                    <a:pt x="5813674" y="3359458"/>
                  </a:lnTo>
                  <a:lnTo>
                    <a:pt x="5847992" y="3332674"/>
                  </a:lnTo>
                  <a:lnTo>
                    <a:pt x="5881608" y="3305525"/>
                  </a:lnTo>
                  <a:lnTo>
                    <a:pt x="5914513" y="3278017"/>
                  </a:lnTo>
                  <a:lnTo>
                    <a:pt x="5946699" y="3250155"/>
                  </a:lnTo>
                  <a:lnTo>
                    <a:pt x="5978156" y="3221945"/>
                  </a:lnTo>
                  <a:lnTo>
                    <a:pt x="6008877" y="3193392"/>
                  </a:lnTo>
                  <a:lnTo>
                    <a:pt x="6038853" y="3164501"/>
                  </a:lnTo>
                  <a:lnTo>
                    <a:pt x="6068075" y="3135278"/>
                  </a:lnTo>
                  <a:lnTo>
                    <a:pt x="6096534" y="3105729"/>
                  </a:lnTo>
                  <a:lnTo>
                    <a:pt x="6124221" y="3075859"/>
                  </a:lnTo>
                  <a:lnTo>
                    <a:pt x="6151129" y="3045673"/>
                  </a:lnTo>
                  <a:lnTo>
                    <a:pt x="6177248" y="3015177"/>
                  </a:lnTo>
                  <a:lnTo>
                    <a:pt x="6202569" y="2984376"/>
                  </a:lnTo>
                  <a:lnTo>
                    <a:pt x="6227085" y="2953275"/>
                  </a:lnTo>
                  <a:lnTo>
                    <a:pt x="6250786" y="2921881"/>
                  </a:lnTo>
                  <a:lnTo>
                    <a:pt x="6273663" y="2890198"/>
                  </a:lnTo>
                  <a:lnTo>
                    <a:pt x="6295709" y="2858232"/>
                  </a:lnTo>
                  <a:lnTo>
                    <a:pt x="6316914" y="2825988"/>
                  </a:lnTo>
                  <a:lnTo>
                    <a:pt x="6337269" y="2793472"/>
                  </a:lnTo>
                  <a:lnTo>
                    <a:pt x="6356767" y="2760690"/>
                  </a:lnTo>
                  <a:lnTo>
                    <a:pt x="6393154" y="2694346"/>
                  </a:lnTo>
                  <a:lnTo>
                    <a:pt x="6426004" y="2627001"/>
                  </a:lnTo>
                  <a:lnTo>
                    <a:pt x="6455250" y="2558697"/>
                  </a:lnTo>
                  <a:lnTo>
                    <a:pt x="6480820" y="2489479"/>
                  </a:lnTo>
                  <a:lnTo>
                    <a:pt x="6502648" y="2419390"/>
                  </a:lnTo>
                  <a:lnTo>
                    <a:pt x="6520661" y="2348473"/>
                  </a:lnTo>
                  <a:lnTo>
                    <a:pt x="6534793" y="2276772"/>
                  </a:lnTo>
                  <a:lnTo>
                    <a:pt x="6544973" y="2204330"/>
                  </a:lnTo>
                  <a:lnTo>
                    <a:pt x="6551131" y="2131192"/>
                  </a:lnTo>
                  <a:lnTo>
                    <a:pt x="6553200" y="2057400"/>
                  </a:lnTo>
                  <a:lnTo>
                    <a:pt x="6552681" y="2020424"/>
                  </a:lnTo>
                  <a:lnTo>
                    <a:pt x="6548559" y="1946954"/>
                  </a:lnTo>
                  <a:lnTo>
                    <a:pt x="6540381" y="1874158"/>
                  </a:lnTo>
                  <a:lnTo>
                    <a:pt x="6528217" y="1802081"/>
                  </a:lnTo>
                  <a:lnTo>
                    <a:pt x="6512135" y="1730767"/>
                  </a:lnTo>
                  <a:lnTo>
                    <a:pt x="6492206" y="1660258"/>
                  </a:lnTo>
                  <a:lnTo>
                    <a:pt x="6468499" y="1590599"/>
                  </a:lnTo>
                  <a:lnTo>
                    <a:pt x="6441082" y="1521833"/>
                  </a:lnTo>
                  <a:lnTo>
                    <a:pt x="6410025" y="1454003"/>
                  </a:lnTo>
                  <a:lnTo>
                    <a:pt x="6375398" y="1387153"/>
                  </a:lnTo>
                  <a:lnTo>
                    <a:pt x="6337269" y="1321327"/>
                  </a:lnTo>
                  <a:lnTo>
                    <a:pt x="6316914" y="1288811"/>
                  </a:lnTo>
                  <a:lnTo>
                    <a:pt x="6295709" y="1256567"/>
                  </a:lnTo>
                  <a:lnTo>
                    <a:pt x="6273663" y="1224601"/>
                  </a:lnTo>
                  <a:lnTo>
                    <a:pt x="6250786" y="1192918"/>
                  </a:lnTo>
                  <a:lnTo>
                    <a:pt x="6227085" y="1161524"/>
                  </a:lnTo>
                  <a:lnTo>
                    <a:pt x="6202569" y="1130423"/>
                  </a:lnTo>
                  <a:lnTo>
                    <a:pt x="6177248" y="1099622"/>
                  </a:lnTo>
                  <a:lnTo>
                    <a:pt x="6151129" y="1069126"/>
                  </a:lnTo>
                  <a:lnTo>
                    <a:pt x="6124221" y="1038940"/>
                  </a:lnTo>
                  <a:lnTo>
                    <a:pt x="6096534" y="1009070"/>
                  </a:lnTo>
                  <a:lnTo>
                    <a:pt x="6068075" y="979521"/>
                  </a:lnTo>
                  <a:lnTo>
                    <a:pt x="6038853" y="950298"/>
                  </a:lnTo>
                  <a:lnTo>
                    <a:pt x="6008877" y="921407"/>
                  </a:lnTo>
                  <a:lnTo>
                    <a:pt x="5978156" y="892854"/>
                  </a:lnTo>
                  <a:lnTo>
                    <a:pt x="5946699" y="864644"/>
                  </a:lnTo>
                  <a:lnTo>
                    <a:pt x="5914513" y="836782"/>
                  </a:lnTo>
                  <a:lnTo>
                    <a:pt x="5881608" y="809274"/>
                  </a:lnTo>
                  <a:lnTo>
                    <a:pt x="5847992" y="782125"/>
                  </a:lnTo>
                  <a:lnTo>
                    <a:pt x="5813674" y="755341"/>
                  </a:lnTo>
                  <a:lnTo>
                    <a:pt x="5778662" y="728927"/>
                  </a:lnTo>
                  <a:lnTo>
                    <a:pt x="5742966" y="702889"/>
                  </a:lnTo>
                  <a:lnTo>
                    <a:pt x="5706594" y="677231"/>
                  </a:lnTo>
                  <a:lnTo>
                    <a:pt x="5669555" y="651960"/>
                  </a:lnTo>
                  <a:lnTo>
                    <a:pt x="5631856" y="627081"/>
                  </a:lnTo>
                  <a:lnTo>
                    <a:pt x="5593508" y="602599"/>
                  </a:lnTo>
                  <a:lnTo>
                    <a:pt x="5554518" y="578519"/>
                  </a:lnTo>
                  <a:lnTo>
                    <a:pt x="5514896" y="554848"/>
                  </a:lnTo>
                  <a:lnTo>
                    <a:pt x="5474649" y="531591"/>
                  </a:lnTo>
                  <a:lnTo>
                    <a:pt x="5433787" y="508753"/>
                  </a:lnTo>
                  <a:lnTo>
                    <a:pt x="5392319" y="486339"/>
                  </a:lnTo>
                  <a:lnTo>
                    <a:pt x="5350252" y="464355"/>
                  </a:lnTo>
                  <a:lnTo>
                    <a:pt x="5307596" y="442806"/>
                  </a:lnTo>
                  <a:lnTo>
                    <a:pt x="5264359" y="421699"/>
                  </a:lnTo>
                  <a:lnTo>
                    <a:pt x="5220550" y="401037"/>
                  </a:lnTo>
                  <a:lnTo>
                    <a:pt x="5176177" y="380827"/>
                  </a:lnTo>
                  <a:lnTo>
                    <a:pt x="5131250" y="361075"/>
                  </a:lnTo>
                  <a:lnTo>
                    <a:pt x="5085776" y="341785"/>
                  </a:lnTo>
                  <a:lnTo>
                    <a:pt x="5039765" y="322963"/>
                  </a:lnTo>
                  <a:lnTo>
                    <a:pt x="4993226" y="304614"/>
                  </a:lnTo>
                  <a:lnTo>
                    <a:pt x="4946166" y="286744"/>
                  </a:lnTo>
                  <a:lnTo>
                    <a:pt x="4898595" y="269359"/>
                  </a:lnTo>
                  <a:lnTo>
                    <a:pt x="4850521" y="252464"/>
                  </a:lnTo>
                  <a:lnTo>
                    <a:pt x="4801953" y="236063"/>
                  </a:lnTo>
                  <a:lnTo>
                    <a:pt x="4752899" y="220164"/>
                  </a:lnTo>
                  <a:lnTo>
                    <a:pt x="4703368" y="204770"/>
                  </a:lnTo>
                  <a:lnTo>
                    <a:pt x="4653370" y="189888"/>
                  </a:lnTo>
                  <a:lnTo>
                    <a:pt x="4602912" y="175523"/>
                  </a:lnTo>
                  <a:lnTo>
                    <a:pt x="4552003" y="161680"/>
                  </a:lnTo>
                  <a:lnTo>
                    <a:pt x="4500652" y="148366"/>
                  </a:lnTo>
                  <a:lnTo>
                    <a:pt x="4448867" y="135584"/>
                  </a:lnTo>
                  <a:lnTo>
                    <a:pt x="4396658" y="123341"/>
                  </a:lnTo>
                  <a:lnTo>
                    <a:pt x="4344033" y="111643"/>
                  </a:lnTo>
                  <a:lnTo>
                    <a:pt x="4291000" y="100494"/>
                  </a:lnTo>
                  <a:lnTo>
                    <a:pt x="4237568" y="89900"/>
                  </a:lnTo>
                  <a:lnTo>
                    <a:pt x="4183746" y="79867"/>
                  </a:lnTo>
                  <a:lnTo>
                    <a:pt x="4129542" y="70399"/>
                  </a:lnTo>
                  <a:lnTo>
                    <a:pt x="4074966" y="61503"/>
                  </a:lnTo>
                  <a:lnTo>
                    <a:pt x="4020025" y="53184"/>
                  </a:lnTo>
                  <a:lnTo>
                    <a:pt x="3964729" y="45447"/>
                  </a:lnTo>
                  <a:lnTo>
                    <a:pt x="3909086" y="38298"/>
                  </a:lnTo>
                  <a:lnTo>
                    <a:pt x="3853105" y="31742"/>
                  </a:lnTo>
                  <a:lnTo>
                    <a:pt x="3796795" y="25784"/>
                  </a:lnTo>
                  <a:lnTo>
                    <a:pt x="3740163" y="20431"/>
                  </a:lnTo>
                  <a:lnTo>
                    <a:pt x="3683219" y="15686"/>
                  </a:lnTo>
                  <a:lnTo>
                    <a:pt x="3625972" y="11557"/>
                  </a:lnTo>
                  <a:lnTo>
                    <a:pt x="3568430" y="8048"/>
                  </a:lnTo>
                  <a:lnTo>
                    <a:pt x="3510602" y="5165"/>
                  </a:lnTo>
                  <a:lnTo>
                    <a:pt x="3452496" y="2913"/>
                  </a:lnTo>
                  <a:lnTo>
                    <a:pt x="3394121" y="1298"/>
                  </a:lnTo>
                  <a:lnTo>
                    <a:pt x="3335486" y="325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rgbClr val="1F202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96162" y="1600962"/>
              <a:ext cx="6553200" cy="4114800"/>
            </a:xfrm>
            <a:custGeom>
              <a:avLst/>
              <a:gdLst/>
              <a:ahLst/>
              <a:cxnLst/>
              <a:rect l="l" t="t" r="r" b="b"/>
              <a:pathLst>
                <a:path w="6553200" h="4114800">
                  <a:moveTo>
                    <a:pt x="0" y="2057400"/>
                  </a:moveTo>
                  <a:lnTo>
                    <a:pt x="2068" y="1983607"/>
                  </a:lnTo>
                  <a:lnTo>
                    <a:pt x="8226" y="1910469"/>
                  </a:lnTo>
                  <a:lnTo>
                    <a:pt x="18406" y="1838027"/>
                  </a:lnTo>
                  <a:lnTo>
                    <a:pt x="32538" y="1766326"/>
                  </a:lnTo>
                  <a:lnTo>
                    <a:pt x="50551" y="1695409"/>
                  </a:lnTo>
                  <a:lnTo>
                    <a:pt x="72379" y="1625320"/>
                  </a:lnTo>
                  <a:lnTo>
                    <a:pt x="97949" y="1556102"/>
                  </a:lnTo>
                  <a:lnTo>
                    <a:pt x="127195" y="1487798"/>
                  </a:lnTo>
                  <a:lnTo>
                    <a:pt x="160045" y="1420453"/>
                  </a:lnTo>
                  <a:lnTo>
                    <a:pt x="196432" y="1354109"/>
                  </a:lnTo>
                  <a:lnTo>
                    <a:pt x="215930" y="1321327"/>
                  </a:lnTo>
                  <a:lnTo>
                    <a:pt x="236285" y="1288811"/>
                  </a:lnTo>
                  <a:lnTo>
                    <a:pt x="257490" y="1256567"/>
                  </a:lnTo>
                  <a:lnTo>
                    <a:pt x="279536" y="1224601"/>
                  </a:lnTo>
                  <a:lnTo>
                    <a:pt x="302413" y="1192918"/>
                  </a:lnTo>
                  <a:lnTo>
                    <a:pt x="326114" y="1161524"/>
                  </a:lnTo>
                  <a:lnTo>
                    <a:pt x="350630" y="1130423"/>
                  </a:lnTo>
                  <a:lnTo>
                    <a:pt x="375951" y="1099622"/>
                  </a:lnTo>
                  <a:lnTo>
                    <a:pt x="402070" y="1069126"/>
                  </a:lnTo>
                  <a:lnTo>
                    <a:pt x="428978" y="1038940"/>
                  </a:lnTo>
                  <a:lnTo>
                    <a:pt x="456665" y="1009070"/>
                  </a:lnTo>
                  <a:lnTo>
                    <a:pt x="485124" y="979521"/>
                  </a:lnTo>
                  <a:lnTo>
                    <a:pt x="514346" y="950298"/>
                  </a:lnTo>
                  <a:lnTo>
                    <a:pt x="544322" y="921407"/>
                  </a:lnTo>
                  <a:lnTo>
                    <a:pt x="575043" y="892854"/>
                  </a:lnTo>
                  <a:lnTo>
                    <a:pt x="606500" y="864644"/>
                  </a:lnTo>
                  <a:lnTo>
                    <a:pt x="638686" y="836782"/>
                  </a:lnTo>
                  <a:lnTo>
                    <a:pt x="671591" y="809274"/>
                  </a:lnTo>
                  <a:lnTo>
                    <a:pt x="705207" y="782125"/>
                  </a:lnTo>
                  <a:lnTo>
                    <a:pt x="739525" y="755341"/>
                  </a:lnTo>
                  <a:lnTo>
                    <a:pt x="774537" y="728927"/>
                  </a:lnTo>
                  <a:lnTo>
                    <a:pt x="810233" y="702889"/>
                  </a:lnTo>
                  <a:lnTo>
                    <a:pt x="846605" y="677231"/>
                  </a:lnTo>
                  <a:lnTo>
                    <a:pt x="883644" y="651960"/>
                  </a:lnTo>
                  <a:lnTo>
                    <a:pt x="921343" y="627081"/>
                  </a:lnTo>
                  <a:lnTo>
                    <a:pt x="959691" y="602599"/>
                  </a:lnTo>
                  <a:lnTo>
                    <a:pt x="998681" y="578519"/>
                  </a:lnTo>
                  <a:lnTo>
                    <a:pt x="1038303" y="554848"/>
                  </a:lnTo>
                  <a:lnTo>
                    <a:pt x="1078550" y="531591"/>
                  </a:lnTo>
                  <a:lnTo>
                    <a:pt x="1119412" y="508753"/>
                  </a:lnTo>
                  <a:lnTo>
                    <a:pt x="1160880" y="486339"/>
                  </a:lnTo>
                  <a:lnTo>
                    <a:pt x="1202947" y="464355"/>
                  </a:lnTo>
                  <a:lnTo>
                    <a:pt x="1245603" y="442806"/>
                  </a:lnTo>
                  <a:lnTo>
                    <a:pt x="1288840" y="421699"/>
                  </a:lnTo>
                  <a:lnTo>
                    <a:pt x="1332649" y="401037"/>
                  </a:lnTo>
                  <a:lnTo>
                    <a:pt x="1377022" y="380827"/>
                  </a:lnTo>
                  <a:lnTo>
                    <a:pt x="1421949" y="361075"/>
                  </a:lnTo>
                  <a:lnTo>
                    <a:pt x="1467423" y="341785"/>
                  </a:lnTo>
                  <a:lnTo>
                    <a:pt x="1513434" y="322963"/>
                  </a:lnTo>
                  <a:lnTo>
                    <a:pt x="1559973" y="304614"/>
                  </a:lnTo>
                  <a:lnTo>
                    <a:pt x="1607033" y="286744"/>
                  </a:lnTo>
                  <a:lnTo>
                    <a:pt x="1654604" y="269359"/>
                  </a:lnTo>
                  <a:lnTo>
                    <a:pt x="1702678" y="252464"/>
                  </a:lnTo>
                  <a:lnTo>
                    <a:pt x="1751246" y="236063"/>
                  </a:lnTo>
                  <a:lnTo>
                    <a:pt x="1800300" y="220164"/>
                  </a:lnTo>
                  <a:lnTo>
                    <a:pt x="1849831" y="204770"/>
                  </a:lnTo>
                  <a:lnTo>
                    <a:pt x="1899829" y="189888"/>
                  </a:lnTo>
                  <a:lnTo>
                    <a:pt x="1950287" y="175523"/>
                  </a:lnTo>
                  <a:lnTo>
                    <a:pt x="2001196" y="161680"/>
                  </a:lnTo>
                  <a:lnTo>
                    <a:pt x="2052547" y="148366"/>
                  </a:lnTo>
                  <a:lnTo>
                    <a:pt x="2104332" y="135584"/>
                  </a:lnTo>
                  <a:lnTo>
                    <a:pt x="2156541" y="123341"/>
                  </a:lnTo>
                  <a:lnTo>
                    <a:pt x="2209166" y="111643"/>
                  </a:lnTo>
                  <a:lnTo>
                    <a:pt x="2262199" y="100494"/>
                  </a:lnTo>
                  <a:lnTo>
                    <a:pt x="2315631" y="89900"/>
                  </a:lnTo>
                  <a:lnTo>
                    <a:pt x="2369453" y="79867"/>
                  </a:lnTo>
                  <a:lnTo>
                    <a:pt x="2423657" y="70399"/>
                  </a:lnTo>
                  <a:lnTo>
                    <a:pt x="2478233" y="61503"/>
                  </a:lnTo>
                  <a:lnTo>
                    <a:pt x="2533174" y="53184"/>
                  </a:lnTo>
                  <a:lnTo>
                    <a:pt x="2588470" y="45447"/>
                  </a:lnTo>
                  <a:lnTo>
                    <a:pt x="2644113" y="38298"/>
                  </a:lnTo>
                  <a:lnTo>
                    <a:pt x="2700094" y="31742"/>
                  </a:lnTo>
                  <a:lnTo>
                    <a:pt x="2756404" y="25784"/>
                  </a:lnTo>
                  <a:lnTo>
                    <a:pt x="2813036" y="20431"/>
                  </a:lnTo>
                  <a:lnTo>
                    <a:pt x="2869980" y="15686"/>
                  </a:lnTo>
                  <a:lnTo>
                    <a:pt x="2927227" y="11557"/>
                  </a:lnTo>
                  <a:lnTo>
                    <a:pt x="2984769" y="8048"/>
                  </a:lnTo>
                  <a:lnTo>
                    <a:pt x="3042597" y="5165"/>
                  </a:lnTo>
                  <a:lnTo>
                    <a:pt x="3100703" y="2913"/>
                  </a:lnTo>
                  <a:lnTo>
                    <a:pt x="3159078" y="1298"/>
                  </a:lnTo>
                  <a:lnTo>
                    <a:pt x="3217713" y="325"/>
                  </a:lnTo>
                  <a:lnTo>
                    <a:pt x="3276600" y="0"/>
                  </a:lnTo>
                  <a:lnTo>
                    <a:pt x="3335486" y="325"/>
                  </a:lnTo>
                  <a:lnTo>
                    <a:pt x="3394121" y="1298"/>
                  </a:lnTo>
                  <a:lnTo>
                    <a:pt x="3452496" y="2913"/>
                  </a:lnTo>
                  <a:lnTo>
                    <a:pt x="3510602" y="5165"/>
                  </a:lnTo>
                  <a:lnTo>
                    <a:pt x="3568430" y="8048"/>
                  </a:lnTo>
                  <a:lnTo>
                    <a:pt x="3625972" y="11557"/>
                  </a:lnTo>
                  <a:lnTo>
                    <a:pt x="3683219" y="15686"/>
                  </a:lnTo>
                  <a:lnTo>
                    <a:pt x="3740163" y="20431"/>
                  </a:lnTo>
                  <a:lnTo>
                    <a:pt x="3796795" y="25784"/>
                  </a:lnTo>
                  <a:lnTo>
                    <a:pt x="3853105" y="31742"/>
                  </a:lnTo>
                  <a:lnTo>
                    <a:pt x="3909086" y="38298"/>
                  </a:lnTo>
                  <a:lnTo>
                    <a:pt x="3964729" y="45447"/>
                  </a:lnTo>
                  <a:lnTo>
                    <a:pt x="4020025" y="53184"/>
                  </a:lnTo>
                  <a:lnTo>
                    <a:pt x="4074966" y="61503"/>
                  </a:lnTo>
                  <a:lnTo>
                    <a:pt x="4129542" y="70399"/>
                  </a:lnTo>
                  <a:lnTo>
                    <a:pt x="4183746" y="79867"/>
                  </a:lnTo>
                  <a:lnTo>
                    <a:pt x="4237568" y="89900"/>
                  </a:lnTo>
                  <a:lnTo>
                    <a:pt x="4291000" y="100494"/>
                  </a:lnTo>
                  <a:lnTo>
                    <a:pt x="4344033" y="111643"/>
                  </a:lnTo>
                  <a:lnTo>
                    <a:pt x="4396658" y="123341"/>
                  </a:lnTo>
                  <a:lnTo>
                    <a:pt x="4448867" y="135584"/>
                  </a:lnTo>
                  <a:lnTo>
                    <a:pt x="4500652" y="148366"/>
                  </a:lnTo>
                  <a:lnTo>
                    <a:pt x="4552003" y="161680"/>
                  </a:lnTo>
                  <a:lnTo>
                    <a:pt x="4602912" y="175523"/>
                  </a:lnTo>
                  <a:lnTo>
                    <a:pt x="4653370" y="189888"/>
                  </a:lnTo>
                  <a:lnTo>
                    <a:pt x="4703368" y="204770"/>
                  </a:lnTo>
                  <a:lnTo>
                    <a:pt x="4752899" y="220164"/>
                  </a:lnTo>
                  <a:lnTo>
                    <a:pt x="4801953" y="236063"/>
                  </a:lnTo>
                  <a:lnTo>
                    <a:pt x="4850521" y="252464"/>
                  </a:lnTo>
                  <a:lnTo>
                    <a:pt x="4898595" y="269359"/>
                  </a:lnTo>
                  <a:lnTo>
                    <a:pt x="4946166" y="286744"/>
                  </a:lnTo>
                  <a:lnTo>
                    <a:pt x="4993226" y="304614"/>
                  </a:lnTo>
                  <a:lnTo>
                    <a:pt x="5039765" y="322963"/>
                  </a:lnTo>
                  <a:lnTo>
                    <a:pt x="5085776" y="341785"/>
                  </a:lnTo>
                  <a:lnTo>
                    <a:pt x="5131250" y="361075"/>
                  </a:lnTo>
                  <a:lnTo>
                    <a:pt x="5176177" y="380827"/>
                  </a:lnTo>
                  <a:lnTo>
                    <a:pt x="5220550" y="401037"/>
                  </a:lnTo>
                  <a:lnTo>
                    <a:pt x="5264359" y="421699"/>
                  </a:lnTo>
                  <a:lnTo>
                    <a:pt x="5307596" y="442806"/>
                  </a:lnTo>
                  <a:lnTo>
                    <a:pt x="5350252" y="464355"/>
                  </a:lnTo>
                  <a:lnTo>
                    <a:pt x="5392319" y="486339"/>
                  </a:lnTo>
                  <a:lnTo>
                    <a:pt x="5433787" y="508753"/>
                  </a:lnTo>
                  <a:lnTo>
                    <a:pt x="5474649" y="531591"/>
                  </a:lnTo>
                  <a:lnTo>
                    <a:pt x="5514896" y="554848"/>
                  </a:lnTo>
                  <a:lnTo>
                    <a:pt x="5554518" y="578519"/>
                  </a:lnTo>
                  <a:lnTo>
                    <a:pt x="5593508" y="602599"/>
                  </a:lnTo>
                  <a:lnTo>
                    <a:pt x="5631856" y="627081"/>
                  </a:lnTo>
                  <a:lnTo>
                    <a:pt x="5669555" y="651960"/>
                  </a:lnTo>
                  <a:lnTo>
                    <a:pt x="5706594" y="677231"/>
                  </a:lnTo>
                  <a:lnTo>
                    <a:pt x="5742966" y="702889"/>
                  </a:lnTo>
                  <a:lnTo>
                    <a:pt x="5778662" y="728927"/>
                  </a:lnTo>
                  <a:lnTo>
                    <a:pt x="5813674" y="755341"/>
                  </a:lnTo>
                  <a:lnTo>
                    <a:pt x="5847992" y="782125"/>
                  </a:lnTo>
                  <a:lnTo>
                    <a:pt x="5881608" y="809274"/>
                  </a:lnTo>
                  <a:lnTo>
                    <a:pt x="5914513" y="836782"/>
                  </a:lnTo>
                  <a:lnTo>
                    <a:pt x="5946699" y="864644"/>
                  </a:lnTo>
                  <a:lnTo>
                    <a:pt x="5978156" y="892854"/>
                  </a:lnTo>
                  <a:lnTo>
                    <a:pt x="6008877" y="921407"/>
                  </a:lnTo>
                  <a:lnTo>
                    <a:pt x="6038853" y="950298"/>
                  </a:lnTo>
                  <a:lnTo>
                    <a:pt x="6068075" y="979521"/>
                  </a:lnTo>
                  <a:lnTo>
                    <a:pt x="6096534" y="1009070"/>
                  </a:lnTo>
                  <a:lnTo>
                    <a:pt x="6124221" y="1038940"/>
                  </a:lnTo>
                  <a:lnTo>
                    <a:pt x="6151129" y="1069126"/>
                  </a:lnTo>
                  <a:lnTo>
                    <a:pt x="6177248" y="1099622"/>
                  </a:lnTo>
                  <a:lnTo>
                    <a:pt x="6202569" y="1130423"/>
                  </a:lnTo>
                  <a:lnTo>
                    <a:pt x="6227085" y="1161524"/>
                  </a:lnTo>
                  <a:lnTo>
                    <a:pt x="6250786" y="1192918"/>
                  </a:lnTo>
                  <a:lnTo>
                    <a:pt x="6273663" y="1224601"/>
                  </a:lnTo>
                  <a:lnTo>
                    <a:pt x="6295709" y="1256567"/>
                  </a:lnTo>
                  <a:lnTo>
                    <a:pt x="6316914" y="1288811"/>
                  </a:lnTo>
                  <a:lnTo>
                    <a:pt x="6337269" y="1321327"/>
                  </a:lnTo>
                  <a:lnTo>
                    <a:pt x="6356767" y="1354109"/>
                  </a:lnTo>
                  <a:lnTo>
                    <a:pt x="6393154" y="1420453"/>
                  </a:lnTo>
                  <a:lnTo>
                    <a:pt x="6426004" y="1487798"/>
                  </a:lnTo>
                  <a:lnTo>
                    <a:pt x="6455250" y="1556102"/>
                  </a:lnTo>
                  <a:lnTo>
                    <a:pt x="6480820" y="1625320"/>
                  </a:lnTo>
                  <a:lnTo>
                    <a:pt x="6502648" y="1695409"/>
                  </a:lnTo>
                  <a:lnTo>
                    <a:pt x="6520661" y="1766326"/>
                  </a:lnTo>
                  <a:lnTo>
                    <a:pt x="6534793" y="1838027"/>
                  </a:lnTo>
                  <a:lnTo>
                    <a:pt x="6544973" y="1910469"/>
                  </a:lnTo>
                  <a:lnTo>
                    <a:pt x="6551131" y="1983607"/>
                  </a:lnTo>
                  <a:lnTo>
                    <a:pt x="6553200" y="2057400"/>
                  </a:lnTo>
                  <a:lnTo>
                    <a:pt x="6552681" y="2094375"/>
                  </a:lnTo>
                  <a:lnTo>
                    <a:pt x="6548559" y="2167845"/>
                  </a:lnTo>
                  <a:lnTo>
                    <a:pt x="6540381" y="2240641"/>
                  </a:lnTo>
                  <a:lnTo>
                    <a:pt x="6528217" y="2312718"/>
                  </a:lnTo>
                  <a:lnTo>
                    <a:pt x="6512135" y="2384032"/>
                  </a:lnTo>
                  <a:lnTo>
                    <a:pt x="6492206" y="2454541"/>
                  </a:lnTo>
                  <a:lnTo>
                    <a:pt x="6468499" y="2524200"/>
                  </a:lnTo>
                  <a:lnTo>
                    <a:pt x="6441082" y="2592966"/>
                  </a:lnTo>
                  <a:lnTo>
                    <a:pt x="6410025" y="2660796"/>
                  </a:lnTo>
                  <a:lnTo>
                    <a:pt x="6375398" y="2727646"/>
                  </a:lnTo>
                  <a:lnTo>
                    <a:pt x="6337269" y="2793472"/>
                  </a:lnTo>
                  <a:lnTo>
                    <a:pt x="6316914" y="2825988"/>
                  </a:lnTo>
                  <a:lnTo>
                    <a:pt x="6295709" y="2858232"/>
                  </a:lnTo>
                  <a:lnTo>
                    <a:pt x="6273663" y="2890198"/>
                  </a:lnTo>
                  <a:lnTo>
                    <a:pt x="6250786" y="2921881"/>
                  </a:lnTo>
                  <a:lnTo>
                    <a:pt x="6227085" y="2953275"/>
                  </a:lnTo>
                  <a:lnTo>
                    <a:pt x="6202569" y="2984376"/>
                  </a:lnTo>
                  <a:lnTo>
                    <a:pt x="6177248" y="3015177"/>
                  </a:lnTo>
                  <a:lnTo>
                    <a:pt x="6151129" y="3045673"/>
                  </a:lnTo>
                  <a:lnTo>
                    <a:pt x="6124221" y="3075859"/>
                  </a:lnTo>
                  <a:lnTo>
                    <a:pt x="6096534" y="3105729"/>
                  </a:lnTo>
                  <a:lnTo>
                    <a:pt x="6068075" y="3135278"/>
                  </a:lnTo>
                  <a:lnTo>
                    <a:pt x="6038853" y="3164501"/>
                  </a:lnTo>
                  <a:lnTo>
                    <a:pt x="6008877" y="3193392"/>
                  </a:lnTo>
                  <a:lnTo>
                    <a:pt x="5978156" y="3221945"/>
                  </a:lnTo>
                  <a:lnTo>
                    <a:pt x="5946699" y="3250155"/>
                  </a:lnTo>
                  <a:lnTo>
                    <a:pt x="5914513" y="3278017"/>
                  </a:lnTo>
                  <a:lnTo>
                    <a:pt x="5881608" y="3305525"/>
                  </a:lnTo>
                  <a:lnTo>
                    <a:pt x="5847992" y="3332674"/>
                  </a:lnTo>
                  <a:lnTo>
                    <a:pt x="5813674" y="3359458"/>
                  </a:lnTo>
                  <a:lnTo>
                    <a:pt x="5778662" y="3385872"/>
                  </a:lnTo>
                  <a:lnTo>
                    <a:pt x="5742966" y="3411910"/>
                  </a:lnTo>
                  <a:lnTo>
                    <a:pt x="5706594" y="3437568"/>
                  </a:lnTo>
                  <a:lnTo>
                    <a:pt x="5669555" y="3462839"/>
                  </a:lnTo>
                  <a:lnTo>
                    <a:pt x="5631856" y="3487718"/>
                  </a:lnTo>
                  <a:lnTo>
                    <a:pt x="5593508" y="3512200"/>
                  </a:lnTo>
                  <a:lnTo>
                    <a:pt x="5554518" y="3536280"/>
                  </a:lnTo>
                  <a:lnTo>
                    <a:pt x="5514896" y="3559951"/>
                  </a:lnTo>
                  <a:lnTo>
                    <a:pt x="5474649" y="3583208"/>
                  </a:lnTo>
                  <a:lnTo>
                    <a:pt x="5433787" y="3606046"/>
                  </a:lnTo>
                  <a:lnTo>
                    <a:pt x="5392319" y="3628460"/>
                  </a:lnTo>
                  <a:lnTo>
                    <a:pt x="5350252" y="3650444"/>
                  </a:lnTo>
                  <a:lnTo>
                    <a:pt x="5307596" y="3671993"/>
                  </a:lnTo>
                  <a:lnTo>
                    <a:pt x="5264359" y="3693100"/>
                  </a:lnTo>
                  <a:lnTo>
                    <a:pt x="5220550" y="3713762"/>
                  </a:lnTo>
                  <a:lnTo>
                    <a:pt x="5176177" y="3733972"/>
                  </a:lnTo>
                  <a:lnTo>
                    <a:pt x="5131250" y="3753724"/>
                  </a:lnTo>
                  <a:lnTo>
                    <a:pt x="5085776" y="3773014"/>
                  </a:lnTo>
                  <a:lnTo>
                    <a:pt x="5039765" y="3791836"/>
                  </a:lnTo>
                  <a:lnTo>
                    <a:pt x="4993226" y="3810185"/>
                  </a:lnTo>
                  <a:lnTo>
                    <a:pt x="4946166" y="3828055"/>
                  </a:lnTo>
                  <a:lnTo>
                    <a:pt x="4898595" y="3845440"/>
                  </a:lnTo>
                  <a:lnTo>
                    <a:pt x="4850521" y="3862335"/>
                  </a:lnTo>
                  <a:lnTo>
                    <a:pt x="4801953" y="3878736"/>
                  </a:lnTo>
                  <a:lnTo>
                    <a:pt x="4752899" y="3894635"/>
                  </a:lnTo>
                  <a:lnTo>
                    <a:pt x="4703368" y="3910029"/>
                  </a:lnTo>
                  <a:lnTo>
                    <a:pt x="4653370" y="3924911"/>
                  </a:lnTo>
                  <a:lnTo>
                    <a:pt x="4602912" y="3939276"/>
                  </a:lnTo>
                  <a:lnTo>
                    <a:pt x="4552003" y="3953119"/>
                  </a:lnTo>
                  <a:lnTo>
                    <a:pt x="4500652" y="3966433"/>
                  </a:lnTo>
                  <a:lnTo>
                    <a:pt x="4448867" y="3979215"/>
                  </a:lnTo>
                  <a:lnTo>
                    <a:pt x="4396658" y="3991458"/>
                  </a:lnTo>
                  <a:lnTo>
                    <a:pt x="4344033" y="4003156"/>
                  </a:lnTo>
                  <a:lnTo>
                    <a:pt x="4291000" y="4014305"/>
                  </a:lnTo>
                  <a:lnTo>
                    <a:pt x="4237568" y="4024899"/>
                  </a:lnTo>
                  <a:lnTo>
                    <a:pt x="4183746" y="4034932"/>
                  </a:lnTo>
                  <a:lnTo>
                    <a:pt x="4129542" y="4044400"/>
                  </a:lnTo>
                  <a:lnTo>
                    <a:pt x="4074966" y="4053296"/>
                  </a:lnTo>
                  <a:lnTo>
                    <a:pt x="4020025" y="4061615"/>
                  </a:lnTo>
                  <a:lnTo>
                    <a:pt x="3964729" y="4069352"/>
                  </a:lnTo>
                  <a:lnTo>
                    <a:pt x="3909086" y="4076501"/>
                  </a:lnTo>
                  <a:lnTo>
                    <a:pt x="3853105" y="4083057"/>
                  </a:lnTo>
                  <a:lnTo>
                    <a:pt x="3796795" y="4089015"/>
                  </a:lnTo>
                  <a:lnTo>
                    <a:pt x="3740163" y="4094368"/>
                  </a:lnTo>
                  <a:lnTo>
                    <a:pt x="3683219" y="4099113"/>
                  </a:lnTo>
                  <a:lnTo>
                    <a:pt x="3625972" y="4103242"/>
                  </a:lnTo>
                  <a:lnTo>
                    <a:pt x="3568430" y="4106751"/>
                  </a:lnTo>
                  <a:lnTo>
                    <a:pt x="3510602" y="4109634"/>
                  </a:lnTo>
                  <a:lnTo>
                    <a:pt x="3452496" y="4111886"/>
                  </a:lnTo>
                  <a:lnTo>
                    <a:pt x="3394121" y="4113501"/>
                  </a:lnTo>
                  <a:lnTo>
                    <a:pt x="3335486" y="4114474"/>
                  </a:lnTo>
                  <a:lnTo>
                    <a:pt x="3276600" y="4114800"/>
                  </a:lnTo>
                  <a:lnTo>
                    <a:pt x="3217713" y="4114474"/>
                  </a:lnTo>
                  <a:lnTo>
                    <a:pt x="3159078" y="4113501"/>
                  </a:lnTo>
                  <a:lnTo>
                    <a:pt x="3100703" y="4111886"/>
                  </a:lnTo>
                  <a:lnTo>
                    <a:pt x="3042597" y="4109634"/>
                  </a:lnTo>
                  <a:lnTo>
                    <a:pt x="2984769" y="4106751"/>
                  </a:lnTo>
                  <a:lnTo>
                    <a:pt x="2927227" y="4103242"/>
                  </a:lnTo>
                  <a:lnTo>
                    <a:pt x="2869980" y="4099113"/>
                  </a:lnTo>
                  <a:lnTo>
                    <a:pt x="2813036" y="4094368"/>
                  </a:lnTo>
                  <a:lnTo>
                    <a:pt x="2756404" y="4089015"/>
                  </a:lnTo>
                  <a:lnTo>
                    <a:pt x="2700094" y="4083057"/>
                  </a:lnTo>
                  <a:lnTo>
                    <a:pt x="2644113" y="4076501"/>
                  </a:lnTo>
                  <a:lnTo>
                    <a:pt x="2588470" y="4069352"/>
                  </a:lnTo>
                  <a:lnTo>
                    <a:pt x="2533174" y="4061615"/>
                  </a:lnTo>
                  <a:lnTo>
                    <a:pt x="2478233" y="4053296"/>
                  </a:lnTo>
                  <a:lnTo>
                    <a:pt x="2423657" y="4044400"/>
                  </a:lnTo>
                  <a:lnTo>
                    <a:pt x="2369453" y="4034932"/>
                  </a:lnTo>
                  <a:lnTo>
                    <a:pt x="2315631" y="4024899"/>
                  </a:lnTo>
                  <a:lnTo>
                    <a:pt x="2262199" y="4014305"/>
                  </a:lnTo>
                  <a:lnTo>
                    <a:pt x="2209166" y="4003156"/>
                  </a:lnTo>
                  <a:lnTo>
                    <a:pt x="2156541" y="3991458"/>
                  </a:lnTo>
                  <a:lnTo>
                    <a:pt x="2104332" y="3979215"/>
                  </a:lnTo>
                  <a:lnTo>
                    <a:pt x="2052547" y="3966433"/>
                  </a:lnTo>
                  <a:lnTo>
                    <a:pt x="2001196" y="3953119"/>
                  </a:lnTo>
                  <a:lnTo>
                    <a:pt x="1950287" y="3939276"/>
                  </a:lnTo>
                  <a:lnTo>
                    <a:pt x="1899829" y="3924911"/>
                  </a:lnTo>
                  <a:lnTo>
                    <a:pt x="1849831" y="3910029"/>
                  </a:lnTo>
                  <a:lnTo>
                    <a:pt x="1800300" y="3894635"/>
                  </a:lnTo>
                  <a:lnTo>
                    <a:pt x="1751246" y="3878736"/>
                  </a:lnTo>
                  <a:lnTo>
                    <a:pt x="1702678" y="3862335"/>
                  </a:lnTo>
                  <a:lnTo>
                    <a:pt x="1654604" y="3845440"/>
                  </a:lnTo>
                  <a:lnTo>
                    <a:pt x="1607033" y="3828055"/>
                  </a:lnTo>
                  <a:lnTo>
                    <a:pt x="1559973" y="3810185"/>
                  </a:lnTo>
                  <a:lnTo>
                    <a:pt x="1513434" y="3791836"/>
                  </a:lnTo>
                  <a:lnTo>
                    <a:pt x="1467423" y="3773014"/>
                  </a:lnTo>
                  <a:lnTo>
                    <a:pt x="1421949" y="3753724"/>
                  </a:lnTo>
                  <a:lnTo>
                    <a:pt x="1377022" y="3733972"/>
                  </a:lnTo>
                  <a:lnTo>
                    <a:pt x="1332649" y="3713762"/>
                  </a:lnTo>
                  <a:lnTo>
                    <a:pt x="1288840" y="3693100"/>
                  </a:lnTo>
                  <a:lnTo>
                    <a:pt x="1245603" y="3671993"/>
                  </a:lnTo>
                  <a:lnTo>
                    <a:pt x="1202947" y="3650444"/>
                  </a:lnTo>
                  <a:lnTo>
                    <a:pt x="1160880" y="3628460"/>
                  </a:lnTo>
                  <a:lnTo>
                    <a:pt x="1119412" y="3606046"/>
                  </a:lnTo>
                  <a:lnTo>
                    <a:pt x="1078550" y="3583208"/>
                  </a:lnTo>
                  <a:lnTo>
                    <a:pt x="1038303" y="3559951"/>
                  </a:lnTo>
                  <a:lnTo>
                    <a:pt x="998681" y="3536280"/>
                  </a:lnTo>
                  <a:lnTo>
                    <a:pt x="959691" y="3512200"/>
                  </a:lnTo>
                  <a:lnTo>
                    <a:pt x="921343" y="3487718"/>
                  </a:lnTo>
                  <a:lnTo>
                    <a:pt x="883644" y="3462839"/>
                  </a:lnTo>
                  <a:lnTo>
                    <a:pt x="846605" y="3437568"/>
                  </a:lnTo>
                  <a:lnTo>
                    <a:pt x="810233" y="3411910"/>
                  </a:lnTo>
                  <a:lnTo>
                    <a:pt x="774537" y="3385872"/>
                  </a:lnTo>
                  <a:lnTo>
                    <a:pt x="739525" y="3359458"/>
                  </a:lnTo>
                  <a:lnTo>
                    <a:pt x="705207" y="3332674"/>
                  </a:lnTo>
                  <a:lnTo>
                    <a:pt x="671591" y="3305525"/>
                  </a:lnTo>
                  <a:lnTo>
                    <a:pt x="638686" y="3278017"/>
                  </a:lnTo>
                  <a:lnTo>
                    <a:pt x="606500" y="3250155"/>
                  </a:lnTo>
                  <a:lnTo>
                    <a:pt x="575043" y="3221945"/>
                  </a:lnTo>
                  <a:lnTo>
                    <a:pt x="544322" y="3193392"/>
                  </a:lnTo>
                  <a:lnTo>
                    <a:pt x="514346" y="3164501"/>
                  </a:lnTo>
                  <a:lnTo>
                    <a:pt x="485124" y="3135278"/>
                  </a:lnTo>
                  <a:lnTo>
                    <a:pt x="456665" y="3105729"/>
                  </a:lnTo>
                  <a:lnTo>
                    <a:pt x="428978" y="3075859"/>
                  </a:lnTo>
                  <a:lnTo>
                    <a:pt x="402070" y="3045673"/>
                  </a:lnTo>
                  <a:lnTo>
                    <a:pt x="375951" y="3015177"/>
                  </a:lnTo>
                  <a:lnTo>
                    <a:pt x="350630" y="2984376"/>
                  </a:lnTo>
                  <a:lnTo>
                    <a:pt x="326114" y="2953275"/>
                  </a:lnTo>
                  <a:lnTo>
                    <a:pt x="302413" y="2921881"/>
                  </a:lnTo>
                  <a:lnTo>
                    <a:pt x="279536" y="2890198"/>
                  </a:lnTo>
                  <a:lnTo>
                    <a:pt x="257490" y="2858232"/>
                  </a:lnTo>
                  <a:lnTo>
                    <a:pt x="236285" y="2825988"/>
                  </a:lnTo>
                  <a:lnTo>
                    <a:pt x="215930" y="2793472"/>
                  </a:lnTo>
                  <a:lnTo>
                    <a:pt x="196432" y="2760690"/>
                  </a:lnTo>
                  <a:lnTo>
                    <a:pt x="160045" y="2694346"/>
                  </a:lnTo>
                  <a:lnTo>
                    <a:pt x="127195" y="2627001"/>
                  </a:lnTo>
                  <a:lnTo>
                    <a:pt x="97949" y="2558697"/>
                  </a:lnTo>
                  <a:lnTo>
                    <a:pt x="72379" y="2489479"/>
                  </a:lnTo>
                  <a:lnTo>
                    <a:pt x="50551" y="2419390"/>
                  </a:lnTo>
                  <a:lnTo>
                    <a:pt x="32538" y="2348473"/>
                  </a:lnTo>
                  <a:lnTo>
                    <a:pt x="18406" y="2276772"/>
                  </a:lnTo>
                  <a:lnTo>
                    <a:pt x="8226" y="2204330"/>
                  </a:lnTo>
                  <a:lnTo>
                    <a:pt x="2068" y="2131192"/>
                  </a:lnTo>
                  <a:lnTo>
                    <a:pt x="0" y="205740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55012" y="2182382"/>
            <a:ext cx="6118351" cy="2951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6825" marR="1254760" algn="ctr">
              <a:lnSpc>
                <a:spcPct val="119700"/>
              </a:lnSpc>
              <a:spcBef>
                <a:spcPts val="95"/>
              </a:spcBef>
            </a:pPr>
            <a:r>
              <a:rPr dirty="0"/>
              <a:t>Inferior  (distal)</a:t>
            </a:r>
          </a:p>
          <a:p>
            <a:pPr marL="167640" algn="ctr">
              <a:spcBef>
                <a:spcPts val="1260"/>
              </a:spcBef>
            </a:pPr>
            <a:r>
              <a:rPr dirty="0"/>
              <a:t>radio-ulnar</a:t>
            </a:r>
            <a:r>
              <a:rPr spc="-60" dirty="0"/>
              <a:t> </a:t>
            </a:r>
            <a:r>
              <a:rPr spc="-5" dirty="0"/>
              <a:t>joint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0364" y="515048"/>
            <a:ext cx="4135120" cy="1551940"/>
            <a:chOff x="376364" y="515048"/>
            <a:chExt cx="4135120" cy="1551940"/>
          </a:xfrm>
        </p:grpSpPr>
        <p:sp>
          <p:nvSpPr>
            <p:cNvPr id="3" name="object 3"/>
            <p:cNvSpPr/>
            <p:nvPr/>
          </p:nvSpPr>
          <p:spPr>
            <a:xfrm>
              <a:off x="381762" y="520446"/>
              <a:ext cx="4124325" cy="1541145"/>
            </a:xfrm>
            <a:custGeom>
              <a:avLst/>
              <a:gdLst/>
              <a:ahLst/>
              <a:cxnLst/>
              <a:rect l="l" t="t" r="r" b="b"/>
              <a:pathLst>
                <a:path w="4124325" h="1541145">
                  <a:moveTo>
                    <a:pt x="3867150" y="0"/>
                  </a:moveTo>
                  <a:lnTo>
                    <a:pt x="256794" y="0"/>
                  </a:lnTo>
                  <a:lnTo>
                    <a:pt x="210635" y="4136"/>
                  </a:lnTo>
                  <a:lnTo>
                    <a:pt x="167191" y="16061"/>
                  </a:lnTo>
                  <a:lnTo>
                    <a:pt x="127186" y="35051"/>
                  </a:lnTo>
                  <a:lnTo>
                    <a:pt x="91345" y="60383"/>
                  </a:lnTo>
                  <a:lnTo>
                    <a:pt x="60395" y="91330"/>
                  </a:lnTo>
                  <a:lnTo>
                    <a:pt x="35060" y="127169"/>
                  </a:lnTo>
                  <a:lnTo>
                    <a:pt x="16065" y="167175"/>
                  </a:lnTo>
                  <a:lnTo>
                    <a:pt x="4137" y="210625"/>
                  </a:lnTo>
                  <a:lnTo>
                    <a:pt x="0" y="256793"/>
                  </a:lnTo>
                  <a:lnTo>
                    <a:pt x="0" y="1283969"/>
                  </a:lnTo>
                  <a:lnTo>
                    <a:pt x="4137" y="1330138"/>
                  </a:lnTo>
                  <a:lnTo>
                    <a:pt x="16065" y="1373588"/>
                  </a:lnTo>
                  <a:lnTo>
                    <a:pt x="35060" y="1413594"/>
                  </a:lnTo>
                  <a:lnTo>
                    <a:pt x="60395" y="1449433"/>
                  </a:lnTo>
                  <a:lnTo>
                    <a:pt x="91345" y="1480380"/>
                  </a:lnTo>
                  <a:lnTo>
                    <a:pt x="127186" y="1505711"/>
                  </a:lnTo>
                  <a:lnTo>
                    <a:pt x="167191" y="1524702"/>
                  </a:lnTo>
                  <a:lnTo>
                    <a:pt x="210635" y="1536627"/>
                  </a:lnTo>
                  <a:lnTo>
                    <a:pt x="256794" y="1540764"/>
                  </a:lnTo>
                  <a:lnTo>
                    <a:pt x="3867150" y="1540764"/>
                  </a:lnTo>
                  <a:lnTo>
                    <a:pt x="3913318" y="1536627"/>
                  </a:lnTo>
                  <a:lnTo>
                    <a:pt x="3956768" y="1524702"/>
                  </a:lnTo>
                  <a:lnTo>
                    <a:pt x="3996774" y="1505712"/>
                  </a:lnTo>
                  <a:lnTo>
                    <a:pt x="4032613" y="1480380"/>
                  </a:lnTo>
                  <a:lnTo>
                    <a:pt x="4063560" y="1449433"/>
                  </a:lnTo>
                  <a:lnTo>
                    <a:pt x="4088891" y="1413594"/>
                  </a:lnTo>
                  <a:lnTo>
                    <a:pt x="4107882" y="1373588"/>
                  </a:lnTo>
                  <a:lnTo>
                    <a:pt x="4119807" y="1330138"/>
                  </a:lnTo>
                  <a:lnTo>
                    <a:pt x="4123943" y="1283969"/>
                  </a:lnTo>
                  <a:lnTo>
                    <a:pt x="4123943" y="256793"/>
                  </a:lnTo>
                  <a:lnTo>
                    <a:pt x="4119807" y="210625"/>
                  </a:lnTo>
                  <a:lnTo>
                    <a:pt x="4107882" y="167175"/>
                  </a:lnTo>
                  <a:lnTo>
                    <a:pt x="4088892" y="127169"/>
                  </a:lnTo>
                  <a:lnTo>
                    <a:pt x="4063560" y="91330"/>
                  </a:lnTo>
                  <a:lnTo>
                    <a:pt x="4032613" y="60383"/>
                  </a:lnTo>
                  <a:lnTo>
                    <a:pt x="3996774" y="35052"/>
                  </a:lnTo>
                  <a:lnTo>
                    <a:pt x="3956768" y="16061"/>
                  </a:lnTo>
                  <a:lnTo>
                    <a:pt x="3913318" y="4136"/>
                  </a:lnTo>
                  <a:lnTo>
                    <a:pt x="386715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762" y="520446"/>
              <a:ext cx="4124325" cy="1541145"/>
            </a:xfrm>
            <a:custGeom>
              <a:avLst/>
              <a:gdLst/>
              <a:ahLst/>
              <a:cxnLst/>
              <a:rect l="l" t="t" r="r" b="b"/>
              <a:pathLst>
                <a:path w="4124325" h="1541145">
                  <a:moveTo>
                    <a:pt x="0" y="256793"/>
                  </a:moveTo>
                  <a:lnTo>
                    <a:pt x="4137" y="210625"/>
                  </a:lnTo>
                  <a:lnTo>
                    <a:pt x="16065" y="167175"/>
                  </a:lnTo>
                  <a:lnTo>
                    <a:pt x="35060" y="127169"/>
                  </a:lnTo>
                  <a:lnTo>
                    <a:pt x="60395" y="91330"/>
                  </a:lnTo>
                  <a:lnTo>
                    <a:pt x="91345" y="60383"/>
                  </a:lnTo>
                  <a:lnTo>
                    <a:pt x="127186" y="35051"/>
                  </a:lnTo>
                  <a:lnTo>
                    <a:pt x="167191" y="16061"/>
                  </a:lnTo>
                  <a:lnTo>
                    <a:pt x="210635" y="4136"/>
                  </a:lnTo>
                  <a:lnTo>
                    <a:pt x="256794" y="0"/>
                  </a:lnTo>
                  <a:lnTo>
                    <a:pt x="3867150" y="0"/>
                  </a:lnTo>
                  <a:lnTo>
                    <a:pt x="3913318" y="4136"/>
                  </a:lnTo>
                  <a:lnTo>
                    <a:pt x="3956768" y="16061"/>
                  </a:lnTo>
                  <a:lnTo>
                    <a:pt x="3996774" y="35052"/>
                  </a:lnTo>
                  <a:lnTo>
                    <a:pt x="4032613" y="60383"/>
                  </a:lnTo>
                  <a:lnTo>
                    <a:pt x="4063560" y="91330"/>
                  </a:lnTo>
                  <a:lnTo>
                    <a:pt x="4088892" y="127169"/>
                  </a:lnTo>
                  <a:lnTo>
                    <a:pt x="4107882" y="167175"/>
                  </a:lnTo>
                  <a:lnTo>
                    <a:pt x="4119807" y="210625"/>
                  </a:lnTo>
                  <a:lnTo>
                    <a:pt x="4123943" y="256793"/>
                  </a:lnTo>
                  <a:lnTo>
                    <a:pt x="4123943" y="1283969"/>
                  </a:lnTo>
                  <a:lnTo>
                    <a:pt x="4119807" y="1330138"/>
                  </a:lnTo>
                  <a:lnTo>
                    <a:pt x="4107882" y="1373588"/>
                  </a:lnTo>
                  <a:lnTo>
                    <a:pt x="4088891" y="1413594"/>
                  </a:lnTo>
                  <a:lnTo>
                    <a:pt x="4063560" y="1449433"/>
                  </a:lnTo>
                  <a:lnTo>
                    <a:pt x="4032613" y="1480380"/>
                  </a:lnTo>
                  <a:lnTo>
                    <a:pt x="3996774" y="1505712"/>
                  </a:lnTo>
                  <a:lnTo>
                    <a:pt x="3956768" y="1524702"/>
                  </a:lnTo>
                  <a:lnTo>
                    <a:pt x="3913318" y="1536627"/>
                  </a:lnTo>
                  <a:lnTo>
                    <a:pt x="3867150" y="1540764"/>
                  </a:lnTo>
                  <a:lnTo>
                    <a:pt x="256794" y="1540764"/>
                  </a:lnTo>
                  <a:lnTo>
                    <a:pt x="210635" y="1536627"/>
                  </a:lnTo>
                  <a:lnTo>
                    <a:pt x="167191" y="1524702"/>
                  </a:lnTo>
                  <a:lnTo>
                    <a:pt x="127186" y="1505711"/>
                  </a:lnTo>
                  <a:lnTo>
                    <a:pt x="91345" y="1480380"/>
                  </a:lnTo>
                  <a:lnTo>
                    <a:pt x="60395" y="1449433"/>
                  </a:lnTo>
                  <a:lnTo>
                    <a:pt x="35060" y="1413594"/>
                  </a:lnTo>
                  <a:lnTo>
                    <a:pt x="16065" y="1373588"/>
                  </a:lnTo>
                  <a:lnTo>
                    <a:pt x="4137" y="1330138"/>
                  </a:lnTo>
                  <a:lnTo>
                    <a:pt x="0" y="1283969"/>
                  </a:lnTo>
                  <a:lnTo>
                    <a:pt x="0" y="25679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7924" y="829437"/>
            <a:ext cx="3467735" cy="84899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605"/>
              </a:spcBef>
            </a:pPr>
            <a:r>
              <a:rPr sz="2900" b="1" u="heavy" spc="-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Type</a:t>
            </a:r>
            <a:r>
              <a:rPr sz="2900" spc="-45" dirty="0">
                <a:solidFill>
                  <a:schemeClr val="bg1"/>
                </a:solidFill>
              </a:rPr>
              <a:t>:</a:t>
            </a:r>
            <a:r>
              <a:rPr sz="2900" spc="-3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Synovial</a:t>
            </a:r>
            <a:r>
              <a:rPr sz="2900" spc="-3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joint</a:t>
            </a:r>
            <a:r>
              <a:rPr sz="2900" spc="-3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of </a:t>
            </a:r>
            <a:r>
              <a:rPr sz="2900" spc="-710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the</a:t>
            </a:r>
            <a:r>
              <a:rPr sz="2900" spc="-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pivot</a:t>
            </a:r>
            <a:r>
              <a:rPr sz="2900" spc="-15" dirty="0">
                <a:solidFill>
                  <a:schemeClr val="bg1"/>
                </a:solidFill>
              </a:rPr>
              <a:t> </a:t>
            </a:r>
            <a:r>
              <a:rPr sz="2900" spc="-30" dirty="0">
                <a:solidFill>
                  <a:schemeClr val="bg1"/>
                </a:solidFill>
              </a:rPr>
              <a:t>variety</a:t>
            </a:r>
            <a:r>
              <a:rPr sz="2900" spc="-30" dirty="0"/>
              <a:t>.</a:t>
            </a:r>
            <a:endParaRPr sz="29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900364" y="2138109"/>
            <a:ext cx="4135120" cy="4140835"/>
            <a:chOff x="376364" y="2138108"/>
            <a:chExt cx="4135120" cy="4140835"/>
          </a:xfrm>
        </p:grpSpPr>
        <p:sp>
          <p:nvSpPr>
            <p:cNvPr id="7" name="object 7"/>
            <p:cNvSpPr/>
            <p:nvPr/>
          </p:nvSpPr>
          <p:spPr>
            <a:xfrm>
              <a:off x="381762" y="2143505"/>
              <a:ext cx="4124325" cy="1541145"/>
            </a:xfrm>
            <a:custGeom>
              <a:avLst/>
              <a:gdLst/>
              <a:ahLst/>
              <a:cxnLst/>
              <a:rect l="l" t="t" r="r" b="b"/>
              <a:pathLst>
                <a:path w="4124325" h="1541145">
                  <a:moveTo>
                    <a:pt x="3867150" y="0"/>
                  </a:moveTo>
                  <a:lnTo>
                    <a:pt x="256794" y="0"/>
                  </a:lnTo>
                  <a:lnTo>
                    <a:pt x="210635" y="4136"/>
                  </a:lnTo>
                  <a:lnTo>
                    <a:pt x="167191" y="16061"/>
                  </a:lnTo>
                  <a:lnTo>
                    <a:pt x="127186" y="35051"/>
                  </a:lnTo>
                  <a:lnTo>
                    <a:pt x="91345" y="60383"/>
                  </a:lnTo>
                  <a:lnTo>
                    <a:pt x="60395" y="91330"/>
                  </a:lnTo>
                  <a:lnTo>
                    <a:pt x="35060" y="127169"/>
                  </a:lnTo>
                  <a:lnTo>
                    <a:pt x="16065" y="167175"/>
                  </a:lnTo>
                  <a:lnTo>
                    <a:pt x="4137" y="210625"/>
                  </a:lnTo>
                  <a:lnTo>
                    <a:pt x="0" y="256794"/>
                  </a:lnTo>
                  <a:lnTo>
                    <a:pt x="0" y="1283970"/>
                  </a:lnTo>
                  <a:lnTo>
                    <a:pt x="4137" y="1330138"/>
                  </a:lnTo>
                  <a:lnTo>
                    <a:pt x="16065" y="1373588"/>
                  </a:lnTo>
                  <a:lnTo>
                    <a:pt x="35060" y="1413594"/>
                  </a:lnTo>
                  <a:lnTo>
                    <a:pt x="60395" y="1449433"/>
                  </a:lnTo>
                  <a:lnTo>
                    <a:pt x="91345" y="1480380"/>
                  </a:lnTo>
                  <a:lnTo>
                    <a:pt x="127186" y="1505712"/>
                  </a:lnTo>
                  <a:lnTo>
                    <a:pt x="167191" y="1524702"/>
                  </a:lnTo>
                  <a:lnTo>
                    <a:pt x="210635" y="1536627"/>
                  </a:lnTo>
                  <a:lnTo>
                    <a:pt x="256794" y="1540764"/>
                  </a:lnTo>
                  <a:lnTo>
                    <a:pt x="3867150" y="1540764"/>
                  </a:lnTo>
                  <a:lnTo>
                    <a:pt x="3913318" y="1536627"/>
                  </a:lnTo>
                  <a:lnTo>
                    <a:pt x="3956768" y="1524702"/>
                  </a:lnTo>
                  <a:lnTo>
                    <a:pt x="3996774" y="1505712"/>
                  </a:lnTo>
                  <a:lnTo>
                    <a:pt x="4032613" y="1480380"/>
                  </a:lnTo>
                  <a:lnTo>
                    <a:pt x="4063560" y="1449433"/>
                  </a:lnTo>
                  <a:lnTo>
                    <a:pt x="4088891" y="1413594"/>
                  </a:lnTo>
                  <a:lnTo>
                    <a:pt x="4107882" y="1373588"/>
                  </a:lnTo>
                  <a:lnTo>
                    <a:pt x="4119807" y="1330138"/>
                  </a:lnTo>
                  <a:lnTo>
                    <a:pt x="4123943" y="1283970"/>
                  </a:lnTo>
                  <a:lnTo>
                    <a:pt x="4123943" y="256794"/>
                  </a:lnTo>
                  <a:lnTo>
                    <a:pt x="4119807" y="210625"/>
                  </a:lnTo>
                  <a:lnTo>
                    <a:pt x="4107882" y="167175"/>
                  </a:lnTo>
                  <a:lnTo>
                    <a:pt x="4088892" y="127169"/>
                  </a:lnTo>
                  <a:lnTo>
                    <a:pt x="4063560" y="91330"/>
                  </a:lnTo>
                  <a:lnTo>
                    <a:pt x="4032613" y="60383"/>
                  </a:lnTo>
                  <a:lnTo>
                    <a:pt x="3996774" y="35052"/>
                  </a:lnTo>
                  <a:lnTo>
                    <a:pt x="3956768" y="16061"/>
                  </a:lnTo>
                  <a:lnTo>
                    <a:pt x="3913318" y="4136"/>
                  </a:lnTo>
                  <a:lnTo>
                    <a:pt x="386715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762" y="2143505"/>
              <a:ext cx="4124325" cy="1541145"/>
            </a:xfrm>
            <a:custGeom>
              <a:avLst/>
              <a:gdLst/>
              <a:ahLst/>
              <a:cxnLst/>
              <a:rect l="l" t="t" r="r" b="b"/>
              <a:pathLst>
                <a:path w="4124325" h="1541145">
                  <a:moveTo>
                    <a:pt x="0" y="256794"/>
                  </a:moveTo>
                  <a:lnTo>
                    <a:pt x="4137" y="210625"/>
                  </a:lnTo>
                  <a:lnTo>
                    <a:pt x="16065" y="167175"/>
                  </a:lnTo>
                  <a:lnTo>
                    <a:pt x="35060" y="127169"/>
                  </a:lnTo>
                  <a:lnTo>
                    <a:pt x="60395" y="91330"/>
                  </a:lnTo>
                  <a:lnTo>
                    <a:pt x="91345" y="60383"/>
                  </a:lnTo>
                  <a:lnTo>
                    <a:pt x="127186" y="35051"/>
                  </a:lnTo>
                  <a:lnTo>
                    <a:pt x="167191" y="16061"/>
                  </a:lnTo>
                  <a:lnTo>
                    <a:pt x="210635" y="4136"/>
                  </a:lnTo>
                  <a:lnTo>
                    <a:pt x="256794" y="0"/>
                  </a:lnTo>
                  <a:lnTo>
                    <a:pt x="3867150" y="0"/>
                  </a:lnTo>
                  <a:lnTo>
                    <a:pt x="3913318" y="4136"/>
                  </a:lnTo>
                  <a:lnTo>
                    <a:pt x="3956768" y="16061"/>
                  </a:lnTo>
                  <a:lnTo>
                    <a:pt x="3996774" y="35052"/>
                  </a:lnTo>
                  <a:lnTo>
                    <a:pt x="4032613" y="60383"/>
                  </a:lnTo>
                  <a:lnTo>
                    <a:pt x="4063560" y="91330"/>
                  </a:lnTo>
                  <a:lnTo>
                    <a:pt x="4088892" y="127169"/>
                  </a:lnTo>
                  <a:lnTo>
                    <a:pt x="4107882" y="167175"/>
                  </a:lnTo>
                  <a:lnTo>
                    <a:pt x="4119807" y="210625"/>
                  </a:lnTo>
                  <a:lnTo>
                    <a:pt x="4123943" y="256794"/>
                  </a:lnTo>
                  <a:lnTo>
                    <a:pt x="4123943" y="1283970"/>
                  </a:lnTo>
                  <a:lnTo>
                    <a:pt x="4119807" y="1330138"/>
                  </a:lnTo>
                  <a:lnTo>
                    <a:pt x="4107882" y="1373588"/>
                  </a:lnTo>
                  <a:lnTo>
                    <a:pt x="4088891" y="1413594"/>
                  </a:lnTo>
                  <a:lnTo>
                    <a:pt x="4063560" y="1449433"/>
                  </a:lnTo>
                  <a:lnTo>
                    <a:pt x="4032613" y="1480380"/>
                  </a:lnTo>
                  <a:lnTo>
                    <a:pt x="3996774" y="1505712"/>
                  </a:lnTo>
                  <a:lnTo>
                    <a:pt x="3956768" y="1524702"/>
                  </a:lnTo>
                  <a:lnTo>
                    <a:pt x="3913318" y="1536627"/>
                  </a:lnTo>
                  <a:lnTo>
                    <a:pt x="3867150" y="1540764"/>
                  </a:lnTo>
                  <a:lnTo>
                    <a:pt x="256794" y="1540764"/>
                  </a:lnTo>
                  <a:lnTo>
                    <a:pt x="210635" y="1536627"/>
                  </a:lnTo>
                  <a:lnTo>
                    <a:pt x="167191" y="1524702"/>
                  </a:lnTo>
                  <a:lnTo>
                    <a:pt x="127186" y="1505712"/>
                  </a:lnTo>
                  <a:lnTo>
                    <a:pt x="91345" y="1480380"/>
                  </a:lnTo>
                  <a:lnTo>
                    <a:pt x="60395" y="1449433"/>
                  </a:lnTo>
                  <a:lnTo>
                    <a:pt x="35060" y="1413594"/>
                  </a:lnTo>
                  <a:lnTo>
                    <a:pt x="16065" y="1373588"/>
                  </a:lnTo>
                  <a:lnTo>
                    <a:pt x="4137" y="1330138"/>
                  </a:lnTo>
                  <a:lnTo>
                    <a:pt x="0" y="1283970"/>
                  </a:lnTo>
                  <a:lnTo>
                    <a:pt x="0" y="25679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762" y="4734305"/>
              <a:ext cx="4124325" cy="1539240"/>
            </a:xfrm>
            <a:custGeom>
              <a:avLst/>
              <a:gdLst/>
              <a:ahLst/>
              <a:cxnLst/>
              <a:rect l="l" t="t" r="r" b="b"/>
              <a:pathLst>
                <a:path w="4124325" h="1539239">
                  <a:moveTo>
                    <a:pt x="3867404" y="0"/>
                  </a:moveTo>
                  <a:lnTo>
                    <a:pt x="256540" y="0"/>
                  </a:lnTo>
                  <a:lnTo>
                    <a:pt x="210427" y="4131"/>
                  </a:lnTo>
                  <a:lnTo>
                    <a:pt x="167025" y="16044"/>
                  </a:lnTo>
                  <a:lnTo>
                    <a:pt x="127060" y="35014"/>
                  </a:lnTo>
                  <a:lnTo>
                    <a:pt x="91255" y="60318"/>
                  </a:lnTo>
                  <a:lnTo>
                    <a:pt x="60335" y="91234"/>
                  </a:lnTo>
                  <a:lnTo>
                    <a:pt x="35025" y="127037"/>
                  </a:lnTo>
                  <a:lnTo>
                    <a:pt x="16050" y="167005"/>
                  </a:lnTo>
                  <a:lnTo>
                    <a:pt x="4133" y="210413"/>
                  </a:lnTo>
                  <a:lnTo>
                    <a:pt x="0" y="256540"/>
                  </a:lnTo>
                  <a:lnTo>
                    <a:pt x="0" y="1282700"/>
                  </a:lnTo>
                  <a:lnTo>
                    <a:pt x="4133" y="1328812"/>
                  </a:lnTo>
                  <a:lnTo>
                    <a:pt x="16050" y="1372214"/>
                  </a:lnTo>
                  <a:lnTo>
                    <a:pt x="35025" y="1412179"/>
                  </a:lnTo>
                  <a:lnTo>
                    <a:pt x="60335" y="1447984"/>
                  </a:lnTo>
                  <a:lnTo>
                    <a:pt x="91255" y="1478904"/>
                  </a:lnTo>
                  <a:lnTo>
                    <a:pt x="127060" y="1504214"/>
                  </a:lnTo>
                  <a:lnTo>
                    <a:pt x="167025" y="1523189"/>
                  </a:lnTo>
                  <a:lnTo>
                    <a:pt x="210427" y="1535106"/>
                  </a:lnTo>
                  <a:lnTo>
                    <a:pt x="256540" y="1539240"/>
                  </a:lnTo>
                  <a:lnTo>
                    <a:pt x="3867404" y="1539240"/>
                  </a:lnTo>
                  <a:lnTo>
                    <a:pt x="3913530" y="1535106"/>
                  </a:lnTo>
                  <a:lnTo>
                    <a:pt x="3956938" y="1523189"/>
                  </a:lnTo>
                  <a:lnTo>
                    <a:pt x="3996906" y="1504214"/>
                  </a:lnTo>
                  <a:lnTo>
                    <a:pt x="4032709" y="1478904"/>
                  </a:lnTo>
                  <a:lnTo>
                    <a:pt x="4063625" y="1447984"/>
                  </a:lnTo>
                  <a:lnTo>
                    <a:pt x="4088929" y="1412179"/>
                  </a:lnTo>
                  <a:lnTo>
                    <a:pt x="4107899" y="1372214"/>
                  </a:lnTo>
                  <a:lnTo>
                    <a:pt x="4119812" y="1328812"/>
                  </a:lnTo>
                  <a:lnTo>
                    <a:pt x="4123943" y="1282700"/>
                  </a:lnTo>
                  <a:lnTo>
                    <a:pt x="4123943" y="256540"/>
                  </a:lnTo>
                  <a:lnTo>
                    <a:pt x="4119812" y="210413"/>
                  </a:lnTo>
                  <a:lnTo>
                    <a:pt x="4107899" y="167005"/>
                  </a:lnTo>
                  <a:lnTo>
                    <a:pt x="4088929" y="127037"/>
                  </a:lnTo>
                  <a:lnTo>
                    <a:pt x="4063625" y="91234"/>
                  </a:lnTo>
                  <a:lnTo>
                    <a:pt x="4032709" y="60318"/>
                  </a:lnTo>
                  <a:lnTo>
                    <a:pt x="3996906" y="35014"/>
                  </a:lnTo>
                  <a:lnTo>
                    <a:pt x="3956938" y="16044"/>
                  </a:lnTo>
                  <a:lnTo>
                    <a:pt x="3913530" y="4131"/>
                  </a:lnTo>
                  <a:lnTo>
                    <a:pt x="386740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762" y="4734305"/>
              <a:ext cx="4124325" cy="1539240"/>
            </a:xfrm>
            <a:custGeom>
              <a:avLst/>
              <a:gdLst/>
              <a:ahLst/>
              <a:cxnLst/>
              <a:rect l="l" t="t" r="r" b="b"/>
              <a:pathLst>
                <a:path w="4124325" h="1539239">
                  <a:moveTo>
                    <a:pt x="0" y="256540"/>
                  </a:moveTo>
                  <a:lnTo>
                    <a:pt x="4133" y="210413"/>
                  </a:lnTo>
                  <a:lnTo>
                    <a:pt x="16050" y="167005"/>
                  </a:lnTo>
                  <a:lnTo>
                    <a:pt x="35025" y="127037"/>
                  </a:lnTo>
                  <a:lnTo>
                    <a:pt x="60335" y="91234"/>
                  </a:lnTo>
                  <a:lnTo>
                    <a:pt x="91255" y="60318"/>
                  </a:lnTo>
                  <a:lnTo>
                    <a:pt x="127060" y="35014"/>
                  </a:lnTo>
                  <a:lnTo>
                    <a:pt x="167025" y="16044"/>
                  </a:lnTo>
                  <a:lnTo>
                    <a:pt x="210427" y="4131"/>
                  </a:lnTo>
                  <a:lnTo>
                    <a:pt x="256540" y="0"/>
                  </a:lnTo>
                  <a:lnTo>
                    <a:pt x="3867404" y="0"/>
                  </a:lnTo>
                  <a:lnTo>
                    <a:pt x="3913530" y="4131"/>
                  </a:lnTo>
                  <a:lnTo>
                    <a:pt x="3956938" y="16044"/>
                  </a:lnTo>
                  <a:lnTo>
                    <a:pt x="3996906" y="35014"/>
                  </a:lnTo>
                  <a:lnTo>
                    <a:pt x="4032709" y="60318"/>
                  </a:lnTo>
                  <a:lnTo>
                    <a:pt x="4063625" y="91234"/>
                  </a:lnTo>
                  <a:lnTo>
                    <a:pt x="4088929" y="127037"/>
                  </a:lnTo>
                  <a:lnTo>
                    <a:pt x="4107899" y="167005"/>
                  </a:lnTo>
                  <a:lnTo>
                    <a:pt x="4119812" y="210413"/>
                  </a:lnTo>
                  <a:lnTo>
                    <a:pt x="4123943" y="256540"/>
                  </a:lnTo>
                  <a:lnTo>
                    <a:pt x="4123943" y="1282700"/>
                  </a:lnTo>
                  <a:lnTo>
                    <a:pt x="4119812" y="1328812"/>
                  </a:lnTo>
                  <a:lnTo>
                    <a:pt x="4107899" y="1372214"/>
                  </a:lnTo>
                  <a:lnTo>
                    <a:pt x="4088929" y="1412179"/>
                  </a:lnTo>
                  <a:lnTo>
                    <a:pt x="4063625" y="1447984"/>
                  </a:lnTo>
                  <a:lnTo>
                    <a:pt x="4032709" y="1478904"/>
                  </a:lnTo>
                  <a:lnTo>
                    <a:pt x="3996906" y="1504214"/>
                  </a:lnTo>
                  <a:lnTo>
                    <a:pt x="3956938" y="1523189"/>
                  </a:lnTo>
                  <a:lnTo>
                    <a:pt x="3913530" y="1535106"/>
                  </a:lnTo>
                  <a:lnTo>
                    <a:pt x="3867404" y="1539240"/>
                  </a:lnTo>
                  <a:lnTo>
                    <a:pt x="256540" y="1539240"/>
                  </a:lnTo>
                  <a:lnTo>
                    <a:pt x="210427" y="1535106"/>
                  </a:lnTo>
                  <a:lnTo>
                    <a:pt x="167025" y="1523189"/>
                  </a:lnTo>
                  <a:lnTo>
                    <a:pt x="127060" y="1504214"/>
                  </a:lnTo>
                  <a:lnTo>
                    <a:pt x="91255" y="1478904"/>
                  </a:lnTo>
                  <a:lnTo>
                    <a:pt x="60335" y="1447984"/>
                  </a:lnTo>
                  <a:lnTo>
                    <a:pt x="35025" y="1412179"/>
                  </a:lnTo>
                  <a:lnTo>
                    <a:pt x="16050" y="1372214"/>
                  </a:lnTo>
                  <a:lnTo>
                    <a:pt x="4133" y="1328812"/>
                  </a:lnTo>
                  <a:lnTo>
                    <a:pt x="0" y="1282700"/>
                  </a:lnTo>
                  <a:lnTo>
                    <a:pt x="0" y="25654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23364" y="2643633"/>
            <a:ext cx="3801745" cy="34862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675" algn="just">
              <a:spcBef>
                <a:spcPts val="105"/>
              </a:spcBef>
            </a:pPr>
            <a:r>
              <a:rPr sz="29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Articular</a:t>
            </a:r>
            <a:r>
              <a:rPr sz="2900" b="1" u="heavy" spc="-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surfaces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900" dirty="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4200" dirty="0">
              <a:latin typeface="Times New Roman"/>
              <a:cs typeface="Times New Roman"/>
            </a:endParaRPr>
          </a:p>
          <a:p>
            <a:pPr marL="241300" marR="111125" indent="-228600">
              <a:lnSpc>
                <a:spcPts val="2380"/>
              </a:lnSpc>
              <a:buFont typeface="Times New Roman"/>
              <a:buChar char="•"/>
              <a:tabLst>
                <a:tab pos="241300" algn="l"/>
              </a:tabLst>
            </a:pPr>
            <a:r>
              <a:rPr sz="23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Laterally</a:t>
            </a:r>
            <a:r>
              <a:rPr sz="2300" spc="-5" dirty="0">
                <a:latin typeface="Times New Roman"/>
                <a:cs typeface="Times New Roman"/>
              </a:rPr>
              <a:t>:</a:t>
            </a:r>
            <a:r>
              <a:rPr sz="2300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Ulnar</a:t>
            </a:r>
            <a:r>
              <a:rPr sz="2300" spc="-15" dirty="0">
                <a:latin typeface="Times New Roman"/>
                <a:cs typeface="Times New Roman"/>
              </a:rPr>
              <a:t> </a:t>
            </a:r>
            <a:r>
              <a:rPr sz="2300" spc="-5" dirty="0">
                <a:latin typeface="Times New Roman"/>
                <a:cs typeface="Times New Roman"/>
              </a:rPr>
              <a:t>notch</a:t>
            </a:r>
            <a:r>
              <a:rPr sz="2300" dirty="0">
                <a:latin typeface="Times New Roman"/>
                <a:cs typeface="Times New Roman"/>
              </a:rPr>
              <a:t> of the </a:t>
            </a:r>
            <a:r>
              <a:rPr sz="2300" spc="-56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radius.</a:t>
            </a:r>
          </a:p>
          <a:p>
            <a:pPr marL="241300" indent="-228600">
              <a:spcBef>
                <a:spcPts val="140"/>
              </a:spcBef>
              <a:buFont typeface="Times New Roman"/>
              <a:buChar char="•"/>
              <a:tabLst>
                <a:tab pos="241300" algn="l"/>
              </a:tabLst>
            </a:pPr>
            <a:r>
              <a:rPr sz="23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Medially</a:t>
            </a:r>
            <a:r>
              <a:rPr sz="2300" spc="-5" dirty="0">
                <a:latin typeface="Times New Roman"/>
                <a:cs typeface="Times New Roman"/>
              </a:rPr>
              <a:t>:</a:t>
            </a:r>
            <a:r>
              <a:rPr sz="2300" spc="-10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Head</a:t>
            </a:r>
            <a:r>
              <a:rPr sz="2300" spc="-5" dirty="0">
                <a:latin typeface="Times New Roman"/>
                <a:cs typeface="Times New Roman"/>
              </a:rPr>
              <a:t> </a:t>
            </a:r>
            <a:r>
              <a:rPr sz="2300" dirty="0">
                <a:latin typeface="Times New Roman"/>
                <a:cs typeface="Times New Roman"/>
              </a:rPr>
              <a:t>of</a:t>
            </a:r>
            <a:r>
              <a:rPr sz="2300" spc="-5" dirty="0">
                <a:latin typeface="Times New Roman"/>
                <a:cs typeface="Times New Roman"/>
              </a:rPr>
              <a:t> the </a:t>
            </a:r>
            <a:r>
              <a:rPr sz="2300" dirty="0">
                <a:latin typeface="Times New Roman"/>
                <a:cs typeface="Times New Roman"/>
              </a:rPr>
              <a:t>ulna</a:t>
            </a:r>
            <a:r>
              <a:rPr sz="23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  <a:p>
            <a:pPr marL="66675" marR="5080" algn="just">
              <a:lnSpc>
                <a:spcPts val="3000"/>
              </a:lnSpc>
              <a:spcBef>
                <a:spcPts val="1880"/>
              </a:spcBef>
            </a:pP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9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bones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firmly </a:t>
            </a:r>
            <a:r>
              <a:rPr sz="2900" spc="-7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connected together </a:t>
            </a:r>
            <a:r>
              <a:rPr sz="29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900" spc="-10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2900" spc="-7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articular</a:t>
            </a:r>
            <a:r>
              <a:rPr sz="2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Times New Roman"/>
                <a:cs typeface="Times New Roman"/>
              </a:rPr>
              <a:t>disc.</a:t>
            </a:r>
            <a:endParaRPr sz="2900" dirty="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8944" y="30480"/>
            <a:ext cx="4639056" cy="62941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408369"/>
            <a:ext cx="7935595" cy="876935"/>
            <a:chOff x="604964" y="408368"/>
            <a:chExt cx="7935595" cy="876935"/>
          </a:xfrm>
        </p:grpSpPr>
        <p:sp>
          <p:nvSpPr>
            <p:cNvPr id="3" name="object 3"/>
            <p:cNvSpPr/>
            <p:nvPr/>
          </p:nvSpPr>
          <p:spPr>
            <a:xfrm>
              <a:off x="610361" y="413765"/>
              <a:ext cx="7924800" cy="866140"/>
            </a:xfrm>
            <a:custGeom>
              <a:avLst/>
              <a:gdLst/>
              <a:ahLst/>
              <a:cxnLst/>
              <a:rect l="l" t="t" r="r" b="b"/>
              <a:pathLst>
                <a:path w="7924800" h="866140">
                  <a:moveTo>
                    <a:pt x="7780528" y="0"/>
                  </a:moveTo>
                  <a:lnTo>
                    <a:pt x="144272" y="0"/>
                  </a:lnTo>
                  <a:lnTo>
                    <a:pt x="98670" y="7359"/>
                  </a:lnTo>
                  <a:lnTo>
                    <a:pt x="59066" y="27850"/>
                  </a:lnTo>
                  <a:lnTo>
                    <a:pt x="27835" y="59088"/>
                  </a:lnTo>
                  <a:lnTo>
                    <a:pt x="7355" y="98690"/>
                  </a:lnTo>
                  <a:lnTo>
                    <a:pt x="0" y="144272"/>
                  </a:lnTo>
                  <a:lnTo>
                    <a:pt x="0" y="721360"/>
                  </a:lnTo>
                  <a:lnTo>
                    <a:pt x="7355" y="766941"/>
                  </a:lnTo>
                  <a:lnTo>
                    <a:pt x="27835" y="806543"/>
                  </a:lnTo>
                  <a:lnTo>
                    <a:pt x="59066" y="837781"/>
                  </a:lnTo>
                  <a:lnTo>
                    <a:pt x="98670" y="858272"/>
                  </a:lnTo>
                  <a:lnTo>
                    <a:pt x="144272" y="865632"/>
                  </a:lnTo>
                  <a:lnTo>
                    <a:pt x="7780528" y="865632"/>
                  </a:lnTo>
                  <a:lnTo>
                    <a:pt x="7826109" y="858272"/>
                  </a:lnTo>
                  <a:lnTo>
                    <a:pt x="7865711" y="837781"/>
                  </a:lnTo>
                  <a:lnTo>
                    <a:pt x="7896949" y="806543"/>
                  </a:lnTo>
                  <a:lnTo>
                    <a:pt x="7917440" y="766941"/>
                  </a:lnTo>
                  <a:lnTo>
                    <a:pt x="7924800" y="721360"/>
                  </a:lnTo>
                  <a:lnTo>
                    <a:pt x="7924800" y="144272"/>
                  </a:lnTo>
                  <a:lnTo>
                    <a:pt x="7917440" y="98690"/>
                  </a:lnTo>
                  <a:lnTo>
                    <a:pt x="7896949" y="59088"/>
                  </a:lnTo>
                  <a:lnTo>
                    <a:pt x="7865711" y="27850"/>
                  </a:lnTo>
                  <a:lnTo>
                    <a:pt x="7826109" y="7359"/>
                  </a:lnTo>
                  <a:lnTo>
                    <a:pt x="778052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413765"/>
              <a:ext cx="7924800" cy="866140"/>
            </a:xfrm>
            <a:custGeom>
              <a:avLst/>
              <a:gdLst/>
              <a:ahLst/>
              <a:cxnLst/>
              <a:rect l="l" t="t" r="r" b="b"/>
              <a:pathLst>
                <a:path w="7924800" h="866140">
                  <a:moveTo>
                    <a:pt x="0" y="144272"/>
                  </a:moveTo>
                  <a:lnTo>
                    <a:pt x="7355" y="98690"/>
                  </a:lnTo>
                  <a:lnTo>
                    <a:pt x="27835" y="59088"/>
                  </a:lnTo>
                  <a:lnTo>
                    <a:pt x="59066" y="27850"/>
                  </a:lnTo>
                  <a:lnTo>
                    <a:pt x="98670" y="7359"/>
                  </a:lnTo>
                  <a:lnTo>
                    <a:pt x="144272" y="0"/>
                  </a:lnTo>
                  <a:lnTo>
                    <a:pt x="7780528" y="0"/>
                  </a:lnTo>
                  <a:lnTo>
                    <a:pt x="7826109" y="7359"/>
                  </a:lnTo>
                  <a:lnTo>
                    <a:pt x="7865711" y="27850"/>
                  </a:lnTo>
                  <a:lnTo>
                    <a:pt x="7896949" y="59088"/>
                  </a:lnTo>
                  <a:lnTo>
                    <a:pt x="7917440" y="98690"/>
                  </a:lnTo>
                  <a:lnTo>
                    <a:pt x="7924800" y="144272"/>
                  </a:lnTo>
                  <a:lnTo>
                    <a:pt x="7924800" y="721360"/>
                  </a:lnTo>
                  <a:lnTo>
                    <a:pt x="7917440" y="766941"/>
                  </a:lnTo>
                  <a:lnTo>
                    <a:pt x="7896949" y="806543"/>
                  </a:lnTo>
                  <a:lnTo>
                    <a:pt x="7865711" y="837781"/>
                  </a:lnTo>
                  <a:lnTo>
                    <a:pt x="7826109" y="858272"/>
                  </a:lnTo>
                  <a:lnTo>
                    <a:pt x="7780528" y="865632"/>
                  </a:lnTo>
                  <a:lnTo>
                    <a:pt x="144272" y="865632"/>
                  </a:lnTo>
                  <a:lnTo>
                    <a:pt x="98670" y="858272"/>
                  </a:lnTo>
                  <a:lnTo>
                    <a:pt x="59066" y="837781"/>
                  </a:lnTo>
                  <a:lnTo>
                    <a:pt x="27835" y="806543"/>
                  </a:lnTo>
                  <a:lnTo>
                    <a:pt x="7355" y="766941"/>
                  </a:lnTo>
                  <a:lnTo>
                    <a:pt x="0" y="721360"/>
                  </a:lnTo>
                  <a:lnTo>
                    <a:pt x="0" y="14427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04390" y="537225"/>
            <a:ext cx="7452359" cy="5246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700" spc="-5" dirty="0">
                <a:solidFill>
                  <a:schemeClr val="bg1"/>
                </a:solidFill>
              </a:rPr>
              <a:t>Capsule</a:t>
            </a:r>
            <a:r>
              <a:rPr sz="3700" spc="-10" dirty="0">
                <a:solidFill>
                  <a:schemeClr val="bg1"/>
                </a:solidFill>
              </a:rPr>
              <a:t> </a:t>
            </a:r>
            <a:r>
              <a:rPr sz="3700" spc="-5" dirty="0">
                <a:solidFill>
                  <a:schemeClr val="bg1"/>
                </a:solidFill>
              </a:rPr>
              <a:t>of</a:t>
            </a:r>
            <a:r>
              <a:rPr sz="3700" spc="-10" dirty="0">
                <a:solidFill>
                  <a:schemeClr val="bg1"/>
                </a:solidFill>
              </a:rPr>
              <a:t> </a:t>
            </a:r>
            <a:r>
              <a:rPr sz="3700" spc="-5" dirty="0">
                <a:solidFill>
                  <a:schemeClr val="bg1"/>
                </a:solidFill>
              </a:rPr>
              <a:t>the </a:t>
            </a:r>
            <a:r>
              <a:rPr sz="3700" dirty="0">
                <a:solidFill>
                  <a:schemeClr val="bg1"/>
                </a:solidFill>
              </a:rPr>
              <a:t>inferior</a:t>
            </a:r>
            <a:r>
              <a:rPr sz="3700" spc="-5" dirty="0">
                <a:solidFill>
                  <a:schemeClr val="bg1"/>
                </a:solidFill>
              </a:rPr>
              <a:t> </a:t>
            </a:r>
            <a:r>
              <a:rPr sz="3700" dirty="0">
                <a:solidFill>
                  <a:schemeClr val="bg1"/>
                </a:solidFill>
              </a:rPr>
              <a:t>radio-ulnar</a:t>
            </a:r>
            <a:r>
              <a:rPr sz="3700" spc="-25" dirty="0">
                <a:solidFill>
                  <a:schemeClr val="bg1"/>
                </a:solidFill>
              </a:rPr>
              <a:t> </a:t>
            </a:r>
            <a:r>
              <a:rPr sz="3700" dirty="0">
                <a:solidFill>
                  <a:schemeClr val="bg1"/>
                </a:solidFill>
              </a:rPr>
              <a:t>joint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128965" y="1610805"/>
            <a:ext cx="2982595" cy="3104515"/>
            <a:chOff x="604964" y="1610804"/>
            <a:chExt cx="2982595" cy="3104515"/>
          </a:xfrm>
        </p:grpSpPr>
        <p:sp>
          <p:nvSpPr>
            <p:cNvPr id="7" name="object 7"/>
            <p:cNvSpPr/>
            <p:nvPr/>
          </p:nvSpPr>
          <p:spPr>
            <a:xfrm>
              <a:off x="610361" y="1616201"/>
              <a:ext cx="2971800" cy="744220"/>
            </a:xfrm>
            <a:custGeom>
              <a:avLst/>
              <a:gdLst/>
              <a:ahLst/>
              <a:cxnLst/>
              <a:rect l="l" t="t" r="r" b="b"/>
              <a:pathLst>
                <a:path w="2971800" h="744219">
                  <a:moveTo>
                    <a:pt x="2847848" y="0"/>
                  </a:moveTo>
                  <a:lnTo>
                    <a:pt x="123951" y="0"/>
                  </a:lnTo>
                  <a:lnTo>
                    <a:pt x="75705" y="9741"/>
                  </a:lnTo>
                  <a:lnTo>
                    <a:pt x="36306" y="36306"/>
                  </a:lnTo>
                  <a:lnTo>
                    <a:pt x="9741" y="75705"/>
                  </a:lnTo>
                  <a:lnTo>
                    <a:pt x="0" y="123951"/>
                  </a:lnTo>
                  <a:lnTo>
                    <a:pt x="0" y="619760"/>
                  </a:lnTo>
                  <a:lnTo>
                    <a:pt x="9741" y="668006"/>
                  </a:lnTo>
                  <a:lnTo>
                    <a:pt x="36306" y="707405"/>
                  </a:lnTo>
                  <a:lnTo>
                    <a:pt x="75705" y="733970"/>
                  </a:lnTo>
                  <a:lnTo>
                    <a:pt x="123951" y="743712"/>
                  </a:lnTo>
                  <a:lnTo>
                    <a:pt x="2847848" y="743712"/>
                  </a:lnTo>
                  <a:lnTo>
                    <a:pt x="2896094" y="733970"/>
                  </a:lnTo>
                  <a:lnTo>
                    <a:pt x="2935493" y="707405"/>
                  </a:lnTo>
                  <a:lnTo>
                    <a:pt x="2962058" y="668006"/>
                  </a:lnTo>
                  <a:lnTo>
                    <a:pt x="2971800" y="619760"/>
                  </a:lnTo>
                  <a:lnTo>
                    <a:pt x="2971800" y="123951"/>
                  </a:lnTo>
                  <a:lnTo>
                    <a:pt x="2962058" y="75705"/>
                  </a:lnTo>
                  <a:lnTo>
                    <a:pt x="2935493" y="36306"/>
                  </a:lnTo>
                  <a:lnTo>
                    <a:pt x="2896094" y="9741"/>
                  </a:lnTo>
                  <a:lnTo>
                    <a:pt x="28478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616201"/>
              <a:ext cx="2971800" cy="744220"/>
            </a:xfrm>
            <a:custGeom>
              <a:avLst/>
              <a:gdLst/>
              <a:ahLst/>
              <a:cxnLst/>
              <a:rect l="l" t="t" r="r" b="b"/>
              <a:pathLst>
                <a:path w="2971800" h="744219">
                  <a:moveTo>
                    <a:pt x="0" y="123951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1" y="0"/>
                  </a:lnTo>
                  <a:lnTo>
                    <a:pt x="2847848" y="0"/>
                  </a:lnTo>
                  <a:lnTo>
                    <a:pt x="2896094" y="9741"/>
                  </a:lnTo>
                  <a:lnTo>
                    <a:pt x="2935493" y="36306"/>
                  </a:lnTo>
                  <a:lnTo>
                    <a:pt x="2962058" y="75705"/>
                  </a:lnTo>
                  <a:lnTo>
                    <a:pt x="2971800" y="123951"/>
                  </a:lnTo>
                  <a:lnTo>
                    <a:pt x="2971800" y="619760"/>
                  </a:lnTo>
                  <a:lnTo>
                    <a:pt x="2962058" y="668006"/>
                  </a:lnTo>
                  <a:lnTo>
                    <a:pt x="2935493" y="707405"/>
                  </a:lnTo>
                  <a:lnTo>
                    <a:pt x="2896094" y="733970"/>
                  </a:lnTo>
                  <a:lnTo>
                    <a:pt x="2847848" y="743712"/>
                  </a:lnTo>
                  <a:lnTo>
                    <a:pt x="123951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60"/>
                  </a:lnTo>
                  <a:lnTo>
                    <a:pt x="0" y="12395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361" y="2399537"/>
              <a:ext cx="2971800" cy="744220"/>
            </a:xfrm>
            <a:custGeom>
              <a:avLst/>
              <a:gdLst/>
              <a:ahLst/>
              <a:cxnLst/>
              <a:rect l="l" t="t" r="r" b="b"/>
              <a:pathLst>
                <a:path w="2971800" h="744219">
                  <a:moveTo>
                    <a:pt x="2847848" y="0"/>
                  </a:moveTo>
                  <a:lnTo>
                    <a:pt x="123951" y="0"/>
                  </a:lnTo>
                  <a:lnTo>
                    <a:pt x="75705" y="9741"/>
                  </a:lnTo>
                  <a:lnTo>
                    <a:pt x="36306" y="36306"/>
                  </a:lnTo>
                  <a:lnTo>
                    <a:pt x="9741" y="75705"/>
                  </a:lnTo>
                  <a:lnTo>
                    <a:pt x="0" y="123951"/>
                  </a:lnTo>
                  <a:lnTo>
                    <a:pt x="0" y="619760"/>
                  </a:lnTo>
                  <a:lnTo>
                    <a:pt x="9741" y="668006"/>
                  </a:lnTo>
                  <a:lnTo>
                    <a:pt x="36306" y="707405"/>
                  </a:lnTo>
                  <a:lnTo>
                    <a:pt x="75705" y="733970"/>
                  </a:lnTo>
                  <a:lnTo>
                    <a:pt x="123951" y="743712"/>
                  </a:lnTo>
                  <a:lnTo>
                    <a:pt x="2847848" y="743712"/>
                  </a:lnTo>
                  <a:lnTo>
                    <a:pt x="2896094" y="733970"/>
                  </a:lnTo>
                  <a:lnTo>
                    <a:pt x="2935493" y="707405"/>
                  </a:lnTo>
                  <a:lnTo>
                    <a:pt x="2962058" y="668006"/>
                  </a:lnTo>
                  <a:lnTo>
                    <a:pt x="2971800" y="619760"/>
                  </a:lnTo>
                  <a:lnTo>
                    <a:pt x="2971800" y="123951"/>
                  </a:lnTo>
                  <a:lnTo>
                    <a:pt x="2962058" y="75705"/>
                  </a:lnTo>
                  <a:lnTo>
                    <a:pt x="2935493" y="36306"/>
                  </a:lnTo>
                  <a:lnTo>
                    <a:pt x="2896094" y="9741"/>
                  </a:lnTo>
                  <a:lnTo>
                    <a:pt x="28478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361" y="2399537"/>
              <a:ext cx="2971800" cy="744220"/>
            </a:xfrm>
            <a:custGeom>
              <a:avLst/>
              <a:gdLst/>
              <a:ahLst/>
              <a:cxnLst/>
              <a:rect l="l" t="t" r="r" b="b"/>
              <a:pathLst>
                <a:path w="2971800" h="744219">
                  <a:moveTo>
                    <a:pt x="0" y="123951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1" y="0"/>
                  </a:lnTo>
                  <a:lnTo>
                    <a:pt x="2847848" y="0"/>
                  </a:lnTo>
                  <a:lnTo>
                    <a:pt x="2896094" y="9741"/>
                  </a:lnTo>
                  <a:lnTo>
                    <a:pt x="2935493" y="36306"/>
                  </a:lnTo>
                  <a:lnTo>
                    <a:pt x="2962058" y="75705"/>
                  </a:lnTo>
                  <a:lnTo>
                    <a:pt x="2971800" y="123951"/>
                  </a:lnTo>
                  <a:lnTo>
                    <a:pt x="2971800" y="619760"/>
                  </a:lnTo>
                  <a:lnTo>
                    <a:pt x="2962058" y="668006"/>
                  </a:lnTo>
                  <a:lnTo>
                    <a:pt x="2935493" y="707405"/>
                  </a:lnTo>
                  <a:lnTo>
                    <a:pt x="2896094" y="733970"/>
                  </a:lnTo>
                  <a:lnTo>
                    <a:pt x="2847848" y="743712"/>
                  </a:lnTo>
                  <a:lnTo>
                    <a:pt x="123951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60"/>
                  </a:lnTo>
                  <a:lnTo>
                    <a:pt x="0" y="12395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3182874"/>
              <a:ext cx="2971800" cy="744220"/>
            </a:xfrm>
            <a:custGeom>
              <a:avLst/>
              <a:gdLst/>
              <a:ahLst/>
              <a:cxnLst/>
              <a:rect l="l" t="t" r="r" b="b"/>
              <a:pathLst>
                <a:path w="2971800" h="744220">
                  <a:moveTo>
                    <a:pt x="2847848" y="0"/>
                  </a:moveTo>
                  <a:lnTo>
                    <a:pt x="123951" y="0"/>
                  </a:lnTo>
                  <a:lnTo>
                    <a:pt x="75705" y="9741"/>
                  </a:lnTo>
                  <a:lnTo>
                    <a:pt x="36306" y="36306"/>
                  </a:lnTo>
                  <a:lnTo>
                    <a:pt x="9741" y="75705"/>
                  </a:lnTo>
                  <a:lnTo>
                    <a:pt x="0" y="123951"/>
                  </a:lnTo>
                  <a:lnTo>
                    <a:pt x="0" y="619759"/>
                  </a:lnTo>
                  <a:lnTo>
                    <a:pt x="9741" y="668006"/>
                  </a:lnTo>
                  <a:lnTo>
                    <a:pt x="36306" y="707405"/>
                  </a:lnTo>
                  <a:lnTo>
                    <a:pt x="75705" y="733970"/>
                  </a:lnTo>
                  <a:lnTo>
                    <a:pt x="123951" y="743712"/>
                  </a:lnTo>
                  <a:lnTo>
                    <a:pt x="2847848" y="743712"/>
                  </a:lnTo>
                  <a:lnTo>
                    <a:pt x="2896094" y="733970"/>
                  </a:lnTo>
                  <a:lnTo>
                    <a:pt x="2935493" y="707405"/>
                  </a:lnTo>
                  <a:lnTo>
                    <a:pt x="2962058" y="668006"/>
                  </a:lnTo>
                  <a:lnTo>
                    <a:pt x="2971800" y="619759"/>
                  </a:lnTo>
                  <a:lnTo>
                    <a:pt x="2971800" y="123951"/>
                  </a:lnTo>
                  <a:lnTo>
                    <a:pt x="2962058" y="75705"/>
                  </a:lnTo>
                  <a:lnTo>
                    <a:pt x="2935493" y="36306"/>
                  </a:lnTo>
                  <a:lnTo>
                    <a:pt x="2896094" y="9741"/>
                  </a:lnTo>
                  <a:lnTo>
                    <a:pt x="28478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361" y="3182874"/>
              <a:ext cx="2971800" cy="744220"/>
            </a:xfrm>
            <a:custGeom>
              <a:avLst/>
              <a:gdLst/>
              <a:ahLst/>
              <a:cxnLst/>
              <a:rect l="l" t="t" r="r" b="b"/>
              <a:pathLst>
                <a:path w="2971800" h="744220">
                  <a:moveTo>
                    <a:pt x="0" y="123951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1" y="0"/>
                  </a:lnTo>
                  <a:lnTo>
                    <a:pt x="2847848" y="0"/>
                  </a:lnTo>
                  <a:lnTo>
                    <a:pt x="2896094" y="9741"/>
                  </a:lnTo>
                  <a:lnTo>
                    <a:pt x="2935493" y="36306"/>
                  </a:lnTo>
                  <a:lnTo>
                    <a:pt x="2962058" y="75705"/>
                  </a:lnTo>
                  <a:lnTo>
                    <a:pt x="2971800" y="123951"/>
                  </a:lnTo>
                  <a:lnTo>
                    <a:pt x="2971800" y="619759"/>
                  </a:lnTo>
                  <a:lnTo>
                    <a:pt x="2962058" y="668006"/>
                  </a:lnTo>
                  <a:lnTo>
                    <a:pt x="2935493" y="707405"/>
                  </a:lnTo>
                  <a:lnTo>
                    <a:pt x="2896094" y="733970"/>
                  </a:lnTo>
                  <a:lnTo>
                    <a:pt x="2847848" y="743712"/>
                  </a:lnTo>
                  <a:lnTo>
                    <a:pt x="123951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59"/>
                  </a:lnTo>
                  <a:lnTo>
                    <a:pt x="0" y="12395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0361" y="3966209"/>
              <a:ext cx="2971800" cy="744220"/>
            </a:xfrm>
            <a:custGeom>
              <a:avLst/>
              <a:gdLst/>
              <a:ahLst/>
              <a:cxnLst/>
              <a:rect l="l" t="t" r="r" b="b"/>
              <a:pathLst>
                <a:path w="2971800" h="744220">
                  <a:moveTo>
                    <a:pt x="2847848" y="0"/>
                  </a:moveTo>
                  <a:lnTo>
                    <a:pt x="123951" y="0"/>
                  </a:lnTo>
                  <a:lnTo>
                    <a:pt x="75705" y="9741"/>
                  </a:lnTo>
                  <a:lnTo>
                    <a:pt x="36306" y="36306"/>
                  </a:lnTo>
                  <a:lnTo>
                    <a:pt x="9741" y="75705"/>
                  </a:lnTo>
                  <a:lnTo>
                    <a:pt x="0" y="123951"/>
                  </a:lnTo>
                  <a:lnTo>
                    <a:pt x="0" y="619759"/>
                  </a:lnTo>
                  <a:lnTo>
                    <a:pt x="9741" y="668006"/>
                  </a:lnTo>
                  <a:lnTo>
                    <a:pt x="36306" y="707405"/>
                  </a:lnTo>
                  <a:lnTo>
                    <a:pt x="75705" y="733970"/>
                  </a:lnTo>
                  <a:lnTo>
                    <a:pt x="123951" y="743712"/>
                  </a:lnTo>
                  <a:lnTo>
                    <a:pt x="2847848" y="743712"/>
                  </a:lnTo>
                  <a:lnTo>
                    <a:pt x="2896094" y="733970"/>
                  </a:lnTo>
                  <a:lnTo>
                    <a:pt x="2935493" y="707405"/>
                  </a:lnTo>
                  <a:lnTo>
                    <a:pt x="2962058" y="668006"/>
                  </a:lnTo>
                  <a:lnTo>
                    <a:pt x="2971800" y="619759"/>
                  </a:lnTo>
                  <a:lnTo>
                    <a:pt x="2971800" y="123951"/>
                  </a:lnTo>
                  <a:lnTo>
                    <a:pt x="2962058" y="75705"/>
                  </a:lnTo>
                  <a:lnTo>
                    <a:pt x="2935493" y="36306"/>
                  </a:lnTo>
                  <a:lnTo>
                    <a:pt x="2896094" y="9741"/>
                  </a:lnTo>
                  <a:lnTo>
                    <a:pt x="28478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361" y="3966209"/>
              <a:ext cx="2971800" cy="744220"/>
            </a:xfrm>
            <a:custGeom>
              <a:avLst/>
              <a:gdLst/>
              <a:ahLst/>
              <a:cxnLst/>
              <a:rect l="l" t="t" r="r" b="b"/>
              <a:pathLst>
                <a:path w="2971800" h="744220">
                  <a:moveTo>
                    <a:pt x="0" y="123951"/>
                  </a:moveTo>
                  <a:lnTo>
                    <a:pt x="9741" y="75705"/>
                  </a:lnTo>
                  <a:lnTo>
                    <a:pt x="36306" y="36306"/>
                  </a:lnTo>
                  <a:lnTo>
                    <a:pt x="75705" y="9741"/>
                  </a:lnTo>
                  <a:lnTo>
                    <a:pt x="123951" y="0"/>
                  </a:lnTo>
                  <a:lnTo>
                    <a:pt x="2847848" y="0"/>
                  </a:lnTo>
                  <a:lnTo>
                    <a:pt x="2896094" y="9741"/>
                  </a:lnTo>
                  <a:lnTo>
                    <a:pt x="2935493" y="36306"/>
                  </a:lnTo>
                  <a:lnTo>
                    <a:pt x="2962058" y="75705"/>
                  </a:lnTo>
                  <a:lnTo>
                    <a:pt x="2971800" y="123951"/>
                  </a:lnTo>
                  <a:lnTo>
                    <a:pt x="2971800" y="619759"/>
                  </a:lnTo>
                  <a:lnTo>
                    <a:pt x="2962058" y="668006"/>
                  </a:lnTo>
                  <a:lnTo>
                    <a:pt x="2935493" y="707405"/>
                  </a:lnTo>
                  <a:lnTo>
                    <a:pt x="2896094" y="733970"/>
                  </a:lnTo>
                  <a:lnTo>
                    <a:pt x="2847848" y="743712"/>
                  </a:lnTo>
                  <a:lnTo>
                    <a:pt x="123951" y="743712"/>
                  </a:lnTo>
                  <a:lnTo>
                    <a:pt x="75705" y="733970"/>
                  </a:lnTo>
                  <a:lnTo>
                    <a:pt x="36306" y="707405"/>
                  </a:lnTo>
                  <a:lnTo>
                    <a:pt x="9741" y="668006"/>
                  </a:lnTo>
                  <a:lnTo>
                    <a:pt x="0" y="619759"/>
                  </a:lnTo>
                  <a:lnTo>
                    <a:pt x="0" y="12395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10511" y="1758824"/>
            <a:ext cx="2800350" cy="2924519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248285">
              <a:lnSpc>
                <a:spcPts val="1440"/>
              </a:lnSpc>
              <a:spcBef>
                <a:spcPts val="350"/>
              </a:spcBef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Attached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margins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articular </a:t>
            </a:r>
            <a:r>
              <a:rPr sz="1400" spc="-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surfaces.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/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Thickened</a:t>
            </a:r>
            <a:r>
              <a:rPr sz="1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anteriorly</a:t>
            </a:r>
            <a:r>
              <a:rPr sz="14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imes New Roman"/>
                <a:cs typeface="Times New Roman"/>
              </a:rPr>
              <a:t>posteriorly.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Thin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superiorly</a:t>
            </a:r>
            <a:r>
              <a:rPr sz="1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sz="1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synovial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membrane.</a:t>
            </a:r>
            <a:endParaRPr sz="14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86100"/>
              </a:lnSpc>
            </a:pP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Projects upwards as a 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small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pouch </a:t>
            </a:r>
            <a:r>
              <a:rPr sz="1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thee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radius</a:t>
            </a:r>
            <a:r>
              <a:rPr sz="1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ulna;</a:t>
            </a:r>
            <a:r>
              <a:rPr sz="1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recessus </a:t>
            </a:r>
            <a:r>
              <a:rPr sz="1400" b="1" i="1" spc="-3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sacciformis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4907280"/>
            <a:ext cx="3974591" cy="192785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9047" y="1488947"/>
            <a:ext cx="4568952" cy="38450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1633664"/>
            <a:ext cx="4049395" cy="3121660"/>
            <a:chOff x="604964" y="1633664"/>
            <a:chExt cx="4049395" cy="3121660"/>
          </a:xfrm>
        </p:grpSpPr>
        <p:sp>
          <p:nvSpPr>
            <p:cNvPr id="3" name="object 3"/>
            <p:cNvSpPr/>
            <p:nvPr/>
          </p:nvSpPr>
          <p:spPr>
            <a:xfrm>
              <a:off x="610361" y="1639061"/>
              <a:ext cx="4038600" cy="1001394"/>
            </a:xfrm>
            <a:custGeom>
              <a:avLst/>
              <a:gdLst/>
              <a:ahLst/>
              <a:cxnLst/>
              <a:rect l="l" t="t" r="r" b="b"/>
              <a:pathLst>
                <a:path w="4038600" h="1001394">
                  <a:moveTo>
                    <a:pt x="3871722" y="0"/>
                  </a:moveTo>
                  <a:lnTo>
                    <a:pt x="166878" y="0"/>
                  </a:lnTo>
                  <a:lnTo>
                    <a:pt x="122515" y="5958"/>
                  </a:lnTo>
                  <a:lnTo>
                    <a:pt x="82651" y="22775"/>
                  </a:lnTo>
                  <a:lnTo>
                    <a:pt x="48877" y="48863"/>
                  </a:lnTo>
                  <a:lnTo>
                    <a:pt x="22783" y="82634"/>
                  </a:lnTo>
                  <a:lnTo>
                    <a:pt x="5961" y="122502"/>
                  </a:lnTo>
                  <a:lnTo>
                    <a:pt x="0" y="166877"/>
                  </a:lnTo>
                  <a:lnTo>
                    <a:pt x="0" y="834389"/>
                  </a:lnTo>
                  <a:lnTo>
                    <a:pt x="5961" y="878765"/>
                  </a:lnTo>
                  <a:lnTo>
                    <a:pt x="22783" y="918633"/>
                  </a:lnTo>
                  <a:lnTo>
                    <a:pt x="48877" y="952404"/>
                  </a:lnTo>
                  <a:lnTo>
                    <a:pt x="82651" y="978492"/>
                  </a:lnTo>
                  <a:lnTo>
                    <a:pt x="122515" y="995309"/>
                  </a:lnTo>
                  <a:lnTo>
                    <a:pt x="166878" y="1001267"/>
                  </a:lnTo>
                  <a:lnTo>
                    <a:pt x="3871722" y="1001267"/>
                  </a:lnTo>
                  <a:lnTo>
                    <a:pt x="3916097" y="995309"/>
                  </a:lnTo>
                  <a:lnTo>
                    <a:pt x="3955965" y="978492"/>
                  </a:lnTo>
                  <a:lnTo>
                    <a:pt x="3989736" y="952404"/>
                  </a:lnTo>
                  <a:lnTo>
                    <a:pt x="4015824" y="918633"/>
                  </a:lnTo>
                  <a:lnTo>
                    <a:pt x="4032641" y="878765"/>
                  </a:lnTo>
                  <a:lnTo>
                    <a:pt x="4038600" y="834389"/>
                  </a:lnTo>
                  <a:lnTo>
                    <a:pt x="4038600" y="166877"/>
                  </a:lnTo>
                  <a:lnTo>
                    <a:pt x="4032641" y="122502"/>
                  </a:lnTo>
                  <a:lnTo>
                    <a:pt x="4015824" y="82634"/>
                  </a:lnTo>
                  <a:lnTo>
                    <a:pt x="3989736" y="48863"/>
                  </a:lnTo>
                  <a:lnTo>
                    <a:pt x="3955965" y="22775"/>
                  </a:lnTo>
                  <a:lnTo>
                    <a:pt x="3916097" y="5958"/>
                  </a:lnTo>
                  <a:lnTo>
                    <a:pt x="387172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1639061"/>
              <a:ext cx="4038600" cy="1001394"/>
            </a:xfrm>
            <a:custGeom>
              <a:avLst/>
              <a:gdLst/>
              <a:ahLst/>
              <a:cxnLst/>
              <a:rect l="l" t="t" r="r" b="b"/>
              <a:pathLst>
                <a:path w="4038600" h="1001394">
                  <a:moveTo>
                    <a:pt x="0" y="166877"/>
                  </a:moveTo>
                  <a:lnTo>
                    <a:pt x="5961" y="122502"/>
                  </a:lnTo>
                  <a:lnTo>
                    <a:pt x="22783" y="82634"/>
                  </a:lnTo>
                  <a:lnTo>
                    <a:pt x="48877" y="48863"/>
                  </a:lnTo>
                  <a:lnTo>
                    <a:pt x="82651" y="22775"/>
                  </a:lnTo>
                  <a:lnTo>
                    <a:pt x="122515" y="5958"/>
                  </a:lnTo>
                  <a:lnTo>
                    <a:pt x="166878" y="0"/>
                  </a:lnTo>
                  <a:lnTo>
                    <a:pt x="3871722" y="0"/>
                  </a:lnTo>
                  <a:lnTo>
                    <a:pt x="3916097" y="5958"/>
                  </a:lnTo>
                  <a:lnTo>
                    <a:pt x="3955965" y="22775"/>
                  </a:lnTo>
                  <a:lnTo>
                    <a:pt x="3989736" y="48863"/>
                  </a:lnTo>
                  <a:lnTo>
                    <a:pt x="4015824" y="82634"/>
                  </a:lnTo>
                  <a:lnTo>
                    <a:pt x="4032641" y="122502"/>
                  </a:lnTo>
                  <a:lnTo>
                    <a:pt x="4038600" y="166877"/>
                  </a:lnTo>
                  <a:lnTo>
                    <a:pt x="4038600" y="834389"/>
                  </a:lnTo>
                  <a:lnTo>
                    <a:pt x="4032641" y="878765"/>
                  </a:lnTo>
                  <a:lnTo>
                    <a:pt x="4015824" y="918633"/>
                  </a:lnTo>
                  <a:lnTo>
                    <a:pt x="3989736" y="952404"/>
                  </a:lnTo>
                  <a:lnTo>
                    <a:pt x="3955965" y="978492"/>
                  </a:lnTo>
                  <a:lnTo>
                    <a:pt x="3916097" y="995309"/>
                  </a:lnTo>
                  <a:lnTo>
                    <a:pt x="3871722" y="1001267"/>
                  </a:lnTo>
                  <a:lnTo>
                    <a:pt x="166878" y="1001267"/>
                  </a:lnTo>
                  <a:lnTo>
                    <a:pt x="122515" y="995309"/>
                  </a:lnTo>
                  <a:lnTo>
                    <a:pt x="82651" y="978492"/>
                  </a:lnTo>
                  <a:lnTo>
                    <a:pt x="48877" y="952404"/>
                  </a:lnTo>
                  <a:lnTo>
                    <a:pt x="22783" y="918633"/>
                  </a:lnTo>
                  <a:lnTo>
                    <a:pt x="5961" y="878765"/>
                  </a:lnTo>
                  <a:lnTo>
                    <a:pt x="0" y="834389"/>
                  </a:lnTo>
                  <a:lnTo>
                    <a:pt x="0" y="16687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0361" y="2695193"/>
              <a:ext cx="4038600" cy="1000125"/>
            </a:xfrm>
            <a:custGeom>
              <a:avLst/>
              <a:gdLst/>
              <a:ahLst/>
              <a:cxnLst/>
              <a:rect l="l" t="t" r="r" b="b"/>
              <a:pathLst>
                <a:path w="4038600" h="1000125">
                  <a:moveTo>
                    <a:pt x="3871976" y="0"/>
                  </a:moveTo>
                  <a:lnTo>
                    <a:pt x="166623" y="0"/>
                  </a:lnTo>
                  <a:lnTo>
                    <a:pt x="122328" y="5948"/>
                  </a:lnTo>
                  <a:lnTo>
                    <a:pt x="82525" y="22737"/>
                  </a:lnTo>
                  <a:lnTo>
                    <a:pt x="48802" y="48783"/>
                  </a:lnTo>
                  <a:lnTo>
                    <a:pt x="22748" y="82502"/>
                  </a:lnTo>
                  <a:lnTo>
                    <a:pt x="5951" y="122310"/>
                  </a:lnTo>
                  <a:lnTo>
                    <a:pt x="0" y="166623"/>
                  </a:lnTo>
                  <a:lnTo>
                    <a:pt x="0" y="833119"/>
                  </a:lnTo>
                  <a:lnTo>
                    <a:pt x="5951" y="877433"/>
                  </a:lnTo>
                  <a:lnTo>
                    <a:pt x="22748" y="917241"/>
                  </a:lnTo>
                  <a:lnTo>
                    <a:pt x="48802" y="950960"/>
                  </a:lnTo>
                  <a:lnTo>
                    <a:pt x="82525" y="977006"/>
                  </a:lnTo>
                  <a:lnTo>
                    <a:pt x="122328" y="993795"/>
                  </a:lnTo>
                  <a:lnTo>
                    <a:pt x="166623" y="999743"/>
                  </a:lnTo>
                  <a:lnTo>
                    <a:pt x="3871976" y="999743"/>
                  </a:lnTo>
                  <a:lnTo>
                    <a:pt x="3916289" y="993795"/>
                  </a:lnTo>
                  <a:lnTo>
                    <a:pt x="3956097" y="977006"/>
                  </a:lnTo>
                  <a:lnTo>
                    <a:pt x="3989816" y="950960"/>
                  </a:lnTo>
                  <a:lnTo>
                    <a:pt x="4015862" y="917241"/>
                  </a:lnTo>
                  <a:lnTo>
                    <a:pt x="4032651" y="877433"/>
                  </a:lnTo>
                  <a:lnTo>
                    <a:pt x="4038600" y="833119"/>
                  </a:lnTo>
                  <a:lnTo>
                    <a:pt x="4038600" y="166623"/>
                  </a:lnTo>
                  <a:lnTo>
                    <a:pt x="4032651" y="122310"/>
                  </a:lnTo>
                  <a:lnTo>
                    <a:pt x="4015862" y="82502"/>
                  </a:lnTo>
                  <a:lnTo>
                    <a:pt x="3989816" y="48783"/>
                  </a:lnTo>
                  <a:lnTo>
                    <a:pt x="3956097" y="22737"/>
                  </a:lnTo>
                  <a:lnTo>
                    <a:pt x="3916289" y="5948"/>
                  </a:lnTo>
                  <a:lnTo>
                    <a:pt x="387197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0361" y="2695193"/>
              <a:ext cx="4038600" cy="1000125"/>
            </a:xfrm>
            <a:custGeom>
              <a:avLst/>
              <a:gdLst/>
              <a:ahLst/>
              <a:cxnLst/>
              <a:rect l="l" t="t" r="r" b="b"/>
              <a:pathLst>
                <a:path w="4038600" h="1000125">
                  <a:moveTo>
                    <a:pt x="0" y="166623"/>
                  </a:moveTo>
                  <a:lnTo>
                    <a:pt x="5951" y="122310"/>
                  </a:lnTo>
                  <a:lnTo>
                    <a:pt x="22748" y="82502"/>
                  </a:lnTo>
                  <a:lnTo>
                    <a:pt x="48802" y="48783"/>
                  </a:lnTo>
                  <a:lnTo>
                    <a:pt x="82525" y="22737"/>
                  </a:lnTo>
                  <a:lnTo>
                    <a:pt x="122328" y="5948"/>
                  </a:lnTo>
                  <a:lnTo>
                    <a:pt x="166623" y="0"/>
                  </a:lnTo>
                  <a:lnTo>
                    <a:pt x="3871976" y="0"/>
                  </a:lnTo>
                  <a:lnTo>
                    <a:pt x="3916289" y="5948"/>
                  </a:lnTo>
                  <a:lnTo>
                    <a:pt x="3956097" y="22737"/>
                  </a:lnTo>
                  <a:lnTo>
                    <a:pt x="3989816" y="48783"/>
                  </a:lnTo>
                  <a:lnTo>
                    <a:pt x="4015862" y="82502"/>
                  </a:lnTo>
                  <a:lnTo>
                    <a:pt x="4032651" y="122310"/>
                  </a:lnTo>
                  <a:lnTo>
                    <a:pt x="4038600" y="166623"/>
                  </a:lnTo>
                  <a:lnTo>
                    <a:pt x="4038600" y="833119"/>
                  </a:lnTo>
                  <a:lnTo>
                    <a:pt x="4032651" y="877433"/>
                  </a:lnTo>
                  <a:lnTo>
                    <a:pt x="4015862" y="917241"/>
                  </a:lnTo>
                  <a:lnTo>
                    <a:pt x="3989816" y="950960"/>
                  </a:lnTo>
                  <a:lnTo>
                    <a:pt x="3956097" y="977006"/>
                  </a:lnTo>
                  <a:lnTo>
                    <a:pt x="3916289" y="993795"/>
                  </a:lnTo>
                  <a:lnTo>
                    <a:pt x="3871976" y="999743"/>
                  </a:lnTo>
                  <a:lnTo>
                    <a:pt x="166623" y="999743"/>
                  </a:lnTo>
                  <a:lnTo>
                    <a:pt x="122328" y="993795"/>
                  </a:lnTo>
                  <a:lnTo>
                    <a:pt x="82525" y="977006"/>
                  </a:lnTo>
                  <a:lnTo>
                    <a:pt x="48802" y="950960"/>
                  </a:lnTo>
                  <a:lnTo>
                    <a:pt x="22748" y="917241"/>
                  </a:lnTo>
                  <a:lnTo>
                    <a:pt x="5951" y="877433"/>
                  </a:lnTo>
                  <a:lnTo>
                    <a:pt x="0" y="833119"/>
                  </a:lnTo>
                  <a:lnTo>
                    <a:pt x="0" y="16662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0361" y="3749801"/>
              <a:ext cx="4038600" cy="1000125"/>
            </a:xfrm>
            <a:custGeom>
              <a:avLst/>
              <a:gdLst/>
              <a:ahLst/>
              <a:cxnLst/>
              <a:rect l="l" t="t" r="r" b="b"/>
              <a:pathLst>
                <a:path w="4038600" h="1000125">
                  <a:moveTo>
                    <a:pt x="3871976" y="0"/>
                  </a:moveTo>
                  <a:lnTo>
                    <a:pt x="166623" y="0"/>
                  </a:lnTo>
                  <a:lnTo>
                    <a:pt x="122328" y="5948"/>
                  </a:lnTo>
                  <a:lnTo>
                    <a:pt x="82525" y="22737"/>
                  </a:lnTo>
                  <a:lnTo>
                    <a:pt x="48802" y="48783"/>
                  </a:lnTo>
                  <a:lnTo>
                    <a:pt x="22748" y="82502"/>
                  </a:lnTo>
                  <a:lnTo>
                    <a:pt x="5951" y="122310"/>
                  </a:lnTo>
                  <a:lnTo>
                    <a:pt x="0" y="166624"/>
                  </a:lnTo>
                  <a:lnTo>
                    <a:pt x="0" y="833120"/>
                  </a:lnTo>
                  <a:lnTo>
                    <a:pt x="5951" y="877433"/>
                  </a:lnTo>
                  <a:lnTo>
                    <a:pt x="22748" y="917241"/>
                  </a:lnTo>
                  <a:lnTo>
                    <a:pt x="48802" y="950960"/>
                  </a:lnTo>
                  <a:lnTo>
                    <a:pt x="82525" y="977006"/>
                  </a:lnTo>
                  <a:lnTo>
                    <a:pt x="122328" y="993795"/>
                  </a:lnTo>
                  <a:lnTo>
                    <a:pt x="166623" y="999744"/>
                  </a:lnTo>
                  <a:lnTo>
                    <a:pt x="3871976" y="999744"/>
                  </a:lnTo>
                  <a:lnTo>
                    <a:pt x="3916289" y="993795"/>
                  </a:lnTo>
                  <a:lnTo>
                    <a:pt x="3956097" y="977006"/>
                  </a:lnTo>
                  <a:lnTo>
                    <a:pt x="3989816" y="950960"/>
                  </a:lnTo>
                  <a:lnTo>
                    <a:pt x="4015862" y="917241"/>
                  </a:lnTo>
                  <a:lnTo>
                    <a:pt x="4032651" y="877433"/>
                  </a:lnTo>
                  <a:lnTo>
                    <a:pt x="4038600" y="833120"/>
                  </a:lnTo>
                  <a:lnTo>
                    <a:pt x="4038600" y="166624"/>
                  </a:lnTo>
                  <a:lnTo>
                    <a:pt x="4032651" y="122310"/>
                  </a:lnTo>
                  <a:lnTo>
                    <a:pt x="4015862" y="82502"/>
                  </a:lnTo>
                  <a:lnTo>
                    <a:pt x="3989816" y="48783"/>
                  </a:lnTo>
                  <a:lnTo>
                    <a:pt x="3956097" y="22737"/>
                  </a:lnTo>
                  <a:lnTo>
                    <a:pt x="3916289" y="5948"/>
                  </a:lnTo>
                  <a:lnTo>
                    <a:pt x="387197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3749801"/>
              <a:ext cx="4038600" cy="1000125"/>
            </a:xfrm>
            <a:custGeom>
              <a:avLst/>
              <a:gdLst/>
              <a:ahLst/>
              <a:cxnLst/>
              <a:rect l="l" t="t" r="r" b="b"/>
              <a:pathLst>
                <a:path w="4038600" h="1000125">
                  <a:moveTo>
                    <a:pt x="0" y="166624"/>
                  </a:moveTo>
                  <a:lnTo>
                    <a:pt x="5951" y="122310"/>
                  </a:lnTo>
                  <a:lnTo>
                    <a:pt x="22748" y="82502"/>
                  </a:lnTo>
                  <a:lnTo>
                    <a:pt x="48802" y="48783"/>
                  </a:lnTo>
                  <a:lnTo>
                    <a:pt x="82525" y="22737"/>
                  </a:lnTo>
                  <a:lnTo>
                    <a:pt x="122328" y="5948"/>
                  </a:lnTo>
                  <a:lnTo>
                    <a:pt x="166623" y="0"/>
                  </a:lnTo>
                  <a:lnTo>
                    <a:pt x="3871976" y="0"/>
                  </a:lnTo>
                  <a:lnTo>
                    <a:pt x="3916289" y="5948"/>
                  </a:lnTo>
                  <a:lnTo>
                    <a:pt x="3956097" y="22737"/>
                  </a:lnTo>
                  <a:lnTo>
                    <a:pt x="3989816" y="48783"/>
                  </a:lnTo>
                  <a:lnTo>
                    <a:pt x="4015862" y="82502"/>
                  </a:lnTo>
                  <a:lnTo>
                    <a:pt x="4032651" y="122310"/>
                  </a:lnTo>
                  <a:lnTo>
                    <a:pt x="4038600" y="166624"/>
                  </a:lnTo>
                  <a:lnTo>
                    <a:pt x="4038600" y="833120"/>
                  </a:lnTo>
                  <a:lnTo>
                    <a:pt x="4032651" y="877433"/>
                  </a:lnTo>
                  <a:lnTo>
                    <a:pt x="4015862" y="917241"/>
                  </a:lnTo>
                  <a:lnTo>
                    <a:pt x="3989816" y="950960"/>
                  </a:lnTo>
                  <a:lnTo>
                    <a:pt x="3956097" y="977006"/>
                  </a:lnTo>
                  <a:lnTo>
                    <a:pt x="3916289" y="993795"/>
                  </a:lnTo>
                  <a:lnTo>
                    <a:pt x="3871976" y="999744"/>
                  </a:lnTo>
                  <a:lnTo>
                    <a:pt x="166623" y="999744"/>
                  </a:lnTo>
                  <a:lnTo>
                    <a:pt x="122328" y="993795"/>
                  </a:lnTo>
                  <a:lnTo>
                    <a:pt x="82525" y="977006"/>
                  </a:lnTo>
                  <a:lnTo>
                    <a:pt x="48802" y="950960"/>
                  </a:lnTo>
                  <a:lnTo>
                    <a:pt x="22748" y="917241"/>
                  </a:lnTo>
                  <a:lnTo>
                    <a:pt x="5951" y="877433"/>
                  </a:lnTo>
                  <a:lnTo>
                    <a:pt x="0" y="833120"/>
                  </a:lnTo>
                  <a:lnTo>
                    <a:pt x="0" y="16662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5" y="5432996"/>
            <a:ext cx="4049395" cy="1012190"/>
            <a:chOff x="604964" y="5432996"/>
            <a:chExt cx="4049395" cy="1012190"/>
          </a:xfrm>
        </p:grpSpPr>
        <p:sp>
          <p:nvSpPr>
            <p:cNvPr id="10" name="object 10"/>
            <p:cNvSpPr/>
            <p:nvPr/>
          </p:nvSpPr>
          <p:spPr>
            <a:xfrm>
              <a:off x="610361" y="5438394"/>
              <a:ext cx="4038600" cy="1001394"/>
            </a:xfrm>
            <a:custGeom>
              <a:avLst/>
              <a:gdLst/>
              <a:ahLst/>
              <a:cxnLst/>
              <a:rect l="l" t="t" r="r" b="b"/>
              <a:pathLst>
                <a:path w="4038600" h="1001395">
                  <a:moveTo>
                    <a:pt x="3871722" y="0"/>
                  </a:moveTo>
                  <a:lnTo>
                    <a:pt x="166878" y="0"/>
                  </a:lnTo>
                  <a:lnTo>
                    <a:pt x="122515" y="5958"/>
                  </a:lnTo>
                  <a:lnTo>
                    <a:pt x="82651" y="22775"/>
                  </a:lnTo>
                  <a:lnTo>
                    <a:pt x="48877" y="48863"/>
                  </a:lnTo>
                  <a:lnTo>
                    <a:pt x="22783" y="82634"/>
                  </a:lnTo>
                  <a:lnTo>
                    <a:pt x="5961" y="122502"/>
                  </a:lnTo>
                  <a:lnTo>
                    <a:pt x="0" y="166877"/>
                  </a:lnTo>
                  <a:lnTo>
                    <a:pt x="0" y="834389"/>
                  </a:lnTo>
                  <a:lnTo>
                    <a:pt x="5961" y="878752"/>
                  </a:lnTo>
                  <a:lnTo>
                    <a:pt x="22783" y="918616"/>
                  </a:lnTo>
                  <a:lnTo>
                    <a:pt x="48877" y="952390"/>
                  </a:lnTo>
                  <a:lnTo>
                    <a:pt x="82651" y="978484"/>
                  </a:lnTo>
                  <a:lnTo>
                    <a:pt x="122515" y="995306"/>
                  </a:lnTo>
                  <a:lnTo>
                    <a:pt x="166878" y="1001267"/>
                  </a:lnTo>
                  <a:lnTo>
                    <a:pt x="3871722" y="1001267"/>
                  </a:lnTo>
                  <a:lnTo>
                    <a:pt x="3916097" y="995306"/>
                  </a:lnTo>
                  <a:lnTo>
                    <a:pt x="3955965" y="978484"/>
                  </a:lnTo>
                  <a:lnTo>
                    <a:pt x="3989736" y="952390"/>
                  </a:lnTo>
                  <a:lnTo>
                    <a:pt x="4015824" y="918616"/>
                  </a:lnTo>
                  <a:lnTo>
                    <a:pt x="4032641" y="878752"/>
                  </a:lnTo>
                  <a:lnTo>
                    <a:pt x="4038600" y="834389"/>
                  </a:lnTo>
                  <a:lnTo>
                    <a:pt x="4038600" y="166877"/>
                  </a:lnTo>
                  <a:lnTo>
                    <a:pt x="4032641" y="122502"/>
                  </a:lnTo>
                  <a:lnTo>
                    <a:pt x="4015824" y="82634"/>
                  </a:lnTo>
                  <a:lnTo>
                    <a:pt x="3989736" y="48863"/>
                  </a:lnTo>
                  <a:lnTo>
                    <a:pt x="3955965" y="22775"/>
                  </a:lnTo>
                  <a:lnTo>
                    <a:pt x="3916097" y="5958"/>
                  </a:lnTo>
                  <a:lnTo>
                    <a:pt x="387172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5438394"/>
              <a:ext cx="4038600" cy="1001394"/>
            </a:xfrm>
            <a:custGeom>
              <a:avLst/>
              <a:gdLst/>
              <a:ahLst/>
              <a:cxnLst/>
              <a:rect l="l" t="t" r="r" b="b"/>
              <a:pathLst>
                <a:path w="4038600" h="1001395">
                  <a:moveTo>
                    <a:pt x="0" y="166877"/>
                  </a:moveTo>
                  <a:lnTo>
                    <a:pt x="5961" y="122502"/>
                  </a:lnTo>
                  <a:lnTo>
                    <a:pt x="22783" y="82634"/>
                  </a:lnTo>
                  <a:lnTo>
                    <a:pt x="48877" y="48863"/>
                  </a:lnTo>
                  <a:lnTo>
                    <a:pt x="82651" y="22775"/>
                  </a:lnTo>
                  <a:lnTo>
                    <a:pt x="122515" y="5958"/>
                  </a:lnTo>
                  <a:lnTo>
                    <a:pt x="166878" y="0"/>
                  </a:lnTo>
                  <a:lnTo>
                    <a:pt x="3871722" y="0"/>
                  </a:lnTo>
                  <a:lnTo>
                    <a:pt x="3916097" y="5958"/>
                  </a:lnTo>
                  <a:lnTo>
                    <a:pt x="3955965" y="22775"/>
                  </a:lnTo>
                  <a:lnTo>
                    <a:pt x="3989736" y="48863"/>
                  </a:lnTo>
                  <a:lnTo>
                    <a:pt x="4015824" y="82634"/>
                  </a:lnTo>
                  <a:lnTo>
                    <a:pt x="4032641" y="122502"/>
                  </a:lnTo>
                  <a:lnTo>
                    <a:pt x="4038600" y="166877"/>
                  </a:lnTo>
                  <a:lnTo>
                    <a:pt x="4038600" y="834389"/>
                  </a:lnTo>
                  <a:lnTo>
                    <a:pt x="4032641" y="878752"/>
                  </a:lnTo>
                  <a:lnTo>
                    <a:pt x="4015824" y="918616"/>
                  </a:lnTo>
                  <a:lnTo>
                    <a:pt x="3989736" y="952390"/>
                  </a:lnTo>
                  <a:lnTo>
                    <a:pt x="3955965" y="978484"/>
                  </a:lnTo>
                  <a:lnTo>
                    <a:pt x="3916097" y="995306"/>
                  </a:lnTo>
                  <a:lnTo>
                    <a:pt x="3871722" y="1001267"/>
                  </a:lnTo>
                  <a:lnTo>
                    <a:pt x="166878" y="1001267"/>
                  </a:lnTo>
                  <a:lnTo>
                    <a:pt x="122515" y="995306"/>
                  </a:lnTo>
                  <a:lnTo>
                    <a:pt x="82651" y="978484"/>
                  </a:lnTo>
                  <a:lnTo>
                    <a:pt x="48877" y="952390"/>
                  </a:lnTo>
                  <a:lnTo>
                    <a:pt x="22783" y="918616"/>
                  </a:lnTo>
                  <a:lnTo>
                    <a:pt x="5961" y="878752"/>
                  </a:lnTo>
                  <a:lnTo>
                    <a:pt x="0" y="834389"/>
                  </a:lnTo>
                  <a:lnTo>
                    <a:pt x="0" y="16687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42211" y="1709673"/>
            <a:ext cx="3696335" cy="459010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ct val="86100"/>
              </a:lnSpc>
              <a:spcBef>
                <a:spcPts val="409"/>
              </a:spcBef>
            </a:pP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Triangular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plate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 fibrocartilage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separating this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joint from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bones of </a:t>
            </a:r>
            <a:r>
              <a:rPr sz="1900" spc="-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wrist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joint.</a:t>
            </a:r>
            <a:endParaRPr sz="19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upper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lower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surfaces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concave.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/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Attached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9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the:</a:t>
            </a:r>
            <a:endParaRPr sz="1900" dirty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33985" indent="-114935">
              <a:buChar char="•"/>
              <a:tabLst>
                <a:tab pos="134620" algn="l"/>
              </a:tabLst>
            </a:pPr>
            <a:r>
              <a:rPr sz="1500" dirty="0">
                <a:latin typeface="Times New Roman"/>
                <a:cs typeface="Times New Roman"/>
              </a:rPr>
              <a:t>Apex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to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root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ulnar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styloid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process.</a:t>
            </a:r>
            <a:endParaRPr sz="1500" dirty="0">
              <a:latin typeface="Times New Roman"/>
              <a:cs typeface="Times New Roman"/>
            </a:endParaRPr>
          </a:p>
          <a:p>
            <a:pPr marL="133985" marR="73660" indent="-114300">
              <a:lnSpc>
                <a:spcPts val="1560"/>
              </a:lnSpc>
              <a:spcBef>
                <a:spcPts val="350"/>
              </a:spcBef>
              <a:buChar char="•"/>
              <a:tabLst>
                <a:tab pos="134620" algn="l"/>
              </a:tabLst>
            </a:pPr>
            <a:r>
              <a:rPr sz="1500" spc="-5" dirty="0">
                <a:latin typeface="Times New Roman"/>
                <a:cs typeface="Times New Roman"/>
              </a:rPr>
              <a:t>Base </a:t>
            </a:r>
            <a:r>
              <a:rPr sz="1500" dirty="0">
                <a:latin typeface="Times New Roman"/>
                <a:cs typeface="Times New Roman"/>
              </a:rPr>
              <a:t>to the </a:t>
            </a:r>
            <a:r>
              <a:rPr sz="1500" spc="-5" dirty="0">
                <a:latin typeface="Times New Roman"/>
                <a:cs typeface="Times New Roman"/>
              </a:rPr>
              <a:t>lower surface </a:t>
            </a:r>
            <a:r>
              <a:rPr sz="1500" dirty="0">
                <a:latin typeface="Times New Roman"/>
                <a:cs typeface="Times New Roman"/>
              </a:rPr>
              <a:t>of the </a:t>
            </a:r>
            <a:r>
              <a:rPr sz="1500" spc="-10" dirty="0">
                <a:latin typeface="Times New Roman"/>
                <a:cs typeface="Times New Roman"/>
              </a:rPr>
              <a:t>margin </a:t>
            </a:r>
            <a:r>
              <a:rPr sz="1500" dirty="0">
                <a:latin typeface="Times New Roman"/>
                <a:cs typeface="Times New Roman"/>
              </a:rPr>
              <a:t>of the </a:t>
            </a:r>
            <a:r>
              <a:rPr sz="1500" spc="-36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ulnar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notch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radius.</a:t>
            </a:r>
          </a:p>
          <a:p>
            <a:pPr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Allows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rotation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radius over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ts val="2120"/>
              </a:lnSpc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ulna</a:t>
            </a:r>
            <a:r>
              <a:rPr sz="19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without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separating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both bones.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128965" y="281877"/>
            <a:ext cx="5268595" cy="1130935"/>
            <a:chOff x="604964" y="281876"/>
            <a:chExt cx="5268595" cy="1130935"/>
          </a:xfrm>
        </p:grpSpPr>
        <p:sp>
          <p:nvSpPr>
            <p:cNvPr id="14" name="object 14"/>
            <p:cNvSpPr/>
            <p:nvPr/>
          </p:nvSpPr>
          <p:spPr>
            <a:xfrm>
              <a:off x="610361" y="287273"/>
              <a:ext cx="5257800" cy="1120140"/>
            </a:xfrm>
            <a:custGeom>
              <a:avLst/>
              <a:gdLst/>
              <a:ahLst/>
              <a:cxnLst/>
              <a:rect l="l" t="t" r="r" b="b"/>
              <a:pathLst>
                <a:path w="5257800" h="1120140">
                  <a:moveTo>
                    <a:pt x="5071110" y="0"/>
                  </a:moveTo>
                  <a:lnTo>
                    <a:pt x="186689" y="0"/>
                  </a:lnTo>
                  <a:lnTo>
                    <a:pt x="137058" y="6667"/>
                  </a:lnTo>
                  <a:lnTo>
                    <a:pt x="92461" y="25484"/>
                  </a:lnTo>
                  <a:lnTo>
                    <a:pt x="54678" y="54673"/>
                  </a:lnTo>
                  <a:lnTo>
                    <a:pt x="25487" y="92456"/>
                  </a:lnTo>
                  <a:lnTo>
                    <a:pt x="6668" y="137054"/>
                  </a:lnTo>
                  <a:lnTo>
                    <a:pt x="0" y="186689"/>
                  </a:lnTo>
                  <a:lnTo>
                    <a:pt x="0" y="933450"/>
                  </a:lnTo>
                  <a:lnTo>
                    <a:pt x="6668" y="983085"/>
                  </a:lnTo>
                  <a:lnTo>
                    <a:pt x="25487" y="1027683"/>
                  </a:lnTo>
                  <a:lnTo>
                    <a:pt x="54678" y="1065466"/>
                  </a:lnTo>
                  <a:lnTo>
                    <a:pt x="92461" y="1094655"/>
                  </a:lnTo>
                  <a:lnTo>
                    <a:pt x="137058" y="1113472"/>
                  </a:lnTo>
                  <a:lnTo>
                    <a:pt x="186689" y="1120139"/>
                  </a:lnTo>
                  <a:lnTo>
                    <a:pt x="5071110" y="1120139"/>
                  </a:lnTo>
                  <a:lnTo>
                    <a:pt x="5120745" y="1113472"/>
                  </a:lnTo>
                  <a:lnTo>
                    <a:pt x="5165344" y="1094655"/>
                  </a:lnTo>
                  <a:lnTo>
                    <a:pt x="5203126" y="1065466"/>
                  </a:lnTo>
                  <a:lnTo>
                    <a:pt x="5232315" y="1027684"/>
                  </a:lnTo>
                  <a:lnTo>
                    <a:pt x="5251132" y="983085"/>
                  </a:lnTo>
                  <a:lnTo>
                    <a:pt x="5257800" y="933450"/>
                  </a:lnTo>
                  <a:lnTo>
                    <a:pt x="5257800" y="186689"/>
                  </a:lnTo>
                  <a:lnTo>
                    <a:pt x="5251132" y="137054"/>
                  </a:lnTo>
                  <a:lnTo>
                    <a:pt x="5232315" y="92455"/>
                  </a:lnTo>
                  <a:lnTo>
                    <a:pt x="5203126" y="54673"/>
                  </a:lnTo>
                  <a:lnTo>
                    <a:pt x="5165344" y="25484"/>
                  </a:lnTo>
                  <a:lnTo>
                    <a:pt x="5120745" y="6667"/>
                  </a:lnTo>
                  <a:lnTo>
                    <a:pt x="507111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0361" y="287273"/>
              <a:ext cx="5257800" cy="1120140"/>
            </a:xfrm>
            <a:custGeom>
              <a:avLst/>
              <a:gdLst/>
              <a:ahLst/>
              <a:cxnLst/>
              <a:rect l="l" t="t" r="r" b="b"/>
              <a:pathLst>
                <a:path w="5257800" h="1120140">
                  <a:moveTo>
                    <a:pt x="0" y="186689"/>
                  </a:moveTo>
                  <a:lnTo>
                    <a:pt x="6668" y="137054"/>
                  </a:lnTo>
                  <a:lnTo>
                    <a:pt x="25487" y="92456"/>
                  </a:lnTo>
                  <a:lnTo>
                    <a:pt x="54678" y="54673"/>
                  </a:lnTo>
                  <a:lnTo>
                    <a:pt x="92461" y="25484"/>
                  </a:lnTo>
                  <a:lnTo>
                    <a:pt x="137058" y="6667"/>
                  </a:lnTo>
                  <a:lnTo>
                    <a:pt x="186689" y="0"/>
                  </a:lnTo>
                  <a:lnTo>
                    <a:pt x="5071110" y="0"/>
                  </a:lnTo>
                  <a:lnTo>
                    <a:pt x="5120745" y="6667"/>
                  </a:lnTo>
                  <a:lnTo>
                    <a:pt x="5165344" y="25484"/>
                  </a:lnTo>
                  <a:lnTo>
                    <a:pt x="5203126" y="54673"/>
                  </a:lnTo>
                  <a:lnTo>
                    <a:pt x="5232315" y="92455"/>
                  </a:lnTo>
                  <a:lnTo>
                    <a:pt x="5251132" y="137054"/>
                  </a:lnTo>
                  <a:lnTo>
                    <a:pt x="5257800" y="186689"/>
                  </a:lnTo>
                  <a:lnTo>
                    <a:pt x="5257800" y="933450"/>
                  </a:lnTo>
                  <a:lnTo>
                    <a:pt x="5251132" y="983085"/>
                  </a:lnTo>
                  <a:lnTo>
                    <a:pt x="5232315" y="1027684"/>
                  </a:lnTo>
                  <a:lnTo>
                    <a:pt x="5203126" y="1065466"/>
                  </a:lnTo>
                  <a:lnTo>
                    <a:pt x="5165344" y="1094655"/>
                  </a:lnTo>
                  <a:lnTo>
                    <a:pt x="5120745" y="1113472"/>
                  </a:lnTo>
                  <a:lnTo>
                    <a:pt x="5071110" y="1120139"/>
                  </a:lnTo>
                  <a:lnTo>
                    <a:pt x="186689" y="1120139"/>
                  </a:lnTo>
                  <a:lnTo>
                    <a:pt x="137058" y="1113472"/>
                  </a:lnTo>
                  <a:lnTo>
                    <a:pt x="92461" y="1094655"/>
                  </a:lnTo>
                  <a:lnTo>
                    <a:pt x="54678" y="1065466"/>
                  </a:lnTo>
                  <a:lnTo>
                    <a:pt x="25487" y="1027683"/>
                  </a:lnTo>
                  <a:lnTo>
                    <a:pt x="6668" y="983085"/>
                  </a:lnTo>
                  <a:lnTo>
                    <a:pt x="0" y="933450"/>
                  </a:lnTo>
                  <a:lnTo>
                    <a:pt x="0" y="18668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286100" y="385014"/>
            <a:ext cx="5029099" cy="8502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605"/>
              </a:spcBef>
            </a:pPr>
            <a:r>
              <a:rPr sz="2900" spc="-5" dirty="0">
                <a:solidFill>
                  <a:schemeClr val="bg1"/>
                </a:solidFill>
              </a:rPr>
              <a:t>Articular disc </a:t>
            </a:r>
            <a:r>
              <a:rPr sz="2900" dirty="0">
                <a:solidFill>
                  <a:schemeClr val="bg1"/>
                </a:solidFill>
              </a:rPr>
              <a:t>of </a:t>
            </a:r>
            <a:r>
              <a:rPr sz="2900" spc="-5" dirty="0">
                <a:solidFill>
                  <a:schemeClr val="bg1"/>
                </a:solidFill>
              </a:rPr>
              <a:t>the </a:t>
            </a:r>
            <a:r>
              <a:rPr sz="2900" dirty="0">
                <a:solidFill>
                  <a:schemeClr val="bg1"/>
                </a:solidFill>
              </a:rPr>
              <a:t>inferior </a:t>
            </a:r>
            <a:r>
              <a:rPr sz="2900" spc="-710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radio-ulnar</a:t>
            </a:r>
            <a:r>
              <a:rPr sz="2900" spc="-2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joint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6303264" y="1905000"/>
            <a:ext cx="4342130" cy="3657600"/>
            <a:chOff x="4779264" y="1905000"/>
            <a:chExt cx="4342130" cy="365760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9264" y="1905000"/>
              <a:ext cx="4341876" cy="36576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587740" y="495300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5334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533400" y="609600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71025" y="604965"/>
            <a:ext cx="5451475" cy="5451475"/>
            <a:chOff x="1847024" y="604964"/>
            <a:chExt cx="5451475" cy="5451475"/>
          </a:xfrm>
        </p:grpSpPr>
        <p:sp>
          <p:nvSpPr>
            <p:cNvPr id="3" name="object 3"/>
            <p:cNvSpPr/>
            <p:nvPr/>
          </p:nvSpPr>
          <p:spPr>
            <a:xfrm>
              <a:off x="1852421" y="610361"/>
              <a:ext cx="5440680" cy="5440680"/>
            </a:xfrm>
            <a:custGeom>
              <a:avLst/>
              <a:gdLst/>
              <a:ahLst/>
              <a:cxnLst/>
              <a:rect l="l" t="t" r="r" b="b"/>
              <a:pathLst>
                <a:path w="5440680" h="5440680">
                  <a:moveTo>
                    <a:pt x="2720340" y="0"/>
                  </a:moveTo>
                  <a:lnTo>
                    <a:pt x="2671974" y="421"/>
                  </a:lnTo>
                  <a:lnTo>
                    <a:pt x="2623814" y="1680"/>
                  </a:lnTo>
                  <a:lnTo>
                    <a:pt x="2575864" y="3770"/>
                  </a:lnTo>
                  <a:lnTo>
                    <a:pt x="2528133" y="6684"/>
                  </a:lnTo>
                  <a:lnTo>
                    <a:pt x="2480627" y="10416"/>
                  </a:lnTo>
                  <a:lnTo>
                    <a:pt x="2433353" y="14957"/>
                  </a:lnTo>
                  <a:lnTo>
                    <a:pt x="2386319" y="20302"/>
                  </a:lnTo>
                  <a:lnTo>
                    <a:pt x="2339530" y="26442"/>
                  </a:lnTo>
                  <a:lnTo>
                    <a:pt x="2292995" y="33372"/>
                  </a:lnTo>
                  <a:lnTo>
                    <a:pt x="2246719" y="41084"/>
                  </a:lnTo>
                  <a:lnTo>
                    <a:pt x="2200711" y="49572"/>
                  </a:lnTo>
                  <a:lnTo>
                    <a:pt x="2154976" y="58827"/>
                  </a:lnTo>
                  <a:lnTo>
                    <a:pt x="2109522" y="68844"/>
                  </a:lnTo>
                  <a:lnTo>
                    <a:pt x="2064356" y="79616"/>
                  </a:lnTo>
                  <a:lnTo>
                    <a:pt x="2019485" y="91135"/>
                  </a:lnTo>
                  <a:lnTo>
                    <a:pt x="1974916" y="103394"/>
                  </a:lnTo>
                  <a:lnTo>
                    <a:pt x="1930656" y="116387"/>
                  </a:lnTo>
                  <a:lnTo>
                    <a:pt x="1886711" y="130106"/>
                  </a:lnTo>
                  <a:lnTo>
                    <a:pt x="1843089" y="144545"/>
                  </a:lnTo>
                  <a:lnTo>
                    <a:pt x="1799797" y="159696"/>
                  </a:lnTo>
                  <a:lnTo>
                    <a:pt x="1756841" y="175554"/>
                  </a:lnTo>
                  <a:lnTo>
                    <a:pt x="1714229" y="192109"/>
                  </a:lnTo>
                  <a:lnTo>
                    <a:pt x="1671967" y="209357"/>
                  </a:lnTo>
                  <a:lnTo>
                    <a:pt x="1630063" y="227289"/>
                  </a:lnTo>
                  <a:lnTo>
                    <a:pt x="1588523" y="245900"/>
                  </a:lnTo>
                  <a:lnTo>
                    <a:pt x="1547355" y="265180"/>
                  </a:lnTo>
                  <a:lnTo>
                    <a:pt x="1506565" y="285125"/>
                  </a:lnTo>
                  <a:lnTo>
                    <a:pt x="1466160" y="305727"/>
                  </a:lnTo>
                  <a:lnTo>
                    <a:pt x="1426148" y="326979"/>
                  </a:lnTo>
                  <a:lnTo>
                    <a:pt x="1386535" y="348873"/>
                  </a:lnTo>
                  <a:lnTo>
                    <a:pt x="1347328" y="371404"/>
                  </a:lnTo>
                  <a:lnTo>
                    <a:pt x="1308535" y="394564"/>
                  </a:lnTo>
                  <a:lnTo>
                    <a:pt x="1270161" y="418345"/>
                  </a:lnTo>
                  <a:lnTo>
                    <a:pt x="1232215" y="442742"/>
                  </a:lnTo>
                  <a:lnTo>
                    <a:pt x="1194703" y="467747"/>
                  </a:lnTo>
                  <a:lnTo>
                    <a:pt x="1157632" y="493354"/>
                  </a:lnTo>
                  <a:lnTo>
                    <a:pt x="1121009" y="519554"/>
                  </a:lnTo>
                  <a:lnTo>
                    <a:pt x="1084841" y="546342"/>
                  </a:lnTo>
                  <a:lnTo>
                    <a:pt x="1049135" y="573710"/>
                  </a:lnTo>
                  <a:lnTo>
                    <a:pt x="1013897" y="601652"/>
                  </a:lnTo>
                  <a:lnTo>
                    <a:pt x="979136" y="630160"/>
                  </a:lnTo>
                  <a:lnTo>
                    <a:pt x="944858" y="659227"/>
                  </a:lnTo>
                  <a:lnTo>
                    <a:pt x="911069" y="688847"/>
                  </a:lnTo>
                  <a:lnTo>
                    <a:pt x="877777" y="719012"/>
                  </a:lnTo>
                  <a:lnTo>
                    <a:pt x="844988" y="749716"/>
                  </a:lnTo>
                  <a:lnTo>
                    <a:pt x="812711" y="780951"/>
                  </a:lnTo>
                  <a:lnTo>
                    <a:pt x="780951" y="812711"/>
                  </a:lnTo>
                  <a:lnTo>
                    <a:pt x="749716" y="844988"/>
                  </a:lnTo>
                  <a:lnTo>
                    <a:pt x="719012" y="877777"/>
                  </a:lnTo>
                  <a:lnTo>
                    <a:pt x="688847" y="911069"/>
                  </a:lnTo>
                  <a:lnTo>
                    <a:pt x="659227" y="944858"/>
                  </a:lnTo>
                  <a:lnTo>
                    <a:pt x="630160" y="979136"/>
                  </a:lnTo>
                  <a:lnTo>
                    <a:pt x="601652" y="1013897"/>
                  </a:lnTo>
                  <a:lnTo>
                    <a:pt x="573710" y="1049135"/>
                  </a:lnTo>
                  <a:lnTo>
                    <a:pt x="546342" y="1084841"/>
                  </a:lnTo>
                  <a:lnTo>
                    <a:pt x="519554" y="1121009"/>
                  </a:lnTo>
                  <a:lnTo>
                    <a:pt x="493354" y="1157632"/>
                  </a:lnTo>
                  <a:lnTo>
                    <a:pt x="467747" y="1194703"/>
                  </a:lnTo>
                  <a:lnTo>
                    <a:pt x="442742" y="1232215"/>
                  </a:lnTo>
                  <a:lnTo>
                    <a:pt x="418345" y="1270161"/>
                  </a:lnTo>
                  <a:lnTo>
                    <a:pt x="394564" y="1308535"/>
                  </a:lnTo>
                  <a:lnTo>
                    <a:pt x="371404" y="1347328"/>
                  </a:lnTo>
                  <a:lnTo>
                    <a:pt x="348873" y="1386535"/>
                  </a:lnTo>
                  <a:lnTo>
                    <a:pt x="326979" y="1426148"/>
                  </a:lnTo>
                  <a:lnTo>
                    <a:pt x="305727" y="1466160"/>
                  </a:lnTo>
                  <a:lnTo>
                    <a:pt x="285125" y="1506565"/>
                  </a:lnTo>
                  <a:lnTo>
                    <a:pt x="265180" y="1547355"/>
                  </a:lnTo>
                  <a:lnTo>
                    <a:pt x="245900" y="1588523"/>
                  </a:lnTo>
                  <a:lnTo>
                    <a:pt x="227289" y="1630063"/>
                  </a:lnTo>
                  <a:lnTo>
                    <a:pt x="209357" y="1671967"/>
                  </a:lnTo>
                  <a:lnTo>
                    <a:pt x="192109" y="1714229"/>
                  </a:lnTo>
                  <a:lnTo>
                    <a:pt x="175554" y="1756841"/>
                  </a:lnTo>
                  <a:lnTo>
                    <a:pt x="159696" y="1799797"/>
                  </a:lnTo>
                  <a:lnTo>
                    <a:pt x="144545" y="1843089"/>
                  </a:lnTo>
                  <a:lnTo>
                    <a:pt x="130106" y="1886711"/>
                  </a:lnTo>
                  <a:lnTo>
                    <a:pt x="116387" y="1930656"/>
                  </a:lnTo>
                  <a:lnTo>
                    <a:pt x="103394" y="1974916"/>
                  </a:lnTo>
                  <a:lnTo>
                    <a:pt x="91135" y="2019485"/>
                  </a:lnTo>
                  <a:lnTo>
                    <a:pt x="79616" y="2064356"/>
                  </a:lnTo>
                  <a:lnTo>
                    <a:pt x="68844" y="2109522"/>
                  </a:lnTo>
                  <a:lnTo>
                    <a:pt x="58827" y="2154976"/>
                  </a:lnTo>
                  <a:lnTo>
                    <a:pt x="49572" y="2200711"/>
                  </a:lnTo>
                  <a:lnTo>
                    <a:pt x="41084" y="2246719"/>
                  </a:lnTo>
                  <a:lnTo>
                    <a:pt x="33372" y="2292995"/>
                  </a:lnTo>
                  <a:lnTo>
                    <a:pt x="26442" y="2339530"/>
                  </a:lnTo>
                  <a:lnTo>
                    <a:pt x="20302" y="2386319"/>
                  </a:lnTo>
                  <a:lnTo>
                    <a:pt x="14957" y="2433353"/>
                  </a:lnTo>
                  <a:lnTo>
                    <a:pt x="10416" y="2480627"/>
                  </a:lnTo>
                  <a:lnTo>
                    <a:pt x="6684" y="2528133"/>
                  </a:lnTo>
                  <a:lnTo>
                    <a:pt x="3770" y="2575864"/>
                  </a:lnTo>
                  <a:lnTo>
                    <a:pt x="1680" y="2623814"/>
                  </a:lnTo>
                  <a:lnTo>
                    <a:pt x="421" y="2671974"/>
                  </a:lnTo>
                  <a:lnTo>
                    <a:pt x="0" y="2720340"/>
                  </a:lnTo>
                  <a:lnTo>
                    <a:pt x="421" y="2768705"/>
                  </a:lnTo>
                  <a:lnTo>
                    <a:pt x="1680" y="2816865"/>
                  </a:lnTo>
                  <a:lnTo>
                    <a:pt x="3770" y="2864815"/>
                  </a:lnTo>
                  <a:lnTo>
                    <a:pt x="6684" y="2912546"/>
                  </a:lnTo>
                  <a:lnTo>
                    <a:pt x="10416" y="2960052"/>
                  </a:lnTo>
                  <a:lnTo>
                    <a:pt x="14957" y="3007326"/>
                  </a:lnTo>
                  <a:lnTo>
                    <a:pt x="20302" y="3054360"/>
                  </a:lnTo>
                  <a:lnTo>
                    <a:pt x="26442" y="3101149"/>
                  </a:lnTo>
                  <a:lnTo>
                    <a:pt x="33372" y="3147684"/>
                  </a:lnTo>
                  <a:lnTo>
                    <a:pt x="41084" y="3193960"/>
                  </a:lnTo>
                  <a:lnTo>
                    <a:pt x="49572" y="3239968"/>
                  </a:lnTo>
                  <a:lnTo>
                    <a:pt x="58827" y="3285703"/>
                  </a:lnTo>
                  <a:lnTo>
                    <a:pt x="68844" y="3331157"/>
                  </a:lnTo>
                  <a:lnTo>
                    <a:pt x="79616" y="3376323"/>
                  </a:lnTo>
                  <a:lnTo>
                    <a:pt x="91135" y="3421194"/>
                  </a:lnTo>
                  <a:lnTo>
                    <a:pt x="103394" y="3465763"/>
                  </a:lnTo>
                  <a:lnTo>
                    <a:pt x="116387" y="3510023"/>
                  </a:lnTo>
                  <a:lnTo>
                    <a:pt x="130106" y="3553968"/>
                  </a:lnTo>
                  <a:lnTo>
                    <a:pt x="144545" y="3597590"/>
                  </a:lnTo>
                  <a:lnTo>
                    <a:pt x="159696" y="3640882"/>
                  </a:lnTo>
                  <a:lnTo>
                    <a:pt x="175554" y="3683838"/>
                  </a:lnTo>
                  <a:lnTo>
                    <a:pt x="192109" y="3726450"/>
                  </a:lnTo>
                  <a:lnTo>
                    <a:pt x="209357" y="3768712"/>
                  </a:lnTo>
                  <a:lnTo>
                    <a:pt x="227289" y="3810616"/>
                  </a:lnTo>
                  <a:lnTo>
                    <a:pt x="245900" y="3852156"/>
                  </a:lnTo>
                  <a:lnTo>
                    <a:pt x="265180" y="3893324"/>
                  </a:lnTo>
                  <a:lnTo>
                    <a:pt x="285125" y="3934114"/>
                  </a:lnTo>
                  <a:lnTo>
                    <a:pt x="305727" y="3974519"/>
                  </a:lnTo>
                  <a:lnTo>
                    <a:pt x="326979" y="4014531"/>
                  </a:lnTo>
                  <a:lnTo>
                    <a:pt x="348873" y="4054144"/>
                  </a:lnTo>
                  <a:lnTo>
                    <a:pt x="371404" y="4093351"/>
                  </a:lnTo>
                  <a:lnTo>
                    <a:pt x="394564" y="4132144"/>
                  </a:lnTo>
                  <a:lnTo>
                    <a:pt x="418345" y="4170518"/>
                  </a:lnTo>
                  <a:lnTo>
                    <a:pt x="442742" y="4208464"/>
                  </a:lnTo>
                  <a:lnTo>
                    <a:pt x="467747" y="4245976"/>
                  </a:lnTo>
                  <a:lnTo>
                    <a:pt x="493354" y="4283047"/>
                  </a:lnTo>
                  <a:lnTo>
                    <a:pt x="519554" y="4319670"/>
                  </a:lnTo>
                  <a:lnTo>
                    <a:pt x="546342" y="4355838"/>
                  </a:lnTo>
                  <a:lnTo>
                    <a:pt x="573710" y="4391544"/>
                  </a:lnTo>
                  <a:lnTo>
                    <a:pt x="601652" y="4426782"/>
                  </a:lnTo>
                  <a:lnTo>
                    <a:pt x="630160" y="4461543"/>
                  </a:lnTo>
                  <a:lnTo>
                    <a:pt x="659227" y="4495821"/>
                  </a:lnTo>
                  <a:lnTo>
                    <a:pt x="688847" y="4529610"/>
                  </a:lnTo>
                  <a:lnTo>
                    <a:pt x="719012" y="4562902"/>
                  </a:lnTo>
                  <a:lnTo>
                    <a:pt x="749716" y="4595691"/>
                  </a:lnTo>
                  <a:lnTo>
                    <a:pt x="780951" y="4627968"/>
                  </a:lnTo>
                  <a:lnTo>
                    <a:pt x="812711" y="4659728"/>
                  </a:lnTo>
                  <a:lnTo>
                    <a:pt x="844988" y="4690963"/>
                  </a:lnTo>
                  <a:lnTo>
                    <a:pt x="877777" y="4721667"/>
                  </a:lnTo>
                  <a:lnTo>
                    <a:pt x="911069" y="4751832"/>
                  </a:lnTo>
                  <a:lnTo>
                    <a:pt x="944858" y="4781452"/>
                  </a:lnTo>
                  <a:lnTo>
                    <a:pt x="979136" y="4810519"/>
                  </a:lnTo>
                  <a:lnTo>
                    <a:pt x="1013897" y="4839027"/>
                  </a:lnTo>
                  <a:lnTo>
                    <a:pt x="1049135" y="4866969"/>
                  </a:lnTo>
                  <a:lnTo>
                    <a:pt x="1084841" y="4894337"/>
                  </a:lnTo>
                  <a:lnTo>
                    <a:pt x="1121009" y="4921125"/>
                  </a:lnTo>
                  <a:lnTo>
                    <a:pt x="1157632" y="4947325"/>
                  </a:lnTo>
                  <a:lnTo>
                    <a:pt x="1194703" y="4972932"/>
                  </a:lnTo>
                  <a:lnTo>
                    <a:pt x="1232215" y="4997937"/>
                  </a:lnTo>
                  <a:lnTo>
                    <a:pt x="1270161" y="5022334"/>
                  </a:lnTo>
                  <a:lnTo>
                    <a:pt x="1308535" y="5046115"/>
                  </a:lnTo>
                  <a:lnTo>
                    <a:pt x="1347328" y="5069275"/>
                  </a:lnTo>
                  <a:lnTo>
                    <a:pt x="1386535" y="5091806"/>
                  </a:lnTo>
                  <a:lnTo>
                    <a:pt x="1426148" y="5113700"/>
                  </a:lnTo>
                  <a:lnTo>
                    <a:pt x="1466160" y="5134952"/>
                  </a:lnTo>
                  <a:lnTo>
                    <a:pt x="1506565" y="5155554"/>
                  </a:lnTo>
                  <a:lnTo>
                    <a:pt x="1547355" y="5175499"/>
                  </a:lnTo>
                  <a:lnTo>
                    <a:pt x="1588523" y="5194779"/>
                  </a:lnTo>
                  <a:lnTo>
                    <a:pt x="1630063" y="5213390"/>
                  </a:lnTo>
                  <a:lnTo>
                    <a:pt x="1671967" y="5231322"/>
                  </a:lnTo>
                  <a:lnTo>
                    <a:pt x="1714229" y="5248570"/>
                  </a:lnTo>
                  <a:lnTo>
                    <a:pt x="1756841" y="5265125"/>
                  </a:lnTo>
                  <a:lnTo>
                    <a:pt x="1799797" y="5280983"/>
                  </a:lnTo>
                  <a:lnTo>
                    <a:pt x="1843089" y="5296134"/>
                  </a:lnTo>
                  <a:lnTo>
                    <a:pt x="1886711" y="5310573"/>
                  </a:lnTo>
                  <a:lnTo>
                    <a:pt x="1930656" y="5324292"/>
                  </a:lnTo>
                  <a:lnTo>
                    <a:pt x="1974916" y="5337285"/>
                  </a:lnTo>
                  <a:lnTo>
                    <a:pt x="2019485" y="5349544"/>
                  </a:lnTo>
                  <a:lnTo>
                    <a:pt x="2064356" y="5361063"/>
                  </a:lnTo>
                  <a:lnTo>
                    <a:pt x="2109522" y="5371835"/>
                  </a:lnTo>
                  <a:lnTo>
                    <a:pt x="2154976" y="5381852"/>
                  </a:lnTo>
                  <a:lnTo>
                    <a:pt x="2200711" y="5391107"/>
                  </a:lnTo>
                  <a:lnTo>
                    <a:pt x="2246719" y="5399595"/>
                  </a:lnTo>
                  <a:lnTo>
                    <a:pt x="2292995" y="5407307"/>
                  </a:lnTo>
                  <a:lnTo>
                    <a:pt x="2339530" y="5414237"/>
                  </a:lnTo>
                  <a:lnTo>
                    <a:pt x="2386319" y="5420377"/>
                  </a:lnTo>
                  <a:lnTo>
                    <a:pt x="2433353" y="5425722"/>
                  </a:lnTo>
                  <a:lnTo>
                    <a:pt x="2480627" y="5430263"/>
                  </a:lnTo>
                  <a:lnTo>
                    <a:pt x="2528133" y="5433995"/>
                  </a:lnTo>
                  <a:lnTo>
                    <a:pt x="2575864" y="5436909"/>
                  </a:lnTo>
                  <a:lnTo>
                    <a:pt x="2623814" y="5438999"/>
                  </a:lnTo>
                  <a:lnTo>
                    <a:pt x="2671974" y="5440258"/>
                  </a:lnTo>
                  <a:lnTo>
                    <a:pt x="2720340" y="5440680"/>
                  </a:lnTo>
                  <a:lnTo>
                    <a:pt x="2768705" y="5440258"/>
                  </a:lnTo>
                  <a:lnTo>
                    <a:pt x="2816865" y="5438999"/>
                  </a:lnTo>
                  <a:lnTo>
                    <a:pt x="2864815" y="5436909"/>
                  </a:lnTo>
                  <a:lnTo>
                    <a:pt x="2912546" y="5433995"/>
                  </a:lnTo>
                  <a:lnTo>
                    <a:pt x="2960052" y="5430263"/>
                  </a:lnTo>
                  <a:lnTo>
                    <a:pt x="3007326" y="5425722"/>
                  </a:lnTo>
                  <a:lnTo>
                    <a:pt x="3054360" y="5420377"/>
                  </a:lnTo>
                  <a:lnTo>
                    <a:pt x="3101149" y="5414237"/>
                  </a:lnTo>
                  <a:lnTo>
                    <a:pt x="3147684" y="5407307"/>
                  </a:lnTo>
                  <a:lnTo>
                    <a:pt x="3193960" y="5399595"/>
                  </a:lnTo>
                  <a:lnTo>
                    <a:pt x="3239968" y="5391107"/>
                  </a:lnTo>
                  <a:lnTo>
                    <a:pt x="3285703" y="5381852"/>
                  </a:lnTo>
                  <a:lnTo>
                    <a:pt x="3331157" y="5371835"/>
                  </a:lnTo>
                  <a:lnTo>
                    <a:pt x="3376323" y="5361063"/>
                  </a:lnTo>
                  <a:lnTo>
                    <a:pt x="3421194" y="5349544"/>
                  </a:lnTo>
                  <a:lnTo>
                    <a:pt x="3465763" y="5337285"/>
                  </a:lnTo>
                  <a:lnTo>
                    <a:pt x="3510023" y="5324292"/>
                  </a:lnTo>
                  <a:lnTo>
                    <a:pt x="3553968" y="5310573"/>
                  </a:lnTo>
                  <a:lnTo>
                    <a:pt x="3597590" y="5296134"/>
                  </a:lnTo>
                  <a:lnTo>
                    <a:pt x="3640882" y="5280983"/>
                  </a:lnTo>
                  <a:lnTo>
                    <a:pt x="3683838" y="5265125"/>
                  </a:lnTo>
                  <a:lnTo>
                    <a:pt x="3726450" y="5248570"/>
                  </a:lnTo>
                  <a:lnTo>
                    <a:pt x="3768712" y="5231322"/>
                  </a:lnTo>
                  <a:lnTo>
                    <a:pt x="3810616" y="5213390"/>
                  </a:lnTo>
                  <a:lnTo>
                    <a:pt x="3852156" y="5194779"/>
                  </a:lnTo>
                  <a:lnTo>
                    <a:pt x="3893324" y="5175499"/>
                  </a:lnTo>
                  <a:lnTo>
                    <a:pt x="3934114" y="5155554"/>
                  </a:lnTo>
                  <a:lnTo>
                    <a:pt x="3974519" y="5134952"/>
                  </a:lnTo>
                  <a:lnTo>
                    <a:pt x="4014531" y="5113700"/>
                  </a:lnTo>
                  <a:lnTo>
                    <a:pt x="4054144" y="5091806"/>
                  </a:lnTo>
                  <a:lnTo>
                    <a:pt x="4093351" y="5069275"/>
                  </a:lnTo>
                  <a:lnTo>
                    <a:pt x="4132144" y="5046115"/>
                  </a:lnTo>
                  <a:lnTo>
                    <a:pt x="4170518" y="5022334"/>
                  </a:lnTo>
                  <a:lnTo>
                    <a:pt x="4208464" y="4997937"/>
                  </a:lnTo>
                  <a:lnTo>
                    <a:pt x="4245976" y="4972932"/>
                  </a:lnTo>
                  <a:lnTo>
                    <a:pt x="4283047" y="4947325"/>
                  </a:lnTo>
                  <a:lnTo>
                    <a:pt x="4319670" y="4921125"/>
                  </a:lnTo>
                  <a:lnTo>
                    <a:pt x="4355838" y="4894337"/>
                  </a:lnTo>
                  <a:lnTo>
                    <a:pt x="4391544" y="4866969"/>
                  </a:lnTo>
                  <a:lnTo>
                    <a:pt x="4426782" y="4839027"/>
                  </a:lnTo>
                  <a:lnTo>
                    <a:pt x="4461543" y="4810519"/>
                  </a:lnTo>
                  <a:lnTo>
                    <a:pt x="4495821" y="4781452"/>
                  </a:lnTo>
                  <a:lnTo>
                    <a:pt x="4529610" y="4751832"/>
                  </a:lnTo>
                  <a:lnTo>
                    <a:pt x="4562902" y="4721667"/>
                  </a:lnTo>
                  <a:lnTo>
                    <a:pt x="4595691" y="4690963"/>
                  </a:lnTo>
                  <a:lnTo>
                    <a:pt x="4627968" y="4659728"/>
                  </a:lnTo>
                  <a:lnTo>
                    <a:pt x="4659728" y="4627968"/>
                  </a:lnTo>
                  <a:lnTo>
                    <a:pt x="4690963" y="4595691"/>
                  </a:lnTo>
                  <a:lnTo>
                    <a:pt x="4721667" y="4562902"/>
                  </a:lnTo>
                  <a:lnTo>
                    <a:pt x="4751832" y="4529610"/>
                  </a:lnTo>
                  <a:lnTo>
                    <a:pt x="4781452" y="4495821"/>
                  </a:lnTo>
                  <a:lnTo>
                    <a:pt x="4810519" y="4461543"/>
                  </a:lnTo>
                  <a:lnTo>
                    <a:pt x="4839027" y="4426782"/>
                  </a:lnTo>
                  <a:lnTo>
                    <a:pt x="4866969" y="4391544"/>
                  </a:lnTo>
                  <a:lnTo>
                    <a:pt x="4894337" y="4355838"/>
                  </a:lnTo>
                  <a:lnTo>
                    <a:pt x="4921125" y="4319670"/>
                  </a:lnTo>
                  <a:lnTo>
                    <a:pt x="4947325" y="4283047"/>
                  </a:lnTo>
                  <a:lnTo>
                    <a:pt x="4972932" y="4245976"/>
                  </a:lnTo>
                  <a:lnTo>
                    <a:pt x="4997937" y="4208464"/>
                  </a:lnTo>
                  <a:lnTo>
                    <a:pt x="5022334" y="4170518"/>
                  </a:lnTo>
                  <a:lnTo>
                    <a:pt x="5046115" y="4132144"/>
                  </a:lnTo>
                  <a:lnTo>
                    <a:pt x="5069275" y="4093351"/>
                  </a:lnTo>
                  <a:lnTo>
                    <a:pt x="5091806" y="4054144"/>
                  </a:lnTo>
                  <a:lnTo>
                    <a:pt x="5113700" y="4014531"/>
                  </a:lnTo>
                  <a:lnTo>
                    <a:pt x="5134952" y="3974519"/>
                  </a:lnTo>
                  <a:lnTo>
                    <a:pt x="5155554" y="3934114"/>
                  </a:lnTo>
                  <a:lnTo>
                    <a:pt x="5175499" y="3893324"/>
                  </a:lnTo>
                  <a:lnTo>
                    <a:pt x="5194779" y="3852156"/>
                  </a:lnTo>
                  <a:lnTo>
                    <a:pt x="5213390" y="3810616"/>
                  </a:lnTo>
                  <a:lnTo>
                    <a:pt x="5231322" y="3768712"/>
                  </a:lnTo>
                  <a:lnTo>
                    <a:pt x="5248570" y="3726450"/>
                  </a:lnTo>
                  <a:lnTo>
                    <a:pt x="5265125" y="3683838"/>
                  </a:lnTo>
                  <a:lnTo>
                    <a:pt x="5280983" y="3640882"/>
                  </a:lnTo>
                  <a:lnTo>
                    <a:pt x="5296134" y="3597590"/>
                  </a:lnTo>
                  <a:lnTo>
                    <a:pt x="5310573" y="3553968"/>
                  </a:lnTo>
                  <a:lnTo>
                    <a:pt x="5324292" y="3510023"/>
                  </a:lnTo>
                  <a:lnTo>
                    <a:pt x="5337285" y="3465763"/>
                  </a:lnTo>
                  <a:lnTo>
                    <a:pt x="5349544" y="3421194"/>
                  </a:lnTo>
                  <a:lnTo>
                    <a:pt x="5361063" y="3376323"/>
                  </a:lnTo>
                  <a:lnTo>
                    <a:pt x="5371835" y="3331157"/>
                  </a:lnTo>
                  <a:lnTo>
                    <a:pt x="5381852" y="3285703"/>
                  </a:lnTo>
                  <a:lnTo>
                    <a:pt x="5391107" y="3239968"/>
                  </a:lnTo>
                  <a:lnTo>
                    <a:pt x="5399595" y="3193960"/>
                  </a:lnTo>
                  <a:lnTo>
                    <a:pt x="5407307" y="3147684"/>
                  </a:lnTo>
                  <a:lnTo>
                    <a:pt x="5414237" y="3101149"/>
                  </a:lnTo>
                  <a:lnTo>
                    <a:pt x="5420377" y="3054360"/>
                  </a:lnTo>
                  <a:lnTo>
                    <a:pt x="5425722" y="3007326"/>
                  </a:lnTo>
                  <a:lnTo>
                    <a:pt x="5430263" y="2960052"/>
                  </a:lnTo>
                  <a:lnTo>
                    <a:pt x="5433995" y="2912546"/>
                  </a:lnTo>
                  <a:lnTo>
                    <a:pt x="5436909" y="2864815"/>
                  </a:lnTo>
                  <a:lnTo>
                    <a:pt x="5438999" y="2816865"/>
                  </a:lnTo>
                  <a:lnTo>
                    <a:pt x="5440258" y="2768705"/>
                  </a:lnTo>
                  <a:lnTo>
                    <a:pt x="5440680" y="2720340"/>
                  </a:lnTo>
                  <a:lnTo>
                    <a:pt x="5440258" y="2671974"/>
                  </a:lnTo>
                  <a:lnTo>
                    <a:pt x="5438999" y="2623814"/>
                  </a:lnTo>
                  <a:lnTo>
                    <a:pt x="5436909" y="2575864"/>
                  </a:lnTo>
                  <a:lnTo>
                    <a:pt x="5433995" y="2528133"/>
                  </a:lnTo>
                  <a:lnTo>
                    <a:pt x="5430263" y="2480627"/>
                  </a:lnTo>
                  <a:lnTo>
                    <a:pt x="5425722" y="2433353"/>
                  </a:lnTo>
                  <a:lnTo>
                    <a:pt x="5420377" y="2386319"/>
                  </a:lnTo>
                  <a:lnTo>
                    <a:pt x="5414237" y="2339530"/>
                  </a:lnTo>
                  <a:lnTo>
                    <a:pt x="5407307" y="2292995"/>
                  </a:lnTo>
                  <a:lnTo>
                    <a:pt x="5399595" y="2246719"/>
                  </a:lnTo>
                  <a:lnTo>
                    <a:pt x="5391107" y="2200711"/>
                  </a:lnTo>
                  <a:lnTo>
                    <a:pt x="5381852" y="2154976"/>
                  </a:lnTo>
                  <a:lnTo>
                    <a:pt x="5371835" y="2109522"/>
                  </a:lnTo>
                  <a:lnTo>
                    <a:pt x="5361063" y="2064356"/>
                  </a:lnTo>
                  <a:lnTo>
                    <a:pt x="5349544" y="2019485"/>
                  </a:lnTo>
                  <a:lnTo>
                    <a:pt x="5337285" y="1974916"/>
                  </a:lnTo>
                  <a:lnTo>
                    <a:pt x="5324292" y="1930656"/>
                  </a:lnTo>
                  <a:lnTo>
                    <a:pt x="5310573" y="1886711"/>
                  </a:lnTo>
                  <a:lnTo>
                    <a:pt x="5296134" y="1843089"/>
                  </a:lnTo>
                  <a:lnTo>
                    <a:pt x="5280983" y="1799797"/>
                  </a:lnTo>
                  <a:lnTo>
                    <a:pt x="5265125" y="1756841"/>
                  </a:lnTo>
                  <a:lnTo>
                    <a:pt x="5248570" y="1714229"/>
                  </a:lnTo>
                  <a:lnTo>
                    <a:pt x="5231322" y="1671967"/>
                  </a:lnTo>
                  <a:lnTo>
                    <a:pt x="5213390" y="1630063"/>
                  </a:lnTo>
                  <a:lnTo>
                    <a:pt x="5194779" y="1588523"/>
                  </a:lnTo>
                  <a:lnTo>
                    <a:pt x="5175499" y="1547355"/>
                  </a:lnTo>
                  <a:lnTo>
                    <a:pt x="5155554" y="1506565"/>
                  </a:lnTo>
                  <a:lnTo>
                    <a:pt x="5134952" y="1466160"/>
                  </a:lnTo>
                  <a:lnTo>
                    <a:pt x="5113700" y="1426148"/>
                  </a:lnTo>
                  <a:lnTo>
                    <a:pt x="5091806" y="1386535"/>
                  </a:lnTo>
                  <a:lnTo>
                    <a:pt x="5069275" y="1347328"/>
                  </a:lnTo>
                  <a:lnTo>
                    <a:pt x="5046115" y="1308535"/>
                  </a:lnTo>
                  <a:lnTo>
                    <a:pt x="5022334" y="1270161"/>
                  </a:lnTo>
                  <a:lnTo>
                    <a:pt x="4997937" y="1232215"/>
                  </a:lnTo>
                  <a:lnTo>
                    <a:pt x="4972932" y="1194703"/>
                  </a:lnTo>
                  <a:lnTo>
                    <a:pt x="4947325" y="1157632"/>
                  </a:lnTo>
                  <a:lnTo>
                    <a:pt x="4921125" y="1121009"/>
                  </a:lnTo>
                  <a:lnTo>
                    <a:pt x="4894337" y="1084841"/>
                  </a:lnTo>
                  <a:lnTo>
                    <a:pt x="4866969" y="1049135"/>
                  </a:lnTo>
                  <a:lnTo>
                    <a:pt x="4839027" y="1013897"/>
                  </a:lnTo>
                  <a:lnTo>
                    <a:pt x="4810519" y="979136"/>
                  </a:lnTo>
                  <a:lnTo>
                    <a:pt x="4781452" y="944858"/>
                  </a:lnTo>
                  <a:lnTo>
                    <a:pt x="4751832" y="911069"/>
                  </a:lnTo>
                  <a:lnTo>
                    <a:pt x="4721667" y="877777"/>
                  </a:lnTo>
                  <a:lnTo>
                    <a:pt x="4690963" y="844988"/>
                  </a:lnTo>
                  <a:lnTo>
                    <a:pt x="4659728" y="812711"/>
                  </a:lnTo>
                  <a:lnTo>
                    <a:pt x="4627968" y="780951"/>
                  </a:lnTo>
                  <a:lnTo>
                    <a:pt x="4595691" y="749716"/>
                  </a:lnTo>
                  <a:lnTo>
                    <a:pt x="4562902" y="719012"/>
                  </a:lnTo>
                  <a:lnTo>
                    <a:pt x="4529610" y="688847"/>
                  </a:lnTo>
                  <a:lnTo>
                    <a:pt x="4495821" y="659227"/>
                  </a:lnTo>
                  <a:lnTo>
                    <a:pt x="4461543" y="630160"/>
                  </a:lnTo>
                  <a:lnTo>
                    <a:pt x="4426782" y="601652"/>
                  </a:lnTo>
                  <a:lnTo>
                    <a:pt x="4391544" y="573710"/>
                  </a:lnTo>
                  <a:lnTo>
                    <a:pt x="4355838" y="546342"/>
                  </a:lnTo>
                  <a:lnTo>
                    <a:pt x="4319670" y="519554"/>
                  </a:lnTo>
                  <a:lnTo>
                    <a:pt x="4283047" y="493354"/>
                  </a:lnTo>
                  <a:lnTo>
                    <a:pt x="4245976" y="467747"/>
                  </a:lnTo>
                  <a:lnTo>
                    <a:pt x="4208464" y="442742"/>
                  </a:lnTo>
                  <a:lnTo>
                    <a:pt x="4170518" y="418345"/>
                  </a:lnTo>
                  <a:lnTo>
                    <a:pt x="4132144" y="394564"/>
                  </a:lnTo>
                  <a:lnTo>
                    <a:pt x="4093351" y="371404"/>
                  </a:lnTo>
                  <a:lnTo>
                    <a:pt x="4054144" y="348873"/>
                  </a:lnTo>
                  <a:lnTo>
                    <a:pt x="4014531" y="326979"/>
                  </a:lnTo>
                  <a:lnTo>
                    <a:pt x="3974519" y="305727"/>
                  </a:lnTo>
                  <a:lnTo>
                    <a:pt x="3934114" y="285125"/>
                  </a:lnTo>
                  <a:lnTo>
                    <a:pt x="3893324" y="265180"/>
                  </a:lnTo>
                  <a:lnTo>
                    <a:pt x="3852156" y="245900"/>
                  </a:lnTo>
                  <a:lnTo>
                    <a:pt x="3810616" y="227289"/>
                  </a:lnTo>
                  <a:lnTo>
                    <a:pt x="3768712" y="209357"/>
                  </a:lnTo>
                  <a:lnTo>
                    <a:pt x="3726450" y="192109"/>
                  </a:lnTo>
                  <a:lnTo>
                    <a:pt x="3683838" y="175554"/>
                  </a:lnTo>
                  <a:lnTo>
                    <a:pt x="3640882" y="159696"/>
                  </a:lnTo>
                  <a:lnTo>
                    <a:pt x="3597590" y="144545"/>
                  </a:lnTo>
                  <a:lnTo>
                    <a:pt x="3553968" y="130106"/>
                  </a:lnTo>
                  <a:lnTo>
                    <a:pt x="3510023" y="116387"/>
                  </a:lnTo>
                  <a:lnTo>
                    <a:pt x="3465763" y="103394"/>
                  </a:lnTo>
                  <a:lnTo>
                    <a:pt x="3421194" y="91135"/>
                  </a:lnTo>
                  <a:lnTo>
                    <a:pt x="3376323" y="79616"/>
                  </a:lnTo>
                  <a:lnTo>
                    <a:pt x="3331157" y="68844"/>
                  </a:lnTo>
                  <a:lnTo>
                    <a:pt x="3285703" y="58827"/>
                  </a:lnTo>
                  <a:lnTo>
                    <a:pt x="3239968" y="49572"/>
                  </a:lnTo>
                  <a:lnTo>
                    <a:pt x="3193960" y="41084"/>
                  </a:lnTo>
                  <a:lnTo>
                    <a:pt x="3147684" y="33372"/>
                  </a:lnTo>
                  <a:lnTo>
                    <a:pt x="3101149" y="26442"/>
                  </a:lnTo>
                  <a:lnTo>
                    <a:pt x="3054360" y="20302"/>
                  </a:lnTo>
                  <a:lnTo>
                    <a:pt x="3007326" y="14957"/>
                  </a:lnTo>
                  <a:lnTo>
                    <a:pt x="2960052" y="10416"/>
                  </a:lnTo>
                  <a:lnTo>
                    <a:pt x="2912546" y="6684"/>
                  </a:lnTo>
                  <a:lnTo>
                    <a:pt x="2864815" y="3770"/>
                  </a:lnTo>
                  <a:lnTo>
                    <a:pt x="2816865" y="1680"/>
                  </a:lnTo>
                  <a:lnTo>
                    <a:pt x="2768705" y="421"/>
                  </a:lnTo>
                  <a:lnTo>
                    <a:pt x="2720340" y="0"/>
                  </a:lnTo>
                  <a:close/>
                </a:path>
              </a:pathLst>
            </a:custGeom>
            <a:solidFill>
              <a:srgbClr val="1F202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52421" y="610361"/>
              <a:ext cx="5440680" cy="5440680"/>
            </a:xfrm>
            <a:custGeom>
              <a:avLst/>
              <a:gdLst/>
              <a:ahLst/>
              <a:cxnLst/>
              <a:rect l="l" t="t" r="r" b="b"/>
              <a:pathLst>
                <a:path w="5440680" h="5440680">
                  <a:moveTo>
                    <a:pt x="0" y="2720340"/>
                  </a:moveTo>
                  <a:lnTo>
                    <a:pt x="421" y="2671974"/>
                  </a:lnTo>
                  <a:lnTo>
                    <a:pt x="1680" y="2623814"/>
                  </a:lnTo>
                  <a:lnTo>
                    <a:pt x="3770" y="2575864"/>
                  </a:lnTo>
                  <a:lnTo>
                    <a:pt x="6684" y="2528133"/>
                  </a:lnTo>
                  <a:lnTo>
                    <a:pt x="10416" y="2480627"/>
                  </a:lnTo>
                  <a:lnTo>
                    <a:pt x="14957" y="2433353"/>
                  </a:lnTo>
                  <a:lnTo>
                    <a:pt x="20302" y="2386319"/>
                  </a:lnTo>
                  <a:lnTo>
                    <a:pt x="26442" y="2339530"/>
                  </a:lnTo>
                  <a:lnTo>
                    <a:pt x="33372" y="2292995"/>
                  </a:lnTo>
                  <a:lnTo>
                    <a:pt x="41084" y="2246719"/>
                  </a:lnTo>
                  <a:lnTo>
                    <a:pt x="49572" y="2200711"/>
                  </a:lnTo>
                  <a:lnTo>
                    <a:pt x="58827" y="2154976"/>
                  </a:lnTo>
                  <a:lnTo>
                    <a:pt x="68844" y="2109522"/>
                  </a:lnTo>
                  <a:lnTo>
                    <a:pt x="79616" y="2064356"/>
                  </a:lnTo>
                  <a:lnTo>
                    <a:pt x="91135" y="2019485"/>
                  </a:lnTo>
                  <a:lnTo>
                    <a:pt x="103394" y="1974916"/>
                  </a:lnTo>
                  <a:lnTo>
                    <a:pt x="116387" y="1930656"/>
                  </a:lnTo>
                  <a:lnTo>
                    <a:pt x="130106" y="1886711"/>
                  </a:lnTo>
                  <a:lnTo>
                    <a:pt x="144545" y="1843089"/>
                  </a:lnTo>
                  <a:lnTo>
                    <a:pt x="159696" y="1799797"/>
                  </a:lnTo>
                  <a:lnTo>
                    <a:pt x="175554" y="1756841"/>
                  </a:lnTo>
                  <a:lnTo>
                    <a:pt x="192109" y="1714229"/>
                  </a:lnTo>
                  <a:lnTo>
                    <a:pt x="209357" y="1671967"/>
                  </a:lnTo>
                  <a:lnTo>
                    <a:pt x="227289" y="1630063"/>
                  </a:lnTo>
                  <a:lnTo>
                    <a:pt x="245900" y="1588523"/>
                  </a:lnTo>
                  <a:lnTo>
                    <a:pt x="265180" y="1547355"/>
                  </a:lnTo>
                  <a:lnTo>
                    <a:pt x="285125" y="1506565"/>
                  </a:lnTo>
                  <a:lnTo>
                    <a:pt x="305727" y="1466160"/>
                  </a:lnTo>
                  <a:lnTo>
                    <a:pt x="326979" y="1426148"/>
                  </a:lnTo>
                  <a:lnTo>
                    <a:pt x="348873" y="1386535"/>
                  </a:lnTo>
                  <a:lnTo>
                    <a:pt x="371404" y="1347328"/>
                  </a:lnTo>
                  <a:lnTo>
                    <a:pt x="394564" y="1308535"/>
                  </a:lnTo>
                  <a:lnTo>
                    <a:pt x="418345" y="1270161"/>
                  </a:lnTo>
                  <a:lnTo>
                    <a:pt x="442742" y="1232215"/>
                  </a:lnTo>
                  <a:lnTo>
                    <a:pt x="467747" y="1194703"/>
                  </a:lnTo>
                  <a:lnTo>
                    <a:pt x="493354" y="1157632"/>
                  </a:lnTo>
                  <a:lnTo>
                    <a:pt x="519554" y="1121009"/>
                  </a:lnTo>
                  <a:lnTo>
                    <a:pt x="546342" y="1084841"/>
                  </a:lnTo>
                  <a:lnTo>
                    <a:pt x="573710" y="1049135"/>
                  </a:lnTo>
                  <a:lnTo>
                    <a:pt x="601652" y="1013897"/>
                  </a:lnTo>
                  <a:lnTo>
                    <a:pt x="630160" y="979136"/>
                  </a:lnTo>
                  <a:lnTo>
                    <a:pt x="659227" y="944858"/>
                  </a:lnTo>
                  <a:lnTo>
                    <a:pt x="688847" y="911069"/>
                  </a:lnTo>
                  <a:lnTo>
                    <a:pt x="719012" y="877777"/>
                  </a:lnTo>
                  <a:lnTo>
                    <a:pt x="749716" y="844988"/>
                  </a:lnTo>
                  <a:lnTo>
                    <a:pt x="780951" y="812711"/>
                  </a:lnTo>
                  <a:lnTo>
                    <a:pt x="812711" y="780951"/>
                  </a:lnTo>
                  <a:lnTo>
                    <a:pt x="844988" y="749716"/>
                  </a:lnTo>
                  <a:lnTo>
                    <a:pt x="877777" y="719012"/>
                  </a:lnTo>
                  <a:lnTo>
                    <a:pt x="911069" y="688847"/>
                  </a:lnTo>
                  <a:lnTo>
                    <a:pt x="944858" y="659227"/>
                  </a:lnTo>
                  <a:lnTo>
                    <a:pt x="979136" y="630160"/>
                  </a:lnTo>
                  <a:lnTo>
                    <a:pt x="1013897" y="601652"/>
                  </a:lnTo>
                  <a:lnTo>
                    <a:pt x="1049135" y="573710"/>
                  </a:lnTo>
                  <a:lnTo>
                    <a:pt x="1084841" y="546342"/>
                  </a:lnTo>
                  <a:lnTo>
                    <a:pt x="1121009" y="519554"/>
                  </a:lnTo>
                  <a:lnTo>
                    <a:pt x="1157632" y="493354"/>
                  </a:lnTo>
                  <a:lnTo>
                    <a:pt x="1194703" y="467747"/>
                  </a:lnTo>
                  <a:lnTo>
                    <a:pt x="1232215" y="442742"/>
                  </a:lnTo>
                  <a:lnTo>
                    <a:pt x="1270161" y="418345"/>
                  </a:lnTo>
                  <a:lnTo>
                    <a:pt x="1308535" y="394564"/>
                  </a:lnTo>
                  <a:lnTo>
                    <a:pt x="1347328" y="371404"/>
                  </a:lnTo>
                  <a:lnTo>
                    <a:pt x="1386535" y="348873"/>
                  </a:lnTo>
                  <a:lnTo>
                    <a:pt x="1426148" y="326979"/>
                  </a:lnTo>
                  <a:lnTo>
                    <a:pt x="1466160" y="305727"/>
                  </a:lnTo>
                  <a:lnTo>
                    <a:pt x="1506565" y="285125"/>
                  </a:lnTo>
                  <a:lnTo>
                    <a:pt x="1547355" y="265180"/>
                  </a:lnTo>
                  <a:lnTo>
                    <a:pt x="1588523" y="245900"/>
                  </a:lnTo>
                  <a:lnTo>
                    <a:pt x="1630063" y="227289"/>
                  </a:lnTo>
                  <a:lnTo>
                    <a:pt x="1671967" y="209357"/>
                  </a:lnTo>
                  <a:lnTo>
                    <a:pt x="1714229" y="192109"/>
                  </a:lnTo>
                  <a:lnTo>
                    <a:pt x="1756841" y="175554"/>
                  </a:lnTo>
                  <a:lnTo>
                    <a:pt x="1799797" y="159696"/>
                  </a:lnTo>
                  <a:lnTo>
                    <a:pt x="1843089" y="144545"/>
                  </a:lnTo>
                  <a:lnTo>
                    <a:pt x="1886711" y="130106"/>
                  </a:lnTo>
                  <a:lnTo>
                    <a:pt x="1930656" y="116387"/>
                  </a:lnTo>
                  <a:lnTo>
                    <a:pt x="1974916" y="103394"/>
                  </a:lnTo>
                  <a:lnTo>
                    <a:pt x="2019485" y="91135"/>
                  </a:lnTo>
                  <a:lnTo>
                    <a:pt x="2064356" y="79616"/>
                  </a:lnTo>
                  <a:lnTo>
                    <a:pt x="2109522" y="68844"/>
                  </a:lnTo>
                  <a:lnTo>
                    <a:pt x="2154976" y="58827"/>
                  </a:lnTo>
                  <a:lnTo>
                    <a:pt x="2200711" y="49572"/>
                  </a:lnTo>
                  <a:lnTo>
                    <a:pt x="2246719" y="41084"/>
                  </a:lnTo>
                  <a:lnTo>
                    <a:pt x="2292995" y="33372"/>
                  </a:lnTo>
                  <a:lnTo>
                    <a:pt x="2339530" y="26442"/>
                  </a:lnTo>
                  <a:lnTo>
                    <a:pt x="2386319" y="20302"/>
                  </a:lnTo>
                  <a:lnTo>
                    <a:pt x="2433353" y="14957"/>
                  </a:lnTo>
                  <a:lnTo>
                    <a:pt x="2480627" y="10416"/>
                  </a:lnTo>
                  <a:lnTo>
                    <a:pt x="2528133" y="6684"/>
                  </a:lnTo>
                  <a:lnTo>
                    <a:pt x="2575864" y="3770"/>
                  </a:lnTo>
                  <a:lnTo>
                    <a:pt x="2623814" y="1680"/>
                  </a:lnTo>
                  <a:lnTo>
                    <a:pt x="2671974" y="421"/>
                  </a:lnTo>
                  <a:lnTo>
                    <a:pt x="2720340" y="0"/>
                  </a:lnTo>
                  <a:lnTo>
                    <a:pt x="2768705" y="421"/>
                  </a:lnTo>
                  <a:lnTo>
                    <a:pt x="2816865" y="1680"/>
                  </a:lnTo>
                  <a:lnTo>
                    <a:pt x="2864815" y="3770"/>
                  </a:lnTo>
                  <a:lnTo>
                    <a:pt x="2912546" y="6684"/>
                  </a:lnTo>
                  <a:lnTo>
                    <a:pt x="2960052" y="10416"/>
                  </a:lnTo>
                  <a:lnTo>
                    <a:pt x="3007326" y="14957"/>
                  </a:lnTo>
                  <a:lnTo>
                    <a:pt x="3054360" y="20302"/>
                  </a:lnTo>
                  <a:lnTo>
                    <a:pt x="3101149" y="26442"/>
                  </a:lnTo>
                  <a:lnTo>
                    <a:pt x="3147684" y="33372"/>
                  </a:lnTo>
                  <a:lnTo>
                    <a:pt x="3193960" y="41084"/>
                  </a:lnTo>
                  <a:lnTo>
                    <a:pt x="3239968" y="49572"/>
                  </a:lnTo>
                  <a:lnTo>
                    <a:pt x="3285703" y="58827"/>
                  </a:lnTo>
                  <a:lnTo>
                    <a:pt x="3331157" y="68844"/>
                  </a:lnTo>
                  <a:lnTo>
                    <a:pt x="3376323" y="79616"/>
                  </a:lnTo>
                  <a:lnTo>
                    <a:pt x="3421194" y="91135"/>
                  </a:lnTo>
                  <a:lnTo>
                    <a:pt x="3465763" y="103394"/>
                  </a:lnTo>
                  <a:lnTo>
                    <a:pt x="3510023" y="116387"/>
                  </a:lnTo>
                  <a:lnTo>
                    <a:pt x="3553968" y="130106"/>
                  </a:lnTo>
                  <a:lnTo>
                    <a:pt x="3597590" y="144545"/>
                  </a:lnTo>
                  <a:lnTo>
                    <a:pt x="3640882" y="159696"/>
                  </a:lnTo>
                  <a:lnTo>
                    <a:pt x="3683838" y="175554"/>
                  </a:lnTo>
                  <a:lnTo>
                    <a:pt x="3726450" y="192109"/>
                  </a:lnTo>
                  <a:lnTo>
                    <a:pt x="3768712" y="209357"/>
                  </a:lnTo>
                  <a:lnTo>
                    <a:pt x="3810616" y="227289"/>
                  </a:lnTo>
                  <a:lnTo>
                    <a:pt x="3852156" y="245900"/>
                  </a:lnTo>
                  <a:lnTo>
                    <a:pt x="3893324" y="265180"/>
                  </a:lnTo>
                  <a:lnTo>
                    <a:pt x="3934114" y="285125"/>
                  </a:lnTo>
                  <a:lnTo>
                    <a:pt x="3974519" y="305727"/>
                  </a:lnTo>
                  <a:lnTo>
                    <a:pt x="4014531" y="326979"/>
                  </a:lnTo>
                  <a:lnTo>
                    <a:pt x="4054144" y="348873"/>
                  </a:lnTo>
                  <a:lnTo>
                    <a:pt x="4093351" y="371404"/>
                  </a:lnTo>
                  <a:lnTo>
                    <a:pt x="4132144" y="394564"/>
                  </a:lnTo>
                  <a:lnTo>
                    <a:pt x="4170518" y="418345"/>
                  </a:lnTo>
                  <a:lnTo>
                    <a:pt x="4208464" y="442742"/>
                  </a:lnTo>
                  <a:lnTo>
                    <a:pt x="4245976" y="467747"/>
                  </a:lnTo>
                  <a:lnTo>
                    <a:pt x="4283047" y="493354"/>
                  </a:lnTo>
                  <a:lnTo>
                    <a:pt x="4319670" y="519554"/>
                  </a:lnTo>
                  <a:lnTo>
                    <a:pt x="4355838" y="546342"/>
                  </a:lnTo>
                  <a:lnTo>
                    <a:pt x="4391544" y="573710"/>
                  </a:lnTo>
                  <a:lnTo>
                    <a:pt x="4426782" y="601652"/>
                  </a:lnTo>
                  <a:lnTo>
                    <a:pt x="4461543" y="630160"/>
                  </a:lnTo>
                  <a:lnTo>
                    <a:pt x="4495821" y="659227"/>
                  </a:lnTo>
                  <a:lnTo>
                    <a:pt x="4529610" y="688847"/>
                  </a:lnTo>
                  <a:lnTo>
                    <a:pt x="4562902" y="719012"/>
                  </a:lnTo>
                  <a:lnTo>
                    <a:pt x="4595691" y="749716"/>
                  </a:lnTo>
                  <a:lnTo>
                    <a:pt x="4627968" y="780951"/>
                  </a:lnTo>
                  <a:lnTo>
                    <a:pt x="4659728" y="812711"/>
                  </a:lnTo>
                  <a:lnTo>
                    <a:pt x="4690963" y="844988"/>
                  </a:lnTo>
                  <a:lnTo>
                    <a:pt x="4721667" y="877777"/>
                  </a:lnTo>
                  <a:lnTo>
                    <a:pt x="4751832" y="911069"/>
                  </a:lnTo>
                  <a:lnTo>
                    <a:pt x="4781452" y="944858"/>
                  </a:lnTo>
                  <a:lnTo>
                    <a:pt x="4810519" y="979136"/>
                  </a:lnTo>
                  <a:lnTo>
                    <a:pt x="4839027" y="1013897"/>
                  </a:lnTo>
                  <a:lnTo>
                    <a:pt x="4866969" y="1049135"/>
                  </a:lnTo>
                  <a:lnTo>
                    <a:pt x="4894337" y="1084841"/>
                  </a:lnTo>
                  <a:lnTo>
                    <a:pt x="4921125" y="1121009"/>
                  </a:lnTo>
                  <a:lnTo>
                    <a:pt x="4947325" y="1157632"/>
                  </a:lnTo>
                  <a:lnTo>
                    <a:pt x="4972932" y="1194703"/>
                  </a:lnTo>
                  <a:lnTo>
                    <a:pt x="4997937" y="1232215"/>
                  </a:lnTo>
                  <a:lnTo>
                    <a:pt x="5022334" y="1270161"/>
                  </a:lnTo>
                  <a:lnTo>
                    <a:pt x="5046115" y="1308535"/>
                  </a:lnTo>
                  <a:lnTo>
                    <a:pt x="5069275" y="1347328"/>
                  </a:lnTo>
                  <a:lnTo>
                    <a:pt x="5091806" y="1386535"/>
                  </a:lnTo>
                  <a:lnTo>
                    <a:pt x="5113700" y="1426148"/>
                  </a:lnTo>
                  <a:lnTo>
                    <a:pt x="5134952" y="1466160"/>
                  </a:lnTo>
                  <a:lnTo>
                    <a:pt x="5155554" y="1506565"/>
                  </a:lnTo>
                  <a:lnTo>
                    <a:pt x="5175499" y="1547355"/>
                  </a:lnTo>
                  <a:lnTo>
                    <a:pt x="5194779" y="1588523"/>
                  </a:lnTo>
                  <a:lnTo>
                    <a:pt x="5213390" y="1630063"/>
                  </a:lnTo>
                  <a:lnTo>
                    <a:pt x="5231322" y="1671967"/>
                  </a:lnTo>
                  <a:lnTo>
                    <a:pt x="5248570" y="1714229"/>
                  </a:lnTo>
                  <a:lnTo>
                    <a:pt x="5265125" y="1756841"/>
                  </a:lnTo>
                  <a:lnTo>
                    <a:pt x="5280983" y="1799797"/>
                  </a:lnTo>
                  <a:lnTo>
                    <a:pt x="5296134" y="1843089"/>
                  </a:lnTo>
                  <a:lnTo>
                    <a:pt x="5310573" y="1886711"/>
                  </a:lnTo>
                  <a:lnTo>
                    <a:pt x="5324292" y="1930656"/>
                  </a:lnTo>
                  <a:lnTo>
                    <a:pt x="5337285" y="1974916"/>
                  </a:lnTo>
                  <a:lnTo>
                    <a:pt x="5349544" y="2019485"/>
                  </a:lnTo>
                  <a:lnTo>
                    <a:pt x="5361063" y="2064356"/>
                  </a:lnTo>
                  <a:lnTo>
                    <a:pt x="5371835" y="2109522"/>
                  </a:lnTo>
                  <a:lnTo>
                    <a:pt x="5381852" y="2154976"/>
                  </a:lnTo>
                  <a:lnTo>
                    <a:pt x="5391107" y="2200711"/>
                  </a:lnTo>
                  <a:lnTo>
                    <a:pt x="5399595" y="2246719"/>
                  </a:lnTo>
                  <a:lnTo>
                    <a:pt x="5407307" y="2292995"/>
                  </a:lnTo>
                  <a:lnTo>
                    <a:pt x="5414237" y="2339530"/>
                  </a:lnTo>
                  <a:lnTo>
                    <a:pt x="5420377" y="2386319"/>
                  </a:lnTo>
                  <a:lnTo>
                    <a:pt x="5425722" y="2433353"/>
                  </a:lnTo>
                  <a:lnTo>
                    <a:pt x="5430263" y="2480627"/>
                  </a:lnTo>
                  <a:lnTo>
                    <a:pt x="5433995" y="2528133"/>
                  </a:lnTo>
                  <a:lnTo>
                    <a:pt x="5436909" y="2575864"/>
                  </a:lnTo>
                  <a:lnTo>
                    <a:pt x="5438999" y="2623814"/>
                  </a:lnTo>
                  <a:lnTo>
                    <a:pt x="5440258" y="2671974"/>
                  </a:lnTo>
                  <a:lnTo>
                    <a:pt x="5440680" y="2720340"/>
                  </a:lnTo>
                  <a:lnTo>
                    <a:pt x="5440258" y="2768705"/>
                  </a:lnTo>
                  <a:lnTo>
                    <a:pt x="5438999" y="2816865"/>
                  </a:lnTo>
                  <a:lnTo>
                    <a:pt x="5436909" y="2864815"/>
                  </a:lnTo>
                  <a:lnTo>
                    <a:pt x="5433995" y="2912546"/>
                  </a:lnTo>
                  <a:lnTo>
                    <a:pt x="5430263" y="2960052"/>
                  </a:lnTo>
                  <a:lnTo>
                    <a:pt x="5425722" y="3007326"/>
                  </a:lnTo>
                  <a:lnTo>
                    <a:pt x="5420377" y="3054360"/>
                  </a:lnTo>
                  <a:lnTo>
                    <a:pt x="5414237" y="3101149"/>
                  </a:lnTo>
                  <a:lnTo>
                    <a:pt x="5407307" y="3147684"/>
                  </a:lnTo>
                  <a:lnTo>
                    <a:pt x="5399595" y="3193960"/>
                  </a:lnTo>
                  <a:lnTo>
                    <a:pt x="5391107" y="3239968"/>
                  </a:lnTo>
                  <a:lnTo>
                    <a:pt x="5381852" y="3285703"/>
                  </a:lnTo>
                  <a:lnTo>
                    <a:pt x="5371835" y="3331157"/>
                  </a:lnTo>
                  <a:lnTo>
                    <a:pt x="5361063" y="3376323"/>
                  </a:lnTo>
                  <a:lnTo>
                    <a:pt x="5349544" y="3421194"/>
                  </a:lnTo>
                  <a:lnTo>
                    <a:pt x="5337285" y="3465763"/>
                  </a:lnTo>
                  <a:lnTo>
                    <a:pt x="5324292" y="3510023"/>
                  </a:lnTo>
                  <a:lnTo>
                    <a:pt x="5310573" y="3553968"/>
                  </a:lnTo>
                  <a:lnTo>
                    <a:pt x="5296134" y="3597590"/>
                  </a:lnTo>
                  <a:lnTo>
                    <a:pt x="5280983" y="3640882"/>
                  </a:lnTo>
                  <a:lnTo>
                    <a:pt x="5265125" y="3683838"/>
                  </a:lnTo>
                  <a:lnTo>
                    <a:pt x="5248570" y="3726450"/>
                  </a:lnTo>
                  <a:lnTo>
                    <a:pt x="5231322" y="3768712"/>
                  </a:lnTo>
                  <a:lnTo>
                    <a:pt x="5213390" y="3810616"/>
                  </a:lnTo>
                  <a:lnTo>
                    <a:pt x="5194779" y="3852156"/>
                  </a:lnTo>
                  <a:lnTo>
                    <a:pt x="5175499" y="3893324"/>
                  </a:lnTo>
                  <a:lnTo>
                    <a:pt x="5155554" y="3934114"/>
                  </a:lnTo>
                  <a:lnTo>
                    <a:pt x="5134952" y="3974519"/>
                  </a:lnTo>
                  <a:lnTo>
                    <a:pt x="5113700" y="4014531"/>
                  </a:lnTo>
                  <a:lnTo>
                    <a:pt x="5091806" y="4054144"/>
                  </a:lnTo>
                  <a:lnTo>
                    <a:pt x="5069275" y="4093351"/>
                  </a:lnTo>
                  <a:lnTo>
                    <a:pt x="5046115" y="4132144"/>
                  </a:lnTo>
                  <a:lnTo>
                    <a:pt x="5022334" y="4170518"/>
                  </a:lnTo>
                  <a:lnTo>
                    <a:pt x="4997937" y="4208464"/>
                  </a:lnTo>
                  <a:lnTo>
                    <a:pt x="4972932" y="4245976"/>
                  </a:lnTo>
                  <a:lnTo>
                    <a:pt x="4947325" y="4283047"/>
                  </a:lnTo>
                  <a:lnTo>
                    <a:pt x="4921125" y="4319670"/>
                  </a:lnTo>
                  <a:lnTo>
                    <a:pt x="4894337" y="4355838"/>
                  </a:lnTo>
                  <a:lnTo>
                    <a:pt x="4866969" y="4391544"/>
                  </a:lnTo>
                  <a:lnTo>
                    <a:pt x="4839027" y="4426782"/>
                  </a:lnTo>
                  <a:lnTo>
                    <a:pt x="4810519" y="4461543"/>
                  </a:lnTo>
                  <a:lnTo>
                    <a:pt x="4781452" y="4495821"/>
                  </a:lnTo>
                  <a:lnTo>
                    <a:pt x="4751832" y="4529610"/>
                  </a:lnTo>
                  <a:lnTo>
                    <a:pt x="4721667" y="4562902"/>
                  </a:lnTo>
                  <a:lnTo>
                    <a:pt x="4690963" y="4595691"/>
                  </a:lnTo>
                  <a:lnTo>
                    <a:pt x="4659728" y="4627968"/>
                  </a:lnTo>
                  <a:lnTo>
                    <a:pt x="4627968" y="4659728"/>
                  </a:lnTo>
                  <a:lnTo>
                    <a:pt x="4595691" y="4690963"/>
                  </a:lnTo>
                  <a:lnTo>
                    <a:pt x="4562902" y="4721667"/>
                  </a:lnTo>
                  <a:lnTo>
                    <a:pt x="4529610" y="4751832"/>
                  </a:lnTo>
                  <a:lnTo>
                    <a:pt x="4495821" y="4781452"/>
                  </a:lnTo>
                  <a:lnTo>
                    <a:pt x="4461543" y="4810519"/>
                  </a:lnTo>
                  <a:lnTo>
                    <a:pt x="4426782" y="4839027"/>
                  </a:lnTo>
                  <a:lnTo>
                    <a:pt x="4391544" y="4866969"/>
                  </a:lnTo>
                  <a:lnTo>
                    <a:pt x="4355838" y="4894337"/>
                  </a:lnTo>
                  <a:lnTo>
                    <a:pt x="4319670" y="4921125"/>
                  </a:lnTo>
                  <a:lnTo>
                    <a:pt x="4283047" y="4947325"/>
                  </a:lnTo>
                  <a:lnTo>
                    <a:pt x="4245976" y="4972932"/>
                  </a:lnTo>
                  <a:lnTo>
                    <a:pt x="4208464" y="4997937"/>
                  </a:lnTo>
                  <a:lnTo>
                    <a:pt x="4170518" y="5022334"/>
                  </a:lnTo>
                  <a:lnTo>
                    <a:pt x="4132144" y="5046115"/>
                  </a:lnTo>
                  <a:lnTo>
                    <a:pt x="4093351" y="5069275"/>
                  </a:lnTo>
                  <a:lnTo>
                    <a:pt x="4054144" y="5091806"/>
                  </a:lnTo>
                  <a:lnTo>
                    <a:pt x="4014531" y="5113700"/>
                  </a:lnTo>
                  <a:lnTo>
                    <a:pt x="3974519" y="5134952"/>
                  </a:lnTo>
                  <a:lnTo>
                    <a:pt x="3934114" y="5155554"/>
                  </a:lnTo>
                  <a:lnTo>
                    <a:pt x="3893324" y="5175499"/>
                  </a:lnTo>
                  <a:lnTo>
                    <a:pt x="3852156" y="5194779"/>
                  </a:lnTo>
                  <a:lnTo>
                    <a:pt x="3810616" y="5213390"/>
                  </a:lnTo>
                  <a:lnTo>
                    <a:pt x="3768712" y="5231322"/>
                  </a:lnTo>
                  <a:lnTo>
                    <a:pt x="3726450" y="5248570"/>
                  </a:lnTo>
                  <a:lnTo>
                    <a:pt x="3683838" y="5265125"/>
                  </a:lnTo>
                  <a:lnTo>
                    <a:pt x="3640882" y="5280983"/>
                  </a:lnTo>
                  <a:lnTo>
                    <a:pt x="3597590" y="5296134"/>
                  </a:lnTo>
                  <a:lnTo>
                    <a:pt x="3553968" y="5310573"/>
                  </a:lnTo>
                  <a:lnTo>
                    <a:pt x="3510023" y="5324292"/>
                  </a:lnTo>
                  <a:lnTo>
                    <a:pt x="3465763" y="5337285"/>
                  </a:lnTo>
                  <a:lnTo>
                    <a:pt x="3421194" y="5349544"/>
                  </a:lnTo>
                  <a:lnTo>
                    <a:pt x="3376323" y="5361063"/>
                  </a:lnTo>
                  <a:lnTo>
                    <a:pt x="3331157" y="5371835"/>
                  </a:lnTo>
                  <a:lnTo>
                    <a:pt x="3285703" y="5381852"/>
                  </a:lnTo>
                  <a:lnTo>
                    <a:pt x="3239968" y="5391107"/>
                  </a:lnTo>
                  <a:lnTo>
                    <a:pt x="3193960" y="5399595"/>
                  </a:lnTo>
                  <a:lnTo>
                    <a:pt x="3147684" y="5407307"/>
                  </a:lnTo>
                  <a:lnTo>
                    <a:pt x="3101149" y="5414237"/>
                  </a:lnTo>
                  <a:lnTo>
                    <a:pt x="3054360" y="5420377"/>
                  </a:lnTo>
                  <a:lnTo>
                    <a:pt x="3007326" y="5425722"/>
                  </a:lnTo>
                  <a:lnTo>
                    <a:pt x="2960052" y="5430263"/>
                  </a:lnTo>
                  <a:lnTo>
                    <a:pt x="2912546" y="5433995"/>
                  </a:lnTo>
                  <a:lnTo>
                    <a:pt x="2864815" y="5436909"/>
                  </a:lnTo>
                  <a:lnTo>
                    <a:pt x="2816865" y="5438999"/>
                  </a:lnTo>
                  <a:lnTo>
                    <a:pt x="2768705" y="5440258"/>
                  </a:lnTo>
                  <a:lnTo>
                    <a:pt x="2720340" y="5440680"/>
                  </a:lnTo>
                  <a:lnTo>
                    <a:pt x="2671974" y="5440258"/>
                  </a:lnTo>
                  <a:lnTo>
                    <a:pt x="2623814" y="5438999"/>
                  </a:lnTo>
                  <a:lnTo>
                    <a:pt x="2575864" y="5436909"/>
                  </a:lnTo>
                  <a:lnTo>
                    <a:pt x="2528133" y="5433995"/>
                  </a:lnTo>
                  <a:lnTo>
                    <a:pt x="2480627" y="5430263"/>
                  </a:lnTo>
                  <a:lnTo>
                    <a:pt x="2433353" y="5425722"/>
                  </a:lnTo>
                  <a:lnTo>
                    <a:pt x="2386319" y="5420377"/>
                  </a:lnTo>
                  <a:lnTo>
                    <a:pt x="2339530" y="5414237"/>
                  </a:lnTo>
                  <a:lnTo>
                    <a:pt x="2292995" y="5407307"/>
                  </a:lnTo>
                  <a:lnTo>
                    <a:pt x="2246719" y="5399595"/>
                  </a:lnTo>
                  <a:lnTo>
                    <a:pt x="2200711" y="5391107"/>
                  </a:lnTo>
                  <a:lnTo>
                    <a:pt x="2154976" y="5381852"/>
                  </a:lnTo>
                  <a:lnTo>
                    <a:pt x="2109522" y="5371835"/>
                  </a:lnTo>
                  <a:lnTo>
                    <a:pt x="2064356" y="5361063"/>
                  </a:lnTo>
                  <a:lnTo>
                    <a:pt x="2019485" y="5349544"/>
                  </a:lnTo>
                  <a:lnTo>
                    <a:pt x="1974916" y="5337285"/>
                  </a:lnTo>
                  <a:lnTo>
                    <a:pt x="1930656" y="5324292"/>
                  </a:lnTo>
                  <a:lnTo>
                    <a:pt x="1886711" y="5310573"/>
                  </a:lnTo>
                  <a:lnTo>
                    <a:pt x="1843089" y="5296134"/>
                  </a:lnTo>
                  <a:lnTo>
                    <a:pt x="1799797" y="5280983"/>
                  </a:lnTo>
                  <a:lnTo>
                    <a:pt x="1756841" y="5265125"/>
                  </a:lnTo>
                  <a:lnTo>
                    <a:pt x="1714229" y="5248570"/>
                  </a:lnTo>
                  <a:lnTo>
                    <a:pt x="1671967" y="5231322"/>
                  </a:lnTo>
                  <a:lnTo>
                    <a:pt x="1630063" y="5213390"/>
                  </a:lnTo>
                  <a:lnTo>
                    <a:pt x="1588523" y="5194779"/>
                  </a:lnTo>
                  <a:lnTo>
                    <a:pt x="1547355" y="5175499"/>
                  </a:lnTo>
                  <a:lnTo>
                    <a:pt x="1506565" y="5155554"/>
                  </a:lnTo>
                  <a:lnTo>
                    <a:pt x="1466160" y="5134952"/>
                  </a:lnTo>
                  <a:lnTo>
                    <a:pt x="1426148" y="5113700"/>
                  </a:lnTo>
                  <a:lnTo>
                    <a:pt x="1386535" y="5091806"/>
                  </a:lnTo>
                  <a:lnTo>
                    <a:pt x="1347328" y="5069275"/>
                  </a:lnTo>
                  <a:lnTo>
                    <a:pt x="1308535" y="5046115"/>
                  </a:lnTo>
                  <a:lnTo>
                    <a:pt x="1270161" y="5022334"/>
                  </a:lnTo>
                  <a:lnTo>
                    <a:pt x="1232215" y="4997937"/>
                  </a:lnTo>
                  <a:lnTo>
                    <a:pt x="1194703" y="4972932"/>
                  </a:lnTo>
                  <a:lnTo>
                    <a:pt x="1157632" y="4947325"/>
                  </a:lnTo>
                  <a:lnTo>
                    <a:pt x="1121009" y="4921125"/>
                  </a:lnTo>
                  <a:lnTo>
                    <a:pt x="1084841" y="4894337"/>
                  </a:lnTo>
                  <a:lnTo>
                    <a:pt x="1049135" y="4866969"/>
                  </a:lnTo>
                  <a:lnTo>
                    <a:pt x="1013897" y="4839027"/>
                  </a:lnTo>
                  <a:lnTo>
                    <a:pt x="979136" y="4810519"/>
                  </a:lnTo>
                  <a:lnTo>
                    <a:pt x="944858" y="4781452"/>
                  </a:lnTo>
                  <a:lnTo>
                    <a:pt x="911069" y="4751832"/>
                  </a:lnTo>
                  <a:lnTo>
                    <a:pt x="877777" y="4721667"/>
                  </a:lnTo>
                  <a:lnTo>
                    <a:pt x="844988" y="4690963"/>
                  </a:lnTo>
                  <a:lnTo>
                    <a:pt x="812711" y="4659728"/>
                  </a:lnTo>
                  <a:lnTo>
                    <a:pt x="780951" y="4627968"/>
                  </a:lnTo>
                  <a:lnTo>
                    <a:pt x="749716" y="4595691"/>
                  </a:lnTo>
                  <a:lnTo>
                    <a:pt x="719012" y="4562902"/>
                  </a:lnTo>
                  <a:lnTo>
                    <a:pt x="688847" y="4529610"/>
                  </a:lnTo>
                  <a:lnTo>
                    <a:pt x="659227" y="4495821"/>
                  </a:lnTo>
                  <a:lnTo>
                    <a:pt x="630160" y="4461543"/>
                  </a:lnTo>
                  <a:lnTo>
                    <a:pt x="601652" y="4426782"/>
                  </a:lnTo>
                  <a:lnTo>
                    <a:pt x="573710" y="4391544"/>
                  </a:lnTo>
                  <a:lnTo>
                    <a:pt x="546342" y="4355838"/>
                  </a:lnTo>
                  <a:lnTo>
                    <a:pt x="519554" y="4319670"/>
                  </a:lnTo>
                  <a:lnTo>
                    <a:pt x="493354" y="4283047"/>
                  </a:lnTo>
                  <a:lnTo>
                    <a:pt x="467747" y="4245976"/>
                  </a:lnTo>
                  <a:lnTo>
                    <a:pt x="442742" y="4208464"/>
                  </a:lnTo>
                  <a:lnTo>
                    <a:pt x="418345" y="4170518"/>
                  </a:lnTo>
                  <a:lnTo>
                    <a:pt x="394564" y="4132144"/>
                  </a:lnTo>
                  <a:lnTo>
                    <a:pt x="371404" y="4093351"/>
                  </a:lnTo>
                  <a:lnTo>
                    <a:pt x="348873" y="4054144"/>
                  </a:lnTo>
                  <a:lnTo>
                    <a:pt x="326979" y="4014531"/>
                  </a:lnTo>
                  <a:lnTo>
                    <a:pt x="305727" y="3974519"/>
                  </a:lnTo>
                  <a:lnTo>
                    <a:pt x="285125" y="3934114"/>
                  </a:lnTo>
                  <a:lnTo>
                    <a:pt x="265180" y="3893324"/>
                  </a:lnTo>
                  <a:lnTo>
                    <a:pt x="245900" y="3852156"/>
                  </a:lnTo>
                  <a:lnTo>
                    <a:pt x="227289" y="3810616"/>
                  </a:lnTo>
                  <a:lnTo>
                    <a:pt x="209357" y="3768712"/>
                  </a:lnTo>
                  <a:lnTo>
                    <a:pt x="192109" y="3726450"/>
                  </a:lnTo>
                  <a:lnTo>
                    <a:pt x="175554" y="3683838"/>
                  </a:lnTo>
                  <a:lnTo>
                    <a:pt x="159696" y="3640882"/>
                  </a:lnTo>
                  <a:lnTo>
                    <a:pt x="144545" y="3597590"/>
                  </a:lnTo>
                  <a:lnTo>
                    <a:pt x="130106" y="3553968"/>
                  </a:lnTo>
                  <a:lnTo>
                    <a:pt x="116387" y="3510023"/>
                  </a:lnTo>
                  <a:lnTo>
                    <a:pt x="103394" y="3465763"/>
                  </a:lnTo>
                  <a:lnTo>
                    <a:pt x="91135" y="3421194"/>
                  </a:lnTo>
                  <a:lnTo>
                    <a:pt x="79616" y="3376323"/>
                  </a:lnTo>
                  <a:lnTo>
                    <a:pt x="68844" y="3331157"/>
                  </a:lnTo>
                  <a:lnTo>
                    <a:pt x="58827" y="3285703"/>
                  </a:lnTo>
                  <a:lnTo>
                    <a:pt x="49572" y="3239968"/>
                  </a:lnTo>
                  <a:lnTo>
                    <a:pt x="41084" y="3193960"/>
                  </a:lnTo>
                  <a:lnTo>
                    <a:pt x="33372" y="3147684"/>
                  </a:lnTo>
                  <a:lnTo>
                    <a:pt x="26442" y="3101149"/>
                  </a:lnTo>
                  <a:lnTo>
                    <a:pt x="20302" y="3054360"/>
                  </a:lnTo>
                  <a:lnTo>
                    <a:pt x="14957" y="3007326"/>
                  </a:lnTo>
                  <a:lnTo>
                    <a:pt x="10416" y="2960052"/>
                  </a:lnTo>
                  <a:lnTo>
                    <a:pt x="6684" y="2912546"/>
                  </a:lnTo>
                  <a:lnTo>
                    <a:pt x="3770" y="2864815"/>
                  </a:lnTo>
                  <a:lnTo>
                    <a:pt x="1680" y="2816865"/>
                  </a:lnTo>
                  <a:lnTo>
                    <a:pt x="421" y="2768705"/>
                  </a:lnTo>
                  <a:lnTo>
                    <a:pt x="0" y="272034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48657" y="1885570"/>
            <a:ext cx="3695700" cy="27260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065" marR="5080" indent="-4445" algn="ctr">
              <a:lnSpc>
                <a:spcPct val="86200"/>
              </a:lnSpc>
              <a:spcBef>
                <a:spcPts val="1180"/>
              </a:spcBef>
            </a:pPr>
            <a:r>
              <a:rPr sz="6500" dirty="0"/>
              <a:t>Middle </a:t>
            </a:r>
            <a:r>
              <a:rPr sz="6500" spc="5" dirty="0"/>
              <a:t> </a:t>
            </a:r>
            <a:r>
              <a:rPr sz="6500" dirty="0"/>
              <a:t>radio</a:t>
            </a:r>
            <a:r>
              <a:rPr sz="6500" spc="-10" dirty="0"/>
              <a:t>-</a:t>
            </a:r>
            <a:r>
              <a:rPr sz="6500" dirty="0"/>
              <a:t>ulnar  joint</a:t>
            </a:r>
            <a:endParaRPr sz="65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764984"/>
            <a:ext cx="3744595" cy="1156970"/>
            <a:chOff x="604964" y="764984"/>
            <a:chExt cx="3744595" cy="1156970"/>
          </a:xfrm>
        </p:grpSpPr>
        <p:sp>
          <p:nvSpPr>
            <p:cNvPr id="3" name="object 3"/>
            <p:cNvSpPr/>
            <p:nvPr/>
          </p:nvSpPr>
          <p:spPr>
            <a:xfrm>
              <a:off x="610361" y="770382"/>
              <a:ext cx="3733800" cy="1146175"/>
            </a:xfrm>
            <a:custGeom>
              <a:avLst/>
              <a:gdLst/>
              <a:ahLst/>
              <a:cxnLst/>
              <a:rect l="l" t="t" r="r" b="b"/>
              <a:pathLst>
                <a:path w="3733800" h="1146175">
                  <a:moveTo>
                    <a:pt x="3542791" y="0"/>
                  </a:moveTo>
                  <a:lnTo>
                    <a:pt x="191008" y="0"/>
                  </a:lnTo>
                  <a:lnTo>
                    <a:pt x="147213" y="5042"/>
                  </a:lnTo>
                  <a:lnTo>
                    <a:pt x="107009" y="19406"/>
                  </a:lnTo>
                  <a:lnTo>
                    <a:pt x="71544" y="41947"/>
                  </a:lnTo>
                  <a:lnTo>
                    <a:pt x="41963" y="71522"/>
                  </a:lnTo>
                  <a:lnTo>
                    <a:pt x="19415" y="106987"/>
                  </a:lnTo>
                  <a:lnTo>
                    <a:pt x="5044" y="147197"/>
                  </a:lnTo>
                  <a:lnTo>
                    <a:pt x="0" y="191007"/>
                  </a:lnTo>
                  <a:lnTo>
                    <a:pt x="0" y="955039"/>
                  </a:lnTo>
                  <a:lnTo>
                    <a:pt x="5044" y="998850"/>
                  </a:lnTo>
                  <a:lnTo>
                    <a:pt x="19415" y="1039060"/>
                  </a:lnTo>
                  <a:lnTo>
                    <a:pt x="41963" y="1074525"/>
                  </a:lnTo>
                  <a:lnTo>
                    <a:pt x="71544" y="1104100"/>
                  </a:lnTo>
                  <a:lnTo>
                    <a:pt x="107009" y="1126641"/>
                  </a:lnTo>
                  <a:lnTo>
                    <a:pt x="147213" y="1141005"/>
                  </a:lnTo>
                  <a:lnTo>
                    <a:pt x="191008" y="1146047"/>
                  </a:lnTo>
                  <a:lnTo>
                    <a:pt x="3542791" y="1146047"/>
                  </a:lnTo>
                  <a:lnTo>
                    <a:pt x="3586602" y="1141005"/>
                  </a:lnTo>
                  <a:lnTo>
                    <a:pt x="3626812" y="1126641"/>
                  </a:lnTo>
                  <a:lnTo>
                    <a:pt x="3662277" y="1104100"/>
                  </a:lnTo>
                  <a:lnTo>
                    <a:pt x="3691852" y="1074525"/>
                  </a:lnTo>
                  <a:lnTo>
                    <a:pt x="3714393" y="1039060"/>
                  </a:lnTo>
                  <a:lnTo>
                    <a:pt x="3728757" y="998850"/>
                  </a:lnTo>
                  <a:lnTo>
                    <a:pt x="3733800" y="955039"/>
                  </a:lnTo>
                  <a:lnTo>
                    <a:pt x="3733800" y="191007"/>
                  </a:lnTo>
                  <a:lnTo>
                    <a:pt x="3728757" y="147197"/>
                  </a:lnTo>
                  <a:lnTo>
                    <a:pt x="3714393" y="106987"/>
                  </a:lnTo>
                  <a:lnTo>
                    <a:pt x="3691852" y="71522"/>
                  </a:lnTo>
                  <a:lnTo>
                    <a:pt x="3662277" y="41947"/>
                  </a:lnTo>
                  <a:lnTo>
                    <a:pt x="3626812" y="19406"/>
                  </a:lnTo>
                  <a:lnTo>
                    <a:pt x="3586602" y="5042"/>
                  </a:lnTo>
                  <a:lnTo>
                    <a:pt x="354279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770382"/>
              <a:ext cx="3733800" cy="1146175"/>
            </a:xfrm>
            <a:custGeom>
              <a:avLst/>
              <a:gdLst/>
              <a:ahLst/>
              <a:cxnLst/>
              <a:rect l="l" t="t" r="r" b="b"/>
              <a:pathLst>
                <a:path w="3733800" h="1146175">
                  <a:moveTo>
                    <a:pt x="0" y="191007"/>
                  </a:moveTo>
                  <a:lnTo>
                    <a:pt x="5044" y="147197"/>
                  </a:lnTo>
                  <a:lnTo>
                    <a:pt x="19415" y="106987"/>
                  </a:lnTo>
                  <a:lnTo>
                    <a:pt x="41963" y="71522"/>
                  </a:lnTo>
                  <a:lnTo>
                    <a:pt x="71544" y="41947"/>
                  </a:lnTo>
                  <a:lnTo>
                    <a:pt x="107009" y="19406"/>
                  </a:lnTo>
                  <a:lnTo>
                    <a:pt x="147213" y="5042"/>
                  </a:lnTo>
                  <a:lnTo>
                    <a:pt x="191008" y="0"/>
                  </a:lnTo>
                  <a:lnTo>
                    <a:pt x="3542791" y="0"/>
                  </a:lnTo>
                  <a:lnTo>
                    <a:pt x="3586602" y="5042"/>
                  </a:lnTo>
                  <a:lnTo>
                    <a:pt x="3626812" y="19406"/>
                  </a:lnTo>
                  <a:lnTo>
                    <a:pt x="3662277" y="41947"/>
                  </a:lnTo>
                  <a:lnTo>
                    <a:pt x="3691852" y="71522"/>
                  </a:lnTo>
                  <a:lnTo>
                    <a:pt x="3714393" y="106987"/>
                  </a:lnTo>
                  <a:lnTo>
                    <a:pt x="3728757" y="147197"/>
                  </a:lnTo>
                  <a:lnTo>
                    <a:pt x="3733800" y="191007"/>
                  </a:lnTo>
                  <a:lnTo>
                    <a:pt x="3733800" y="955039"/>
                  </a:lnTo>
                  <a:lnTo>
                    <a:pt x="3728757" y="998850"/>
                  </a:lnTo>
                  <a:lnTo>
                    <a:pt x="3714393" y="1039060"/>
                  </a:lnTo>
                  <a:lnTo>
                    <a:pt x="3691852" y="1074525"/>
                  </a:lnTo>
                  <a:lnTo>
                    <a:pt x="3662277" y="1104100"/>
                  </a:lnTo>
                  <a:lnTo>
                    <a:pt x="3626812" y="1126641"/>
                  </a:lnTo>
                  <a:lnTo>
                    <a:pt x="3586602" y="1141005"/>
                  </a:lnTo>
                  <a:lnTo>
                    <a:pt x="3542791" y="1146047"/>
                  </a:lnTo>
                  <a:lnTo>
                    <a:pt x="191008" y="1146047"/>
                  </a:lnTo>
                  <a:lnTo>
                    <a:pt x="147213" y="1141005"/>
                  </a:lnTo>
                  <a:lnTo>
                    <a:pt x="107009" y="1126641"/>
                  </a:lnTo>
                  <a:lnTo>
                    <a:pt x="71544" y="1104100"/>
                  </a:lnTo>
                  <a:lnTo>
                    <a:pt x="41963" y="1074525"/>
                  </a:lnTo>
                  <a:lnTo>
                    <a:pt x="19415" y="1039060"/>
                  </a:lnTo>
                  <a:lnTo>
                    <a:pt x="5044" y="998850"/>
                  </a:lnTo>
                  <a:lnTo>
                    <a:pt x="0" y="955039"/>
                  </a:lnTo>
                  <a:lnTo>
                    <a:pt x="0" y="191007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41905" y="1178814"/>
            <a:ext cx="231902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Type</a:t>
            </a:r>
            <a:r>
              <a:rPr sz="1700" spc="-2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7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fibrous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syndemosis.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8965" y="1959800"/>
            <a:ext cx="3744595" cy="4744720"/>
            <a:chOff x="604964" y="1959800"/>
            <a:chExt cx="3744595" cy="4744720"/>
          </a:xfrm>
        </p:grpSpPr>
        <p:sp>
          <p:nvSpPr>
            <p:cNvPr id="7" name="object 7"/>
            <p:cNvSpPr/>
            <p:nvPr/>
          </p:nvSpPr>
          <p:spPr>
            <a:xfrm>
              <a:off x="610361" y="1965198"/>
              <a:ext cx="3733800" cy="1148080"/>
            </a:xfrm>
            <a:custGeom>
              <a:avLst/>
              <a:gdLst/>
              <a:ahLst/>
              <a:cxnLst/>
              <a:rect l="l" t="t" r="r" b="b"/>
              <a:pathLst>
                <a:path w="3733800" h="1148080">
                  <a:moveTo>
                    <a:pt x="3542538" y="0"/>
                  </a:moveTo>
                  <a:lnTo>
                    <a:pt x="191261" y="0"/>
                  </a:lnTo>
                  <a:lnTo>
                    <a:pt x="147409" y="5049"/>
                  </a:lnTo>
                  <a:lnTo>
                    <a:pt x="107152" y="19434"/>
                  </a:lnTo>
                  <a:lnTo>
                    <a:pt x="71639" y="42007"/>
                  </a:lnTo>
                  <a:lnTo>
                    <a:pt x="42019" y="71623"/>
                  </a:lnTo>
                  <a:lnTo>
                    <a:pt x="19440" y="107135"/>
                  </a:lnTo>
                  <a:lnTo>
                    <a:pt x="5051" y="147397"/>
                  </a:lnTo>
                  <a:lnTo>
                    <a:pt x="0" y="191262"/>
                  </a:lnTo>
                  <a:lnTo>
                    <a:pt x="0" y="956310"/>
                  </a:lnTo>
                  <a:lnTo>
                    <a:pt x="5051" y="1000174"/>
                  </a:lnTo>
                  <a:lnTo>
                    <a:pt x="19440" y="1040436"/>
                  </a:lnTo>
                  <a:lnTo>
                    <a:pt x="42019" y="1075948"/>
                  </a:lnTo>
                  <a:lnTo>
                    <a:pt x="71639" y="1105564"/>
                  </a:lnTo>
                  <a:lnTo>
                    <a:pt x="107152" y="1128137"/>
                  </a:lnTo>
                  <a:lnTo>
                    <a:pt x="147409" y="1142522"/>
                  </a:lnTo>
                  <a:lnTo>
                    <a:pt x="191261" y="1147572"/>
                  </a:lnTo>
                  <a:lnTo>
                    <a:pt x="3542538" y="1147572"/>
                  </a:lnTo>
                  <a:lnTo>
                    <a:pt x="3586402" y="1142522"/>
                  </a:lnTo>
                  <a:lnTo>
                    <a:pt x="3626664" y="1128137"/>
                  </a:lnTo>
                  <a:lnTo>
                    <a:pt x="3662176" y="1105564"/>
                  </a:lnTo>
                  <a:lnTo>
                    <a:pt x="3691792" y="1075948"/>
                  </a:lnTo>
                  <a:lnTo>
                    <a:pt x="3714365" y="1040436"/>
                  </a:lnTo>
                  <a:lnTo>
                    <a:pt x="3728750" y="1000174"/>
                  </a:lnTo>
                  <a:lnTo>
                    <a:pt x="3733800" y="956310"/>
                  </a:lnTo>
                  <a:lnTo>
                    <a:pt x="3733800" y="191262"/>
                  </a:lnTo>
                  <a:lnTo>
                    <a:pt x="3728750" y="147397"/>
                  </a:lnTo>
                  <a:lnTo>
                    <a:pt x="3714365" y="107135"/>
                  </a:lnTo>
                  <a:lnTo>
                    <a:pt x="3691792" y="71623"/>
                  </a:lnTo>
                  <a:lnTo>
                    <a:pt x="3662176" y="42007"/>
                  </a:lnTo>
                  <a:lnTo>
                    <a:pt x="3626664" y="19434"/>
                  </a:lnTo>
                  <a:lnTo>
                    <a:pt x="3586402" y="5049"/>
                  </a:lnTo>
                  <a:lnTo>
                    <a:pt x="354253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965198"/>
              <a:ext cx="3733800" cy="1148080"/>
            </a:xfrm>
            <a:custGeom>
              <a:avLst/>
              <a:gdLst/>
              <a:ahLst/>
              <a:cxnLst/>
              <a:rect l="l" t="t" r="r" b="b"/>
              <a:pathLst>
                <a:path w="3733800" h="1148080">
                  <a:moveTo>
                    <a:pt x="0" y="191262"/>
                  </a:moveTo>
                  <a:lnTo>
                    <a:pt x="5051" y="147397"/>
                  </a:lnTo>
                  <a:lnTo>
                    <a:pt x="19440" y="107135"/>
                  </a:lnTo>
                  <a:lnTo>
                    <a:pt x="42019" y="71623"/>
                  </a:lnTo>
                  <a:lnTo>
                    <a:pt x="71639" y="42007"/>
                  </a:lnTo>
                  <a:lnTo>
                    <a:pt x="107152" y="19434"/>
                  </a:lnTo>
                  <a:lnTo>
                    <a:pt x="147409" y="5049"/>
                  </a:lnTo>
                  <a:lnTo>
                    <a:pt x="191261" y="0"/>
                  </a:lnTo>
                  <a:lnTo>
                    <a:pt x="3542538" y="0"/>
                  </a:lnTo>
                  <a:lnTo>
                    <a:pt x="3586402" y="5049"/>
                  </a:lnTo>
                  <a:lnTo>
                    <a:pt x="3626664" y="19434"/>
                  </a:lnTo>
                  <a:lnTo>
                    <a:pt x="3662176" y="42007"/>
                  </a:lnTo>
                  <a:lnTo>
                    <a:pt x="3691792" y="71623"/>
                  </a:lnTo>
                  <a:lnTo>
                    <a:pt x="3714365" y="107135"/>
                  </a:lnTo>
                  <a:lnTo>
                    <a:pt x="3728750" y="147397"/>
                  </a:lnTo>
                  <a:lnTo>
                    <a:pt x="3733800" y="191262"/>
                  </a:lnTo>
                  <a:lnTo>
                    <a:pt x="3733800" y="956310"/>
                  </a:lnTo>
                  <a:lnTo>
                    <a:pt x="3728750" y="1000174"/>
                  </a:lnTo>
                  <a:lnTo>
                    <a:pt x="3714365" y="1040436"/>
                  </a:lnTo>
                  <a:lnTo>
                    <a:pt x="3691792" y="1075948"/>
                  </a:lnTo>
                  <a:lnTo>
                    <a:pt x="3662176" y="1105564"/>
                  </a:lnTo>
                  <a:lnTo>
                    <a:pt x="3626664" y="1128137"/>
                  </a:lnTo>
                  <a:lnTo>
                    <a:pt x="3586402" y="1142522"/>
                  </a:lnTo>
                  <a:lnTo>
                    <a:pt x="3542538" y="1147572"/>
                  </a:lnTo>
                  <a:lnTo>
                    <a:pt x="191261" y="1147572"/>
                  </a:lnTo>
                  <a:lnTo>
                    <a:pt x="147409" y="1142522"/>
                  </a:lnTo>
                  <a:lnTo>
                    <a:pt x="107152" y="1128137"/>
                  </a:lnTo>
                  <a:lnTo>
                    <a:pt x="71639" y="1105564"/>
                  </a:lnTo>
                  <a:lnTo>
                    <a:pt x="42019" y="1075948"/>
                  </a:lnTo>
                  <a:lnTo>
                    <a:pt x="19440" y="1040436"/>
                  </a:lnTo>
                  <a:lnTo>
                    <a:pt x="5051" y="1000174"/>
                  </a:lnTo>
                  <a:lnTo>
                    <a:pt x="0" y="956310"/>
                  </a:lnTo>
                  <a:lnTo>
                    <a:pt x="0" y="19126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361" y="3161538"/>
              <a:ext cx="3733800" cy="1146175"/>
            </a:xfrm>
            <a:custGeom>
              <a:avLst/>
              <a:gdLst/>
              <a:ahLst/>
              <a:cxnLst/>
              <a:rect l="l" t="t" r="r" b="b"/>
              <a:pathLst>
                <a:path w="3733800" h="1146175">
                  <a:moveTo>
                    <a:pt x="3542791" y="0"/>
                  </a:moveTo>
                  <a:lnTo>
                    <a:pt x="191008" y="0"/>
                  </a:lnTo>
                  <a:lnTo>
                    <a:pt x="147213" y="5042"/>
                  </a:lnTo>
                  <a:lnTo>
                    <a:pt x="107009" y="19406"/>
                  </a:lnTo>
                  <a:lnTo>
                    <a:pt x="71544" y="41947"/>
                  </a:lnTo>
                  <a:lnTo>
                    <a:pt x="41963" y="71522"/>
                  </a:lnTo>
                  <a:lnTo>
                    <a:pt x="19415" y="106987"/>
                  </a:lnTo>
                  <a:lnTo>
                    <a:pt x="5044" y="147197"/>
                  </a:lnTo>
                  <a:lnTo>
                    <a:pt x="0" y="191008"/>
                  </a:lnTo>
                  <a:lnTo>
                    <a:pt x="0" y="955039"/>
                  </a:lnTo>
                  <a:lnTo>
                    <a:pt x="5044" y="998850"/>
                  </a:lnTo>
                  <a:lnTo>
                    <a:pt x="19415" y="1039060"/>
                  </a:lnTo>
                  <a:lnTo>
                    <a:pt x="41963" y="1074525"/>
                  </a:lnTo>
                  <a:lnTo>
                    <a:pt x="71544" y="1104100"/>
                  </a:lnTo>
                  <a:lnTo>
                    <a:pt x="107009" y="1126641"/>
                  </a:lnTo>
                  <a:lnTo>
                    <a:pt x="147213" y="1141005"/>
                  </a:lnTo>
                  <a:lnTo>
                    <a:pt x="191008" y="1146048"/>
                  </a:lnTo>
                  <a:lnTo>
                    <a:pt x="3542791" y="1146048"/>
                  </a:lnTo>
                  <a:lnTo>
                    <a:pt x="3586602" y="1141005"/>
                  </a:lnTo>
                  <a:lnTo>
                    <a:pt x="3626812" y="1126641"/>
                  </a:lnTo>
                  <a:lnTo>
                    <a:pt x="3662277" y="1104100"/>
                  </a:lnTo>
                  <a:lnTo>
                    <a:pt x="3691852" y="1074525"/>
                  </a:lnTo>
                  <a:lnTo>
                    <a:pt x="3714393" y="1039060"/>
                  </a:lnTo>
                  <a:lnTo>
                    <a:pt x="3728757" y="998850"/>
                  </a:lnTo>
                  <a:lnTo>
                    <a:pt x="3733800" y="955039"/>
                  </a:lnTo>
                  <a:lnTo>
                    <a:pt x="3733800" y="191008"/>
                  </a:lnTo>
                  <a:lnTo>
                    <a:pt x="3728757" y="147197"/>
                  </a:lnTo>
                  <a:lnTo>
                    <a:pt x="3714393" y="106987"/>
                  </a:lnTo>
                  <a:lnTo>
                    <a:pt x="3691852" y="71522"/>
                  </a:lnTo>
                  <a:lnTo>
                    <a:pt x="3662277" y="41947"/>
                  </a:lnTo>
                  <a:lnTo>
                    <a:pt x="3626812" y="19406"/>
                  </a:lnTo>
                  <a:lnTo>
                    <a:pt x="3586602" y="5042"/>
                  </a:lnTo>
                  <a:lnTo>
                    <a:pt x="354279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361" y="3161538"/>
              <a:ext cx="3733800" cy="1146175"/>
            </a:xfrm>
            <a:custGeom>
              <a:avLst/>
              <a:gdLst/>
              <a:ahLst/>
              <a:cxnLst/>
              <a:rect l="l" t="t" r="r" b="b"/>
              <a:pathLst>
                <a:path w="3733800" h="1146175">
                  <a:moveTo>
                    <a:pt x="0" y="191008"/>
                  </a:moveTo>
                  <a:lnTo>
                    <a:pt x="5044" y="147197"/>
                  </a:lnTo>
                  <a:lnTo>
                    <a:pt x="19415" y="106987"/>
                  </a:lnTo>
                  <a:lnTo>
                    <a:pt x="41963" y="71522"/>
                  </a:lnTo>
                  <a:lnTo>
                    <a:pt x="71544" y="41947"/>
                  </a:lnTo>
                  <a:lnTo>
                    <a:pt x="107009" y="19406"/>
                  </a:lnTo>
                  <a:lnTo>
                    <a:pt x="147213" y="5042"/>
                  </a:lnTo>
                  <a:lnTo>
                    <a:pt x="191008" y="0"/>
                  </a:lnTo>
                  <a:lnTo>
                    <a:pt x="3542791" y="0"/>
                  </a:lnTo>
                  <a:lnTo>
                    <a:pt x="3586602" y="5042"/>
                  </a:lnTo>
                  <a:lnTo>
                    <a:pt x="3626812" y="19406"/>
                  </a:lnTo>
                  <a:lnTo>
                    <a:pt x="3662277" y="41947"/>
                  </a:lnTo>
                  <a:lnTo>
                    <a:pt x="3691852" y="71522"/>
                  </a:lnTo>
                  <a:lnTo>
                    <a:pt x="3714393" y="106987"/>
                  </a:lnTo>
                  <a:lnTo>
                    <a:pt x="3728757" y="147197"/>
                  </a:lnTo>
                  <a:lnTo>
                    <a:pt x="3733800" y="191008"/>
                  </a:lnTo>
                  <a:lnTo>
                    <a:pt x="3733800" y="955039"/>
                  </a:lnTo>
                  <a:lnTo>
                    <a:pt x="3728757" y="998850"/>
                  </a:lnTo>
                  <a:lnTo>
                    <a:pt x="3714393" y="1039060"/>
                  </a:lnTo>
                  <a:lnTo>
                    <a:pt x="3691852" y="1074525"/>
                  </a:lnTo>
                  <a:lnTo>
                    <a:pt x="3662277" y="1104100"/>
                  </a:lnTo>
                  <a:lnTo>
                    <a:pt x="3626812" y="1126641"/>
                  </a:lnTo>
                  <a:lnTo>
                    <a:pt x="3586602" y="1141005"/>
                  </a:lnTo>
                  <a:lnTo>
                    <a:pt x="3542791" y="1146048"/>
                  </a:lnTo>
                  <a:lnTo>
                    <a:pt x="191008" y="1146048"/>
                  </a:lnTo>
                  <a:lnTo>
                    <a:pt x="147213" y="1141005"/>
                  </a:lnTo>
                  <a:lnTo>
                    <a:pt x="107009" y="1126641"/>
                  </a:lnTo>
                  <a:lnTo>
                    <a:pt x="71544" y="1104100"/>
                  </a:lnTo>
                  <a:lnTo>
                    <a:pt x="41963" y="1074525"/>
                  </a:lnTo>
                  <a:lnTo>
                    <a:pt x="19415" y="1039060"/>
                  </a:lnTo>
                  <a:lnTo>
                    <a:pt x="5044" y="998850"/>
                  </a:lnTo>
                  <a:lnTo>
                    <a:pt x="0" y="955039"/>
                  </a:lnTo>
                  <a:lnTo>
                    <a:pt x="0" y="19100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4356354"/>
              <a:ext cx="3733800" cy="1148080"/>
            </a:xfrm>
            <a:custGeom>
              <a:avLst/>
              <a:gdLst/>
              <a:ahLst/>
              <a:cxnLst/>
              <a:rect l="l" t="t" r="r" b="b"/>
              <a:pathLst>
                <a:path w="3733800" h="1148079">
                  <a:moveTo>
                    <a:pt x="3542538" y="0"/>
                  </a:moveTo>
                  <a:lnTo>
                    <a:pt x="191261" y="0"/>
                  </a:lnTo>
                  <a:lnTo>
                    <a:pt x="147409" y="5049"/>
                  </a:lnTo>
                  <a:lnTo>
                    <a:pt x="107152" y="19434"/>
                  </a:lnTo>
                  <a:lnTo>
                    <a:pt x="71639" y="42007"/>
                  </a:lnTo>
                  <a:lnTo>
                    <a:pt x="42019" y="71623"/>
                  </a:lnTo>
                  <a:lnTo>
                    <a:pt x="19440" y="107135"/>
                  </a:lnTo>
                  <a:lnTo>
                    <a:pt x="5051" y="147397"/>
                  </a:lnTo>
                  <a:lnTo>
                    <a:pt x="0" y="191262"/>
                  </a:lnTo>
                  <a:lnTo>
                    <a:pt x="0" y="956310"/>
                  </a:lnTo>
                  <a:lnTo>
                    <a:pt x="5051" y="1000174"/>
                  </a:lnTo>
                  <a:lnTo>
                    <a:pt x="19440" y="1040436"/>
                  </a:lnTo>
                  <a:lnTo>
                    <a:pt x="42019" y="1075948"/>
                  </a:lnTo>
                  <a:lnTo>
                    <a:pt x="71639" y="1105564"/>
                  </a:lnTo>
                  <a:lnTo>
                    <a:pt x="107152" y="1128137"/>
                  </a:lnTo>
                  <a:lnTo>
                    <a:pt x="147409" y="1142522"/>
                  </a:lnTo>
                  <a:lnTo>
                    <a:pt x="191261" y="1147572"/>
                  </a:lnTo>
                  <a:lnTo>
                    <a:pt x="3542538" y="1147572"/>
                  </a:lnTo>
                  <a:lnTo>
                    <a:pt x="3586402" y="1142522"/>
                  </a:lnTo>
                  <a:lnTo>
                    <a:pt x="3626664" y="1128137"/>
                  </a:lnTo>
                  <a:lnTo>
                    <a:pt x="3662176" y="1105564"/>
                  </a:lnTo>
                  <a:lnTo>
                    <a:pt x="3691792" y="1075948"/>
                  </a:lnTo>
                  <a:lnTo>
                    <a:pt x="3714365" y="1040436"/>
                  </a:lnTo>
                  <a:lnTo>
                    <a:pt x="3728750" y="1000174"/>
                  </a:lnTo>
                  <a:lnTo>
                    <a:pt x="3733800" y="956310"/>
                  </a:lnTo>
                  <a:lnTo>
                    <a:pt x="3733800" y="191262"/>
                  </a:lnTo>
                  <a:lnTo>
                    <a:pt x="3728750" y="147397"/>
                  </a:lnTo>
                  <a:lnTo>
                    <a:pt x="3714365" y="107135"/>
                  </a:lnTo>
                  <a:lnTo>
                    <a:pt x="3691792" y="71623"/>
                  </a:lnTo>
                  <a:lnTo>
                    <a:pt x="3662176" y="42007"/>
                  </a:lnTo>
                  <a:lnTo>
                    <a:pt x="3626664" y="19434"/>
                  </a:lnTo>
                  <a:lnTo>
                    <a:pt x="3586402" y="5049"/>
                  </a:lnTo>
                  <a:lnTo>
                    <a:pt x="354253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361" y="4356354"/>
              <a:ext cx="3733800" cy="1148080"/>
            </a:xfrm>
            <a:custGeom>
              <a:avLst/>
              <a:gdLst/>
              <a:ahLst/>
              <a:cxnLst/>
              <a:rect l="l" t="t" r="r" b="b"/>
              <a:pathLst>
                <a:path w="3733800" h="1148079">
                  <a:moveTo>
                    <a:pt x="0" y="191262"/>
                  </a:moveTo>
                  <a:lnTo>
                    <a:pt x="5051" y="147397"/>
                  </a:lnTo>
                  <a:lnTo>
                    <a:pt x="19440" y="107135"/>
                  </a:lnTo>
                  <a:lnTo>
                    <a:pt x="42019" y="71623"/>
                  </a:lnTo>
                  <a:lnTo>
                    <a:pt x="71639" y="42007"/>
                  </a:lnTo>
                  <a:lnTo>
                    <a:pt x="107152" y="19434"/>
                  </a:lnTo>
                  <a:lnTo>
                    <a:pt x="147409" y="5049"/>
                  </a:lnTo>
                  <a:lnTo>
                    <a:pt x="191261" y="0"/>
                  </a:lnTo>
                  <a:lnTo>
                    <a:pt x="3542538" y="0"/>
                  </a:lnTo>
                  <a:lnTo>
                    <a:pt x="3586402" y="5049"/>
                  </a:lnTo>
                  <a:lnTo>
                    <a:pt x="3626664" y="19434"/>
                  </a:lnTo>
                  <a:lnTo>
                    <a:pt x="3662176" y="42007"/>
                  </a:lnTo>
                  <a:lnTo>
                    <a:pt x="3691792" y="71623"/>
                  </a:lnTo>
                  <a:lnTo>
                    <a:pt x="3714365" y="107135"/>
                  </a:lnTo>
                  <a:lnTo>
                    <a:pt x="3728750" y="147397"/>
                  </a:lnTo>
                  <a:lnTo>
                    <a:pt x="3733800" y="191262"/>
                  </a:lnTo>
                  <a:lnTo>
                    <a:pt x="3733800" y="956310"/>
                  </a:lnTo>
                  <a:lnTo>
                    <a:pt x="3728750" y="1000174"/>
                  </a:lnTo>
                  <a:lnTo>
                    <a:pt x="3714365" y="1040436"/>
                  </a:lnTo>
                  <a:lnTo>
                    <a:pt x="3691792" y="1075948"/>
                  </a:lnTo>
                  <a:lnTo>
                    <a:pt x="3662176" y="1105564"/>
                  </a:lnTo>
                  <a:lnTo>
                    <a:pt x="3626664" y="1128137"/>
                  </a:lnTo>
                  <a:lnTo>
                    <a:pt x="3586402" y="1142522"/>
                  </a:lnTo>
                  <a:lnTo>
                    <a:pt x="3542538" y="1147572"/>
                  </a:lnTo>
                  <a:lnTo>
                    <a:pt x="191261" y="1147572"/>
                  </a:lnTo>
                  <a:lnTo>
                    <a:pt x="147409" y="1142522"/>
                  </a:lnTo>
                  <a:lnTo>
                    <a:pt x="107152" y="1128137"/>
                  </a:lnTo>
                  <a:lnTo>
                    <a:pt x="71639" y="1105564"/>
                  </a:lnTo>
                  <a:lnTo>
                    <a:pt x="42019" y="1075948"/>
                  </a:lnTo>
                  <a:lnTo>
                    <a:pt x="19440" y="1040436"/>
                  </a:lnTo>
                  <a:lnTo>
                    <a:pt x="5051" y="1000174"/>
                  </a:lnTo>
                  <a:lnTo>
                    <a:pt x="0" y="956310"/>
                  </a:lnTo>
                  <a:lnTo>
                    <a:pt x="0" y="191262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0361" y="5552694"/>
              <a:ext cx="3733800" cy="1146175"/>
            </a:xfrm>
            <a:custGeom>
              <a:avLst/>
              <a:gdLst/>
              <a:ahLst/>
              <a:cxnLst/>
              <a:rect l="l" t="t" r="r" b="b"/>
              <a:pathLst>
                <a:path w="3733800" h="1146175">
                  <a:moveTo>
                    <a:pt x="3542791" y="0"/>
                  </a:moveTo>
                  <a:lnTo>
                    <a:pt x="191008" y="0"/>
                  </a:lnTo>
                  <a:lnTo>
                    <a:pt x="147213" y="5044"/>
                  </a:lnTo>
                  <a:lnTo>
                    <a:pt x="107009" y="19415"/>
                  </a:lnTo>
                  <a:lnTo>
                    <a:pt x="71544" y="41963"/>
                  </a:lnTo>
                  <a:lnTo>
                    <a:pt x="41963" y="71544"/>
                  </a:lnTo>
                  <a:lnTo>
                    <a:pt x="19415" y="107009"/>
                  </a:lnTo>
                  <a:lnTo>
                    <a:pt x="5044" y="147213"/>
                  </a:lnTo>
                  <a:lnTo>
                    <a:pt x="0" y="191007"/>
                  </a:lnTo>
                  <a:lnTo>
                    <a:pt x="0" y="955039"/>
                  </a:lnTo>
                  <a:lnTo>
                    <a:pt x="5044" y="998834"/>
                  </a:lnTo>
                  <a:lnTo>
                    <a:pt x="19415" y="1039038"/>
                  </a:lnTo>
                  <a:lnTo>
                    <a:pt x="41963" y="1074503"/>
                  </a:lnTo>
                  <a:lnTo>
                    <a:pt x="71544" y="1104084"/>
                  </a:lnTo>
                  <a:lnTo>
                    <a:pt x="107009" y="1126632"/>
                  </a:lnTo>
                  <a:lnTo>
                    <a:pt x="147213" y="1141003"/>
                  </a:lnTo>
                  <a:lnTo>
                    <a:pt x="191008" y="1146047"/>
                  </a:lnTo>
                  <a:lnTo>
                    <a:pt x="3542791" y="1146047"/>
                  </a:lnTo>
                  <a:lnTo>
                    <a:pt x="3586602" y="1141003"/>
                  </a:lnTo>
                  <a:lnTo>
                    <a:pt x="3626812" y="1126632"/>
                  </a:lnTo>
                  <a:lnTo>
                    <a:pt x="3662277" y="1104084"/>
                  </a:lnTo>
                  <a:lnTo>
                    <a:pt x="3691852" y="1074503"/>
                  </a:lnTo>
                  <a:lnTo>
                    <a:pt x="3714393" y="1039038"/>
                  </a:lnTo>
                  <a:lnTo>
                    <a:pt x="3728757" y="998834"/>
                  </a:lnTo>
                  <a:lnTo>
                    <a:pt x="3733800" y="955039"/>
                  </a:lnTo>
                  <a:lnTo>
                    <a:pt x="3733800" y="191007"/>
                  </a:lnTo>
                  <a:lnTo>
                    <a:pt x="3728757" y="147213"/>
                  </a:lnTo>
                  <a:lnTo>
                    <a:pt x="3714393" y="107009"/>
                  </a:lnTo>
                  <a:lnTo>
                    <a:pt x="3691852" y="71544"/>
                  </a:lnTo>
                  <a:lnTo>
                    <a:pt x="3662277" y="41963"/>
                  </a:lnTo>
                  <a:lnTo>
                    <a:pt x="3626812" y="19415"/>
                  </a:lnTo>
                  <a:lnTo>
                    <a:pt x="3586602" y="5044"/>
                  </a:lnTo>
                  <a:lnTo>
                    <a:pt x="354279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361" y="5552694"/>
              <a:ext cx="3733800" cy="1146175"/>
            </a:xfrm>
            <a:custGeom>
              <a:avLst/>
              <a:gdLst/>
              <a:ahLst/>
              <a:cxnLst/>
              <a:rect l="l" t="t" r="r" b="b"/>
              <a:pathLst>
                <a:path w="3733800" h="1146175">
                  <a:moveTo>
                    <a:pt x="0" y="191007"/>
                  </a:moveTo>
                  <a:lnTo>
                    <a:pt x="5044" y="147213"/>
                  </a:lnTo>
                  <a:lnTo>
                    <a:pt x="19415" y="107009"/>
                  </a:lnTo>
                  <a:lnTo>
                    <a:pt x="41963" y="71544"/>
                  </a:lnTo>
                  <a:lnTo>
                    <a:pt x="71544" y="41963"/>
                  </a:lnTo>
                  <a:lnTo>
                    <a:pt x="107009" y="19415"/>
                  </a:lnTo>
                  <a:lnTo>
                    <a:pt x="147213" y="5044"/>
                  </a:lnTo>
                  <a:lnTo>
                    <a:pt x="191008" y="0"/>
                  </a:lnTo>
                  <a:lnTo>
                    <a:pt x="3542791" y="0"/>
                  </a:lnTo>
                  <a:lnTo>
                    <a:pt x="3586602" y="5044"/>
                  </a:lnTo>
                  <a:lnTo>
                    <a:pt x="3626812" y="19415"/>
                  </a:lnTo>
                  <a:lnTo>
                    <a:pt x="3662277" y="41963"/>
                  </a:lnTo>
                  <a:lnTo>
                    <a:pt x="3691852" y="71544"/>
                  </a:lnTo>
                  <a:lnTo>
                    <a:pt x="3714393" y="107009"/>
                  </a:lnTo>
                  <a:lnTo>
                    <a:pt x="3728757" y="147213"/>
                  </a:lnTo>
                  <a:lnTo>
                    <a:pt x="3733800" y="191007"/>
                  </a:lnTo>
                  <a:lnTo>
                    <a:pt x="3733800" y="955039"/>
                  </a:lnTo>
                  <a:lnTo>
                    <a:pt x="3728757" y="998834"/>
                  </a:lnTo>
                  <a:lnTo>
                    <a:pt x="3714393" y="1039038"/>
                  </a:lnTo>
                  <a:lnTo>
                    <a:pt x="3691852" y="1074503"/>
                  </a:lnTo>
                  <a:lnTo>
                    <a:pt x="3662277" y="1104084"/>
                  </a:lnTo>
                  <a:lnTo>
                    <a:pt x="3626812" y="1126632"/>
                  </a:lnTo>
                  <a:lnTo>
                    <a:pt x="3586602" y="1141003"/>
                  </a:lnTo>
                  <a:lnTo>
                    <a:pt x="3542791" y="1146047"/>
                  </a:lnTo>
                  <a:lnTo>
                    <a:pt x="191008" y="1146047"/>
                  </a:lnTo>
                  <a:lnTo>
                    <a:pt x="147213" y="1141003"/>
                  </a:lnTo>
                  <a:lnTo>
                    <a:pt x="107009" y="1126632"/>
                  </a:lnTo>
                  <a:lnTo>
                    <a:pt x="71544" y="1104084"/>
                  </a:lnTo>
                  <a:lnTo>
                    <a:pt x="41963" y="1074503"/>
                  </a:lnTo>
                  <a:lnTo>
                    <a:pt x="19415" y="1039038"/>
                  </a:lnTo>
                  <a:lnTo>
                    <a:pt x="5044" y="998834"/>
                  </a:lnTo>
                  <a:lnTo>
                    <a:pt x="0" y="955039"/>
                  </a:lnTo>
                  <a:lnTo>
                    <a:pt x="0" y="19100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241906" y="2151381"/>
            <a:ext cx="3496945" cy="4530727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214629">
              <a:lnSpc>
                <a:spcPct val="86200"/>
              </a:lnSpc>
              <a:spcBef>
                <a:spcPts val="385"/>
              </a:spcBef>
            </a:pPr>
            <a:r>
              <a:rPr sz="17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Interosseous </a:t>
            </a:r>
            <a:r>
              <a:rPr sz="17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membrane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: extends 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17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corresponding</a:t>
            </a:r>
            <a:r>
              <a:rPr sz="17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borders</a:t>
            </a:r>
            <a:r>
              <a:rPr sz="1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700" spc="-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radius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ulna.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ct val="86200"/>
              </a:lnSpc>
              <a:spcBef>
                <a:spcPts val="5"/>
              </a:spcBef>
            </a:pPr>
            <a:r>
              <a:rPr sz="17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Oblique </a:t>
            </a:r>
            <a:r>
              <a:rPr sz="1700" b="1" i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cord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: extends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 lower 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ulnar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tuberosity</a:t>
            </a:r>
            <a:r>
              <a:rPr sz="1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just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below </a:t>
            </a:r>
            <a:r>
              <a:rPr sz="1700" spc="-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radial 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tuberosity.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208279">
              <a:lnSpc>
                <a:spcPts val="1760"/>
              </a:lnSpc>
              <a:spcBef>
                <a:spcPts val="5"/>
              </a:spcBef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700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gap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exists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 between</a:t>
            </a:r>
            <a:r>
              <a:rPr sz="1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 interosseous </a:t>
            </a:r>
            <a:r>
              <a:rPr sz="1700" spc="-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membrane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 oblique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cord.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89535">
              <a:lnSpc>
                <a:spcPct val="86300"/>
              </a:lnSpc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There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small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opening at the lower 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par of the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interosseous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membrane for 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 passage of the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anterior interosseous </a:t>
            </a:r>
            <a:r>
              <a:rPr sz="1700" spc="-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vessels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towards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posterior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aspect.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3996" y="381000"/>
            <a:ext cx="4604004" cy="62453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1606233"/>
            <a:ext cx="3744595" cy="1327785"/>
            <a:chOff x="604964" y="1606232"/>
            <a:chExt cx="3744595" cy="1327785"/>
          </a:xfrm>
        </p:grpSpPr>
        <p:sp>
          <p:nvSpPr>
            <p:cNvPr id="3" name="object 3"/>
            <p:cNvSpPr/>
            <p:nvPr/>
          </p:nvSpPr>
          <p:spPr>
            <a:xfrm>
              <a:off x="610361" y="1611629"/>
              <a:ext cx="3733800" cy="1316990"/>
            </a:xfrm>
            <a:custGeom>
              <a:avLst/>
              <a:gdLst/>
              <a:ahLst/>
              <a:cxnLst/>
              <a:rect l="l" t="t" r="r" b="b"/>
              <a:pathLst>
                <a:path w="3733800" h="1316989">
                  <a:moveTo>
                    <a:pt x="3514343" y="0"/>
                  </a:moveTo>
                  <a:lnTo>
                    <a:pt x="219456" y="0"/>
                  </a:lnTo>
                  <a:lnTo>
                    <a:pt x="175229" y="4460"/>
                  </a:lnTo>
                  <a:lnTo>
                    <a:pt x="134036" y="17252"/>
                  </a:lnTo>
                  <a:lnTo>
                    <a:pt x="96758" y="37491"/>
                  </a:lnTo>
                  <a:lnTo>
                    <a:pt x="64279" y="64293"/>
                  </a:lnTo>
                  <a:lnTo>
                    <a:pt x="37481" y="96775"/>
                  </a:lnTo>
                  <a:lnTo>
                    <a:pt x="17246" y="134052"/>
                  </a:lnTo>
                  <a:lnTo>
                    <a:pt x="4458" y="175240"/>
                  </a:lnTo>
                  <a:lnTo>
                    <a:pt x="0" y="219456"/>
                  </a:lnTo>
                  <a:lnTo>
                    <a:pt x="0" y="1097280"/>
                  </a:lnTo>
                  <a:lnTo>
                    <a:pt x="4458" y="1141495"/>
                  </a:lnTo>
                  <a:lnTo>
                    <a:pt x="17246" y="1182683"/>
                  </a:lnTo>
                  <a:lnTo>
                    <a:pt x="37481" y="1219960"/>
                  </a:lnTo>
                  <a:lnTo>
                    <a:pt x="64279" y="1252442"/>
                  </a:lnTo>
                  <a:lnTo>
                    <a:pt x="96758" y="1279244"/>
                  </a:lnTo>
                  <a:lnTo>
                    <a:pt x="134036" y="1299483"/>
                  </a:lnTo>
                  <a:lnTo>
                    <a:pt x="175229" y="1312275"/>
                  </a:lnTo>
                  <a:lnTo>
                    <a:pt x="219456" y="1316736"/>
                  </a:lnTo>
                  <a:lnTo>
                    <a:pt x="3514343" y="1316736"/>
                  </a:lnTo>
                  <a:lnTo>
                    <a:pt x="3558559" y="1312275"/>
                  </a:lnTo>
                  <a:lnTo>
                    <a:pt x="3599747" y="1299483"/>
                  </a:lnTo>
                  <a:lnTo>
                    <a:pt x="3637024" y="1279244"/>
                  </a:lnTo>
                  <a:lnTo>
                    <a:pt x="3669506" y="1252442"/>
                  </a:lnTo>
                  <a:lnTo>
                    <a:pt x="3696308" y="1219960"/>
                  </a:lnTo>
                  <a:lnTo>
                    <a:pt x="3716547" y="1182683"/>
                  </a:lnTo>
                  <a:lnTo>
                    <a:pt x="3729339" y="1141495"/>
                  </a:lnTo>
                  <a:lnTo>
                    <a:pt x="3733800" y="1097280"/>
                  </a:lnTo>
                  <a:lnTo>
                    <a:pt x="3733800" y="219456"/>
                  </a:lnTo>
                  <a:lnTo>
                    <a:pt x="3729339" y="175240"/>
                  </a:lnTo>
                  <a:lnTo>
                    <a:pt x="3716547" y="134052"/>
                  </a:lnTo>
                  <a:lnTo>
                    <a:pt x="3696308" y="96775"/>
                  </a:lnTo>
                  <a:lnTo>
                    <a:pt x="3669506" y="64293"/>
                  </a:lnTo>
                  <a:lnTo>
                    <a:pt x="3637024" y="37491"/>
                  </a:lnTo>
                  <a:lnTo>
                    <a:pt x="3599747" y="17252"/>
                  </a:lnTo>
                  <a:lnTo>
                    <a:pt x="3558559" y="4460"/>
                  </a:lnTo>
                  <a:lnTo>
                    <a:pt x="3514343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1611629"/>
              <a:ext cx="3733800" cy="1316990"/>
            </a:xfrm>
            <a:custGeom>
              <a:avLst/>
              <a:gdLst/>
              <a:ahLst/>
              <a:cxnLst/>
              <a:rect l="l" t="t" r="r" b="b"/>
              <a:pathLst>
                <a:path w="3733800" h="1316989">
                  <a:moveTo>
                    <a:pt x="0" y="219456"/>
                  </a:moveTo>
                  <a:lnTo>
                    <a:pt x="4458" y="175240"/>
                  </a:lnTo>
                  <a:lnTo>
                    <a:pt x="17246" y="134052"/>
                  </a:lnTo>
                  <a:lnTo>
                    <a:pt x="37481" y="96775"/>
                  </a:lnTo>
                  <a:lnTo>
                    <a:pt x="64279" y="64293"/>
                  </a:lnTo>
                  <a:lnTo>
                    <a:pt x="96758" y="37491"/>
                  </a:lnTo>
                  <a:lnTo>
                    <a:pt x="134036" y="17252"/>
                  </a:lnTo>
                  <a:lnTo>
                    <a:pt x="175229" y="4460"/>
                  </a:lnTo>
                  <a:lnTo>
                    <a:pt x="219456" y="0"/>
                  </a:lnTo>
                  <a:lnTo>
                    <a:pt x="3514343" y="0"/>
                  </a:lnTo>
                  <a:lnTo>
                    <a:pt x="3558559" y="4460"/>
                  </a:lnTo>
                  <a:lnTo>
                    <a:pt x="3599747" y="17252"/>
                  </a:lnTo>
                  <a:lnTo>
                    <a:pt x="3637024" y="37491"/>
                  </a:lnTo>
                  <a:lnTo>
                    <a:pt x="3669506" y="64293"/>
                  </a:lnTo>
                  <a:lnTo>
                    <a:pt x="3696308" y="96775"/>
                  </a:lnTo>
                  <a:lnTo>
                    <a:pt x="3716547" y="134052"/>
                  </a:lnTo>
                  <a:lnTo>
                    <a:pt x="3729339" y="175240"/>
                  </a:lnTo>
                  <a:lnTo>
                    <a:pt x="3733800" y="219456"/>
                  </a:lnTo>
                  <a:lnTo>
                    <a:pt x="3733800" y="1097280"/>
                  </a:lnTo>
                  <a:lnTo>
                    <a:pt x="3729339" y="1141495"/>
                  </a:lnTo>
                  <a:lnTo>
                    <a:pt x="3716547" y="1182683"/>
                  </a:lnTo>
                  <a:lnTo>
                    <a:pt x="3696308" y="1219960"/>
                  </a:lnTo>
                  <a:lnTo>
                    <a:pt x="3669506" y="1252442"/>
                  </a:lnTo>
                  <a:lnTo>
                    <a:pt x="3637024" y="1279244"/>
                  </a:lnTo>
                  <a:lnTo>
                    <a:pt x="3599747" y="1299483"/>
                  </a:lnTo>
                  <a:lnTo>
                    <a:pt x="3558559" y="1312275"/>
                  </a:lnTo>
                  <a:lnTo>
                    <a:pt x="3514343" y="1316736"/>
                  </a:lnTo>
                  <a:lnTo>
                    <a:pt x="219456" y="1316736"/>
                  </a:lnTo>
                  <a:lnTo>
                    <a:pt x="175229" y="1312275"/>
                  </a:lnTo>
                  <a:lnTo>
                    <a:pt x="134036" y="1299483"/>
                  </a:lnTo>
                  <a:lnTo>
                    <a:pt x="96758" y="1279244"/>
                  </a:lnTo>
                  <a:lnTo>
                    <a:pt x="64279" y="1252442"/>
                  </a:lnTo>
                  <a:lnTo>
                    <a:pt x="37481" y="1219960"/>
                  </a:lnTo>
                  <a:lnTo>
                    <a:pt x="17246" y="1182683"/>
                  </a:lnTo>
                  <a:lnTo>
                    <a:pt x="4458" y="1141495"/>
                  </a:lnTo>
                  <a:lnTo>
                    <a:pt x="0" y="1097280"/>
                  </a:lnTo>
                  <a:lnTo>
                    <a:pt x="0" y="21945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128965" y="2994597"/>
            <a:ext cx="3744595" cy="1327785"/>
            <a:chOff x="604964" y="2994596"/>
            <a:chExt cx="3744595" cy="1327785"/>
          </a:xfrm>
        </p:grpSpPr>
        <p:sp>
          <p:nvSpPr>
            <p:cNvPr id="6" name="object 6"/>
            <p:cNvSpPr/>
            <p:nvPr/>
          </p:nvSpPr>
          <p:spPr>
            <a:xfrm>
              <a:off x="610361" y="2999993"/>
              <a:ext cx="3733800" cy="1316990"/>
            </a:xfrm>
            <a:custGeom>
              <a:avLst/>
              <a:gdLst/>
              <a:ahLst/>
              <a:cxnLst/>
              <a:rect l="l" t="t" r="r" b="b"/>
              <a:pathLst>
                <a:path w="3733800" h="1316989">
                  <a:moveTo>
                    <a:pt x="3514343" y="0"/>
                  </a:moveTo>
                  <a:lnTo>
                    <a:pt x="219456" y="0"/>
                  </a:lnTo>
                  <a:lnTo>
                    <a:pt x="175229" y="4460"/>
                  </a:lnTo>
                  <a:lnTo>
                    <a:pt x="134036" y="17252"/>
                  </a:lnTo>
                  <a:lnTo>
                    <a:pt x="96758" y="37491"/>
                  </a:lnTo>
                  <a:lnTo>
                    <a:pt x="64279" y="64293"/>
                  </a:lnTo>
                  <a:lnTo>
                    <a:pt x="37481" y="96775"/>
                  </a:lnTo>
                  <a:lnTo>
                    <a:pt x="17246" y="134052"/>
                  </a:lnTo>
                  <a:lnTo>
                    <a:pt x="4458" y="175240"/>
                  </a:lnTo>
                  <a:lnTo>
                    <a:pt x="0" y="219455"/>
                  </a:lnTo>
                  <a:lnTo>
                    <a:pt x="0" y="1097279"/>
                  </a:lnTo>
                  <a:lnTo>
                    <a:pt x="4458" y="1141495"/>
                  </a:lnTo>
                  <a:lnTo>
                    <a:pt x="17246" y="1182683"/>
                  </a:lnTo>
                  <a:lnTo>
                    <a:pt x="37481" y="1219960"/>
                  </a:lnTo>
                  <a:lnTo>
                    <a:pt x="64279" y="1252442"/>
                  </a:lnTo>
                  <a:lnTo>
                    <a:pt x="96758" y="1279244"/>
                  </a:lnTo>
                  <a:lnTo>
                    <a:pt x="134036" y="1299483"/>
                  </a:lnTo>
                  <a:lnTo>
                    <a:pt x="175229" y="1312275"/>
                  </a:lnTo>
                  <a:lnTo>
                    <a:pt x="219456" y="1316735"/>
                  </a:lnTo>
                  <a:lnTo>
                    <a:pt x="3514343" y="1316735"/>
                  </a:lnTo>
                  <a:lnTo>
                    <a:pt x="3558559" y="1312275"/>
                  </a:lnTo>
                  <a:lnTo>
                    <a:pt x="3599747" y="1299483"/>
                  </a:lnTo>
                  <a:lnTo>
                    <a:pt x="3637024" y="1279244"/>
                  </a:lnTo>
                  <a:lnTo>
                    <a:pt x="3669506" y="1252442"/>
                  </a:lnTo>
                  <a:lnTo>
                    <a:pt x="3696308" y="1219960"/>
                  </a:lnTo>
                  <a:lnTo>
                    <a:pt x="3716547" y="1182683"/>
                  </a:lnTo>
                  <a:lnTo>
                    <a:pt x="3729339" y="1141495"/>
                  </a:lnTo>
                  <a:lnTo>
                    <a:pt x="3733800" y="1097279"/>
                  </a:lnTo>
                  <a:lnTo>
                    <a:pt x="3733800" y="219455"/>
                  </a:lnTo>
                  <a:lnTo>
                    <a:pt x="3729339" y="175240"/>
                  </a:lnTo>
                  <a:lnTo>
                    <a:pt x="3716547" y="134052"/>
                  </a:lnTo>
                  <a:lnTo>
                    <a:pt x="3696308" y="96775"/>
                  </a:lnTo>
                  <a:lnTo>
                    <a:pt x="3669506" y="64293"/>
                  </a:lnTo>
                  <a:lnTo>
                    <a:pt x="3637024" y="37491"/>
                  </a:lnTo>
                  <a:lnTo>
                    <a:pt x="3599747" y="17252"/>
                  </a:lnTo>
                  <a:lnTo>
                    <a:pt x="3558559" y="4460"/>
                  </a:lnTo>
                  <a:lnTo>
                    <a:pt x="3514343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0361" y="2999993"/>
              <a:ext cx="3733800" cy="1316990"/>
            </a:xfrm>
            <a:custGeom>
              <a:avLst/>
              <a:gdLst/>
              <a:ahLst/>
              <a:cxnLst/>
              <a:rect l="l" t="t" r="r" b="b"/>
              <a:pathLst>
                <a:path w="3733800" h="1316989">
                  <a:moveTo>
                    <a:pt x="0" y="219455"/>
                  </a:moveTo>
                  <a:lnTo>
                    <a:pt x="4458" y="175240"/>
                  </a:lnTo>
                  <a:lnTo>
                    <a:pt x="17246" y="134052"/>
                  </a:lnTo>
                  <a:lnTo>
                    <a:pt x="37481" y="96775"/>
                  </a:lnTo>
                  <a:lnTo>
                    <a:pt x="64279" y="64293"/>
                  </a:lnTo>
                  <a:lnTo>
                    <a:pt x="96758" y="37491"/>
                  </a:lnTo>
                  <a:lnTo>
                    <a:pt x="134036" y="17252"/>
                  </a:lnTo>
                  <a:lnTo>
                    <a:pt x="175229" y="4460"/>
                  </a:lnTo>
                  <a:lnTo>
                    <a:pt x="219456" y="0"/>
                  </a:lnTo>
                  <a:lnTo>
                    <a:pt x="3514343" y="0"/>
                  </a:lnTo>
                  <a:lnTo>
                    <a:pt x="3558559" y="4460"/>
                  </a:lnTo>
                  <a:lnTo>
                    <a:pt x="3599747" y="17252"/>
                  </a:lnTo>
                  <a:lnTo>
                    <a:pt x="3637024" y="37491"/>
                  </a:lnTo>
                  <a:lnTo>
                    <a:pt x="3669506" y="64293"/>
                  </a:lnTo>
                  <a:lnTo>
                    <a:pt x="3696308" y="96775"/>
                  </a:lnTo>
                  <a:lnTo>
                    <a:pt x="3716547" y="134052"/>
                  </a:lnTo>
                  <a:lnTo>
                    <a:pt x="3729339" y="175240"/>
                  </a:lnTo>
                  <a:lnTo>
                    <a:pt x="3733800" y="219455"/>
                  </a:lnTo>
                  <a:lnTo>
                    <a:pt x="3733800" y="1097279"/>
                  </a:lnTo>
                  <a:lnTo>
                    <a:pt x="3729339" y="1141495"/>
                  </a:lnTo>
                  <a:lnTo>
                    <a:pt x="3716547" y="1182683"/>
                  </a:lnTo>
                  <a:lnTo>
                    <a:pt x="3696308" y="1219960"/>
                  </a:lnTo>
                  <a:lnTo>
                    <a:pt x="3669506" y="1252442"/>
                  </a:lnTo>
                  <a:lnTo>
                    <a:pt x="3637024" y="1279244"/>
                  </a:lnTo>
                  <a:lnTo>
                    <a:pt x="3599747" y="1299483"/>
                  </a:lnTo>
                  <a:lnTo>
                    <a:pt x="3558559" y="1312275"/>
                  </a:lnTo>
                  <a:lnTo>
                    <a:pt x="3514343" y="1316735"/>
                  </a:lnTo>
                  <a:lnTo>
                    <a:pt x="219456" y="1316735"/>
                  </a:lnTo>
                  <a:lnTo>
                    <a:pt x="175229" y="1312275"/>
                  </a:lnTo>
                  <a:lnTo>
                    <a:pt x="134036" y="1299483"/>
                  </a:lnTo>
                  <a:lnTo>
                    <a:pt x="96758" y="1279244"/>
                  </a:lnTo>
                  <a:lnTo>
                    <a:pt x="64279" y="1252442"/>
                  </a:lnTo>
                  <a:lnTo>
                    <a:pt x="37481" y="1219960"/>
                  </a:lnTo>
                  <a:lnTo>
                    <a:pt x="17246" y="1182683"/>
                  </a:lnTo>
                  <a:lnTo>
                    <a:pt x="4458" y="1141495"/>
                  </a:lnTo>
                  <a:lnTo>
                    <a:pt x="0" y="1097279"/>
                  </a:lnTo>
                  <a:lnTo>
                    <a:pt x="0" y="21945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128965" y="4382961"/>
            <a:ext cx="3744595" cy="1327785"/>
            <a:chOff x="604964" y="4382960"/>
            <a:chExt cx="3744595" cy="1327785"/>
          </a:xfrm>
        </p:grpSpPr>
        <p:sp>
          <p:nvSpPr>
            <p:cNvPr id="9" name="object 9"/>
            <p:cNvSpPr/>
            <p:nvPr/>
          </p:nvSpPr>
          <p:spPr>
            <a:xfrm>
              <a:off x="610361" y="4388357"/>
              <a:ext cx="3733800" cy="1316990"/>
            </a:xfrm>
            <a:custGeom>
              <a:avLst/>
              <a:gdLst/>
              <a:ahLst/>
              <a:cxnLst/>
              <a:rect l="l" t="t" r="r" b="b"/>
              <a:pathLst>
                <a:path w="3733800" h="1316989">
                  <a:moveTo>
                    <a:pt x="3514343" y="0"/>
                  </a:moveTo>
                  <a:lnTo>
                    <a:pt x="219456" y="0"/>
                  </a:lnTo>
                  <a:lnTo>
                    <a:pt x="175229" y="4460"/>
                  </a:lnTo>
                  <a:lnTo>
                    <a:pt x="134036" y="17252"/>
                  </a:lnTo>
                  <a:lnTo>
                    <a:pt x="96758" y="37491"/>
                  </a:lnTo>
                  <a:lnTo>
                    <a:pt x="64279" y="64293"/>
                  </a:lnTo>
                  <a:lnTo>
                    <a:pt x="37481" y="96775"/>
                  </a:lnTo>
                  <a:lnTo>
                    <a:pt x="17246" y="134052"/>
                  </a:lnTo>
                  <a:lnTo>
                    <a:pt x="4458" y="175240"/>
                  </a:lnTo>
                  <a:lnTo>
                    <a:pt x="0" y="219456"/>
                  </a:lnTo>
                  <a:lnTo>
                    <a:pt x="0" y="1097280"/>
                  </a:lnTo>
                  <a:lnTo>
                    <a:pt x="4458" y="1141506"/>
                  </a:lnTo>
                  <a:lnTo>
                    <a:pt x="17246" y="1182699"/>
                  </a:lnTo>
                  <a:lnTo>
                    <a:pt x="37481" y="1219977"/>
                  </a:lnTo>
                  <a:lnTo>
                    <a:pt x="64279" y="1252456"/>
                  </a:lnTo>
                  <a:lnTo>
                    <a:pt x="96758" y="1279254"/>
                  </a:lnTo>
                  <a:lnTo>
                    <a:pt x="134036" y="1299489"/>
                  </a:lnTo>
                  <a:lnTo>
                    <a:pt x="175229" y="1312277"/>
                  </a:lnTo>
                  <a:lnTo>
                    <a:pt x="219456" y="1316736"/>
                  </a:lnTo>
                  <a:lnTo>
                    <a:pt x="3514343" y="1316736"/>
                  </a:lnTo>
                  <a:lnTo>
                    <a:pt x="3558559" y="1312277"/>
                  </a:lnTo>
                  <a:lnTo>
                    <a:pt x="3599747" y="1299489"/>
                  </a:lnTo>
                  <a:lnTo>
                    <a:pt x="3637024" y="1279254"/>
                  </a:lnTo>
                  <a:lnTo>
                    <a:pt x="3669506" y="1252456"/>
                  </a:lnTo>
                  <a:lnTo>
                    <a:pt x="3696308" y="1219977"/>
                  </a:lnTo>
                  <a:lnTo>
                    <a:pt x="3716547" y="1182699"/>
                  </a:lnTo>
                  <a:lnTo>
                    <a:pt x="3729339" y="1141506"/>
                  </a:lnTo>
                  <a:lnTo>
                    <a:pt x="3733800" y="1097280"/>
                  </a:lnTo>
                  <a:lnTo>
                    <a:pt x="3733800" y="219456"/>
                  </a:lnTo>
                  <a:lnTo>
                    <a:pt x="3729339" y="175240"/>
                  </a:lnTo>
                  <a:lnTo>
                    <a:pt x="3716547" y="134052"/>
                  </a:lnTo>
                  <a:lnTo>
                    <a:pt x="3696308" y="96775"/>
                  </a:lnTo>
                  <a:lnTo>
                    <a:pt x="3669506" y="64293"/>
                  </a:lnTo>
                  <a:lnTo>
                    <a:pt x="3637024" y="37491"/>
                  </a:lnTo>
                  <a:lnTo>
                    <a:pt x="3599747" y="17252"/>
                  </a:lnTo>
                  <a:lnTo>
                    <a:pt x="3558559" y="4460"/>
                  </a:lnTo>
                  <a:lnTo>
                    <a:pt x="3514343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361" y="4388357"/>
              <a:ext cx="3733800" cy="1316990"/>
            </a:xfrm>
            <a:custGeom>
              <a:avLst/>
              <a:gdLst/>
              <a:ahLst/>
              <a:cxnLst/>
              <a:rect l="l" t="t" r="r" b="b"/>
              <a:pathLst>
                <a:path w="3733800" h="1316989">
                  <a:moveTo>
                    <a:pt x="0" y="219456"/>
                  </a:moveTo>
                  <a:lnTo>
                    <a:pt x="4458" y="175240"/>
                  </a:lnTo>
                  <a:lnTo>
                    <a:pt x="17246" y="134052"/>
                  </a:lnTo>
                  <a:lnTo>
                    <a:pt x="37481" y="96775"/>
                  </a:lnTo>
                  <a:lnTo>
                    <a:pt x="64279" y="64293"/>
                  </a:lnTo>
                  <a:lnTo>
                    <a:pt x="96758" y="37491"/>
                  </a:lnTo>
                  <a:lnTo>
                    <a:pt x="134036" y="17252"/>
                  </a:lnTo>
                  <a:lnTo>
                    <a:pt x="175229" y="4460"/>
                  </a:lnTo>
                  <a:lnTo>
                    <a:pt x="219456" y="0"/>
                  </a:lnTo>
                  <a:lnTo>
                    <a:pt x="3514343" y="0"/>
                  </a:lnTo>
                  <a:lnTo>
                    <a:pt x="3558559" y="4460"/>
                  </a:lnTo>
                  <a:lnTo>
                    <a:pt x="3599747" y="17252"/>
                  </a:lnTo>
                  <a:lnTo>
                    <a:pt x="3637024" y="37491"/>
                  </a:lnTo>
                  <a:lnTo>
                    <a:pt x="3669506" y="64293"/>
                  </a:lnTo>
                  <a:lnTo>
                    <a:pt x="3696308" y="96775"/>
                  </a:lnTo>
                  <a:lnTo>
                    <a:pt x="3716547" y="134052"/>
                  </a:lnTo>
                  <a:lnTo>
                    <a:pt x="3729339" y="175240"/>
                  </a:lnTo>
                  <a:lnTo>
                    <a:pt x="3733800" y="219456"/>
                  </a:lnTo>
                  <a:lnTo>
                    <a:pt x="3733800" y="1097280"/>
                  </a:lnTo>
                  <a:lnTo>
                    <a:pt x="3729339" y="1141506"/>
                  </a:lnTo>
                  <a:lnTo>
                    <a:pt x="3716547" y="1182699"/>
                  </a:lnTo>
                  <a:lnTo>
                    <a:pt x="3696308" y="1219977"/>
                  </a:lnTo>
                  <a:lnTo>
                    <a:pt x="3669506" y="1252456"/>
                  </a:lnTo>
                  <a:lnTo>
                    <a:pt x="3637024" y="1279254"/>
                  </a:lnTo>
                  <a:lnTo>
                    <a:pt x="3599747" y="1299489"/>
                  </a:lnTo>
                  <a:lnTo>
                    <a:pt x="3558559" y="1312277"/>
                  </a:lnTo>
                  <a:lnTo>
                    <a:pt x="3514343" y="1316736"/>
                  </a:lnTo>
                  <a:lnTo>
                    <a:pt x="219456" y="1316736"/>
                  </a:lnTo>
                  <a:lnTo>
                    <a:pt x="175229" y="1312277"/>
                  </a:lnTo>
                  <a:lnTo>
                    <a:pt x="134036" y="1299489"/>
                  </a:lnTo>
                  <a:lnTo>
                    <a:pt x="96758" y="1279254"/>
                  </a:lnTo>
                  <a:lnTo>
                    <a:pt x="64279" y="1252456"/>
                  </a:lnTo>
                  <a:lnTo>
                    <a:pt x="37481" y="1219977"/>
                  </a:lnTo>
                  <a:lnTo>
                    <a:pt x="17246" y="1182699"/>
                  </a:lnTo>
                  <a:lnTo>
                    <a:pt x="4458" y="1141506"/>
                  </a:lnTo>
                  <a:lnTo>
                    <a:pt x="0" y="1097280"/>
                  </a:lnTo>
                  <a:lnTo>
                    <a:pt x="0" y="21945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80616" y="1707895"/>
            <a:ext cx="3427095" cy="3910044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430530">
              <a:lnSpc>
                <a:spcPct val="86200"/>
              </a:lnSpc>
              <a:spcBef>
                <a:spcPts val="509"/>
              </a:spcBef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Connecting the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moving </a:t>
            </a:r>
            <a:r>
              <a:rPr sz="2500" spc="-6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radius to the relatively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fixed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ulna.</a:t>
            </a:r>
            <a:endParaRPr sz="25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3900">
              <a:latin typeface="Times New Roman"/>
              <a:cs typeface="Times New Roman"/>
            </a:endParaRPr>
          </a:p>
          <a:p>
            <a:pPr marL="12700" marR="5080">
              <a:lnSpc>
                <a:spcPts val="2580"/>
              </a:lnSpc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Prevents</a:t>
            </a:r>
            <a:r>
              <a:rPr sz="2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upwards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gliding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radius</a:t>
            </a:r>
            <a:r>
              <a:rPr sz="25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ulna.</a:t>
            </a:r>
            <a:endParaRPr sz="25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 marR="497205">
              <a:lnSpc>
                <a:spcPct val="86200"/>
              </a:lnSpc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Provides attachment to </a:t>
            </a:r>
            <a:r>
              <a:rPr sz="2500" spc="-6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some</a:t>
            </a:r>
            <a:r>
              <a:rPr sz="25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muscles</a:t>
            </a:r>
            <a:r>
              <a:rPr sz="25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forearm.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28965" y="420561"/>
            <a:ext cx="7935595" cy="854075"/>
            <a:chOff x="604964" y="420560"/>
            <a:chExt cx="7935595" cy="854075"/>
          </a:xfrm>
        </p:grpSpPr>
        <p:sp>
          <p:nvSpPr>
            <p:cNvPr id="13" name="object 13"/>
            <p:cNvSpPr/>
            <p:nvPr/>
          </p:nvSpPr>
          <p:spPr>
            <a:xfrm>
              <a:off x="610361" y="425958"/>
              <a:ext cx="7924800" cy="843280"/>
            </a:xfrm>
            <a:custGeom>
              <a:avLst/>
              <a:gdLst/>
              <a:ahLst/>
              <a:cxnLst/>
              <a:rect l="l" t="t" r="r" b="b"/>
              <a:pathLst>
                <a:path w="7924800" h="843280">
                  <a:moveTo>
                    <a:pt x="7784338" y="0"/>
                  </a:moveTo>
                  <a:lnTo>
                    <a:pt x="140461" y="0"/>
                  </a:lnTo>
                  <a:lnTo>
                    <a:pt x="96066" y="7158"/>
                  </a:lnTo>
                  <a:lnTo>
                    <a:pt x="57508" y="27094"/>
                  </a:lnTo>
                  <a:lnTo>
                    <a:pt x="27102" y="57497"/>
                  </a:lnTo>
                  <a:lnTo>
                    <a:pt x="7161" y="96056"/>
                  </a:lnTo>
                  <a:lnTo>
                    <a:pt x="0" y="140462"/>
                  </a:lnTo>
                  <a:lnTo>
                    <a:pt x="0" y="702309"/>
                  </a:lnTo>
                  <a:lnTo>
                    <a:pt x="7161" y="746715"/>
                  </a:lnTo>
                  <a:lnTo>
                    <a:pt x="27102" y="785274"/>
                  </a:lnTo>
                  <a:lnTo>
                    <a:pt x="57508" y="815677"/>
                  </a:lnTo>
                  <a:lnTo>
                    <a:pt x="96066" y="835613"/>
                  </a:lnTo>
                  <a:lnTo>
                    <a:pt x="140461" y="842771"/>
                  </a:lnTo>
                  <a:lnTo>
                    <a:pt x="7784338" y="842771"/>
                  </a:lnTo>
                  <a:lnTo>
                    <a:pt x="7828743" y="835613"/>
                  </a:lnTo>
                  <a:lnTo>
                    <a:pt x="7867302" y="815677"/>
                  </a:lnTo>
                  <a:lnTo>
                    <a:pt x="7897705" y="785274"/>
                  </a:lnTo>
                  <a:lnTo>
                    <a:pt x="7917641" y="746715"/>
                  </a:lnTo>
                  <a:lnTo>
                    <a:pt x="7924800" y="702309"/>
                  </a:lnTo>
                  <a:lnTo>
                    <a:pt x="7924800" y="140462"/>
                  </a:lnTo>
                  <a:lnTo>
                    <a:pt x="7917641" y="96056"/>
                  </a:lnTo>
                  <a:lnTo>
                    <a:pt x="7897705" y="57497"/>
                  </a:lnTo>
                  <a:lnTo>
                    <a:pt x="7867302" y="27094"/>
                  </a:lnTo>
                  <a:lnTo>
                    <a:pt x="7828743" y="7158"/>
                  </a:lnTo>
                  <a:lnTo>
                    <a:pt x="778433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361" y="425958"/>
              <a:ext cx="7924800" cy="843280"/>
            </a:xfrm>
            <a:custGeom>
              <a:avLst/>
              <a:gdLst/>
              <a:ahLst/>
              <a:cxnLst/>
              <a:rect l="l" t="t" r="r" b="b"/>
              <a:pathLst>
                <a:path w="7924800" h="843280">
                  <a:moveTo>
                    <a:pt x="0" y="140462"/>
                  </a:moveTo>
                  <a:lnTo>
                    <a:pt x="7161" y="96056"/>
                  </a:lnTo>
                  <a:lnTo>
                    <a:pt x="27102" y="57497"/>
                  </a:lnTo>
                  <a:lnTo>
                    <a:pt x="57508" y="27094"/>
                  </a:lnTo>
                  <a:lnTo>
                    <a:pt x="96066" y="7158"/>
                  </a:lnTo>
                  <a:lnTo>
                    <a:pt x="140461" y="0"/>
                  </a:lnTo>
                  <a:lnTo>
                    <a:pt x="7784338" y="0"/>
                  </a:lnTo>
                  <a:lnTo>
                    <a:pt x="7828743" y="7158"/>
                  </a:lnTo>
                  <a:lnTo>
                    <a:pt x="7867302" y="27094"/>
                  </a:lnTo>
                  <a:lnTo>
                    <a:pt x="7897705" y="57497"/>
                  </a:lnTo>
                  <a:lnTo>
                    <a:pt x="7917641" y="96056"/>
                  </a:lnTo>
                  <a:lnTo>
                    <a:pt x="7924800" y="140462"/>
                  </a:lnTo>
                  <a:lnTo>
                    <a:pt x="7924800" y="702309"/>
                  </a:lnTo>
                  <a:lnTo>
                    <a:pt x="7917641" y="746715"/>
                  </a:lnTo>
                  <a:lnTo>
                    <a:pt x="7897705" y="785274"/>
                  </a:lnTo>
                  <a:lnTo>
                    <a:pt x="7867302" y="815677"/>
                  </a:lnTo>
                  <a:lnTo>
                    <a:pt x="7828743" y="835613"/>
                  </a:lnTo>
                  <a:lnTo>
                    <a:pt x="7784338" y="842771"/>
                  </a:lnTo>
                  <a:lnTo>
                    <a:pt x="140461" y="842771"/>
                  </a:lnTo>
                  <a:lnTo>
                    <a:pt x="96066" y="835613"/>
                  </a:lnTo>
                  <a:lnTo>
                    <a:pt x="57508" y="815677"/>
                  </a:lnTo>
                  <a:lnTo>
                    <a:pt x="27102" y="785274"/>
                  </a:lnTo>
                  <a:lnTo>
                    <a:pt x="7161" y="746715"/>
                  </a:lnTo>
                  <a:lnTo>
                    <a:pt x="0" y="702309"/>
                  </a:lnTo>
                  <a:lnTo>
                    <a:pt x="0" y="14046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99209" y="296868"/>
            <a:ext cx="7414259" cy="101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spc="-5" dirty="0">
                <a:solidFill>
                  <a:schemeClr val="bg1"/>
                </a:solidFill>
              </a:rPr>
              <a:t>Functions</a:t>
            </a:r>
            <a:r>
              <a:rPr sz="3600" spc="10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of</a:t>
            </a:r>
            <a:r>
              <a:rPr sz="3600" spc="10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the</a:t>
            </a:r>
            <a:r>
              <a:rPr sz="3600" spc="10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interosseous</a:t>
            </a:r>
            <a:r>
              <a:rPr sz="3600" spc="10" dirty="0">
                <a:solidFill>
                  <a:schemeClr val="bg1"/>
                </a:solidFill>
              </a:rPr>
              <a:t> </a:t>
            </a:r>
            <a:r>
              <a:rPr sz="3600" spc="-5" dirty="0">
                <a:solidFill>
                  <a:schemeClr val="bg1"/>
                </a:solidFill>
              </a:rPr>
              <a:t>membrane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1295398"/>
            <a:ext cx="4038600" cy="54818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1664145"/>
            <a:ext cx="3744595" cy="3988435"/>
            <a:chOff x="604964" y="1664144"/>
            <a:chExt cx="3744595" cy="3988435"/>
          </a:xfrm>
        </p:grpSpPr>
        <p:sp>
          <p:nvSpPr>
            <p:cNvPr id="3" name="object 3"/>
            <p:cNvSpPr/>
            <p:nvPr/>
          </p:nvSpPr>
          <p:spPr>
            <a:xfrm>
              <a:off x="610361" y="1669542"/>
              <a:ext cx="3733800" cy="955675"/>
            </a:xfrm>
            <a:custGeom>
              <a:avLst/>
              <a:gdLst/>
              <a:ahLst/>
              <a:cxnLst/>
              <a:rect l="l" t="t" r="r" b="b"/>
              <a:pathLst>
                <a:path w="3733800" h="955675">
                  <a:moveTo>
                    <a:pt x="3574541" y="0"/>
                  </a:moveTo>
                  <a:lnTo>
                    <a:pt x="159258" y="0"/>
                  </a:lnTo>
                  <a:lnTo>
                    <a:pt x="108918" y="8113"/>
                  </a:lnTo>
                  <a:lnTo>
                    <a:pt x="65200" y="30711"/>
                  </a:lnTo>
                  <a:lnTo>
                    <a:pt x="30726" y="65178"/>
                  </a:lnTo>
                  <a:lnTo>
                    <a:pt x="8118" y="108898"/>
                  </a:lnTo>
                  <a:lnTo>
                    <a:pt x="0" y="159258"/>
                  </a:lnTo>
                  <a:lnTo>
                    <a:pt x="0" y="796290"/>
                  </a:lnTo>
                  <a:lnTo>
                    <a:pt x="8118" y="846649"/>
                  </a:lnTo>
                  <a:lnTo>
                    <a:pt x="30726" y="890369"/>
                  </a:lnTo>
                  <a:lnTo>
                    <a:pt x="65200" y="924836"/>
                  </a:lnTo>
                  <a:lnTo>
                    <a:pt x="108918" y="947434"/>
                  </a:lnTo>
                  <a:lnTo>
                    <a:pt x="159258" y="955548"/>
                  </a:lnTo>
                  <a:lnTo>
                    <a:pt x="3574541" y="955548"/>
                  </a:lnTo>
                  <a:lnTo>
                    <a:pt x="3624901" y="947434"/>
                  </a:lnTo>
                  <a:lnTo>
                    <a:pt x="3668621" y="924836"/>
                  </a:lnTo>
                  <a:lnTo>
                    <a:pt x="3703088" y="890369"/>
                  </a:lnTo>
                  <a:lnTo>
                    <a:pt x="3725686" y="846649"/>
                  </a:lnTo>
                  <a:lnTo>
                    <a:pt x="3733800" y="796290"/>
                  </a:lnTo>
                  <a:lnTo>
                    <a:pt x="3733800" y="159258"/>
                  </a:lnTo>
                  <a:lnTo>
                    <a:pt x="3725686" y="108898"/>
                  </a:lnTo>
                  <a:lnTo>
                    <a:pt x="3703088" y="65178"/>
                  </a:lnTo>
                  <a:lnTo>
                    <a:pt x="3668621" y="30711"/>
                  </a:lnTo>
                  <a:lnTo>
                    <a:pt x="3624901" y="8113"/>
                  </a:lnTo>
                  <a:lnTo>
                    <a:pt x="357454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1669542"/>
              <a:ext cx="3733800" cy="955675"/>
            </a:xfrm>
            <a:custGeom>
              <a:avLst/>
              <a:gdLst/>
              <a:ahLst/>
              <a:cxnLst/>
              <a:rect l="l" t="t" r="r" b="b"/>
              <a:pathLst>
                <a:path w="3733800" h="955675">
                  <a:moveTo>
                    <a:pt x="0" y="159258"/>
                  </a:moveTo>
                  <a:lnTo>
                    <a:pt x="8118" y="108898"/>
                  </a:lnTo>
                  <a:lnTo>
                    <a:pt x="30726" y="65178"/>
                  </a:lnTo>
                  <a:lnTo>
                    <a:pt x="65200" y="30711"/>
                  </a:lnTo>
                  <a:lnTo>
                    <a:pt x="108918" y="8113"/>
                  </a:lnTo>
                  <a:lnTo>
                    <a:pt x="159258" y="0"/>
                  </a:lnTo>
                  <a:lnTo>
                    <a:pt x="3574541" y="0"/>
                  </a:lnTo>
                  <a:lnTo>
                    <a:pt x="3624901" y="8113"/>
                  </a:lnTo>
                  <a:lnTo>
                    <a:pt x="3668621" y="30711"/>
                  </a:lnTo>
                  <a:lnTo>
                    <a:pt x="3703088" y="65178"/>
                  </a:lnTo>
                  <a:lnTo>
                    <a:pt x="3725686" y="108898"/>
                  </a:lnTo>
                  <a:lnTo>
                    <a:pt x="3733800" y="159258"/>
                  </a:lnTo>
                  <a:lnTo>
                    <a:pt x="3733800" y="796290"/>
                  </a:lnTo>
                  <a:lnTo>
                    <a:pt x="3725686" y="846649"/>
                  </a:lnTo>
                  <a:lnTo>
                    <a:pt x="3703088" y="890369"/>
                  </a:lnTo>
                  <a:lnTo>
                    <a:pt x="3668621" y="924836"/>
                  </a:lnTo>
                  <a:lnTo>
                    <a:pt x="3624901" y="947434"/>
                  </a:lnTo>
                  <a:lnTo>
                    <a:pt x="3574541" y="955548"/>
                  </a:lnTo>
                  <a:lnTo>
                    <a:pt x="159258" y="955548"/>
                  </a:lnTo>
                  <a:lnTo>
                    <a:pt x="108918" y="947434"/>
                  </a:lnTo>
                  <a:lnTo>
                    <a:pt x="65200" y="924836"/>
                  </a:lnTo>
                  <a:lnTo>
                    <a:pt x="30726" y="890369"/>
                  </a:lnTo>
                  <a:lnTo>
                    <a:pt x="8118" y="846649"/>
                  </a:lnTo>
                  <a:lnTo>
                    <a:pt x="0" y="796290"/>
                  </a:lnTo>
                  <a:lnTo>
                    <a:pt x="0" y="15925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0361" y="2676906"/>
              <a:ext cx="3733800" cy="955675"/>
            </a:xfrm>
            <a:custGeom>
              <a:avLst/>
              <a:gdLst/>
              <a:ahLst/>
              <a:cxnLst/>
              <a:rect l="l" t="t" r="r" b="b"/>
              <a:pathLst>
                <a:path w="3733800" h="955675">
                  <a:moveTo>
                    <a:pt x="3574541" y="0"/>
                  </a:moveTo>
                  <a:lnTo>
                    <a:pt x="159258" y="0"/>
                  </a:lnTo>
                  <a:lnTo>
                    <a:pt x="108918" y="8113"/>
                  </a:lnTo>
                  <a:lnTo>
                    <a:pt x="65200" y="30711"/>
                  </a:lnTo>
                  <a:lnTo>
                    <a:pt x="30726" y="65178"/>
                  </a:lnTo>
                  <a:lnTo>
                    <a:pt x="8118" y="108898"/>
                  </a:lnTo>
                  <a:lnTo>
                    <a:pt x="0" y="159258"/>
                  </a:lnTo>
                  <a:lnTo>
                    <a:pt x="0" y="796290"/>
                  </a:lnTo>
                  <a:lnTo>
                    <a:pt x="8118" y="846649"/>
                  </a:lnTo>
                  <a:lnTo>
                    <a:pt x="30726" y="890369"/>
                  </a:lnTo>
                  <a:lnTo>
                    <a:pt x="65200" y="924836"/>
                  </a:lnTo>
                  <a:lnTo>
                    <a:pt x="108918" y="947434"/>
                  </a:lnTo>
                  <a:lnTo>
                    <a:pt x="159258" y="955548"/>
                  </a:lnTo>
                  <a:lnTo>
                    <a:pt x="3574541" y="955548"/>
                  </a:lnTo>
                  <a:lnTo>
                    <a:pt x="3624901" y="947434"/>
                  </a:lnTo>
                  <a:lnTo>
                    <a:pt x="3668621" y="924836"/>
                  </a:lnTo>
                  <a:lnTo>
                    <a:pt x="3703088" y="890369"/>
                  </a:lnTo>
                  <a:lnTo>
                    <a:pt x="3725686" y="846649"/>
                  </a:lnTo>
                  <a:lnTo>
                    <a:pt x="3733800" y="796290"/>
                  </a:lnTo>
                  <a:lnTo>
                    <a:pt x="3733800" y="159258"/>
                  </a:lnTo>
                  <a:lnTo>
                    <a:pt x="3725686" y="108898"/>
                  </a:lnTo>
                  <a:lnTo>
                    <a:pt x="3703088" y="65178"/>
                  </a:lnTo>
                  <a:lnTo>
                    <a:pt x="3668621" y="30711"/>
                  </a:lnTo>
                  <a:lnTo>
                    <a:pt x="3624901" y="8113"/>
                  </a:lnTo>
                  <a:lnTo>
                    <a:pt x="357454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0361" y="2676906"/>
              <a:ext cx="3733800" cy="955675"/>
            </a:xfrm>
            <a:custGeom>
              <a:avLst/>
              <a:gdLst/>
              <a:ahLst/>
              <a:cxnLst/>
              <a:rect l="l" t="t" r="r" b="b"/>
              <a:pathLst>
                <a:path w="3733800" h="955675">
                  <a:moveTo>
                    <a:pt x="0" y="159258"/>
                  </a:moveTo>
                  <a:lnTo>
                    <a:pt x="8118" y="108898"/>
                  </a:lnTo>
                  <a:lnTo>
                    <a:pt x="30726" y="65178"/>
                  </a:lnTo>
                  <a:lnTo>
                    <a:pt x="65200" y="30711"/>
                  </a:lnTo>
                  <a:lnTo>
                    <a:pt x="108918" y="8113"/>
                  </a:lnTo>
                  <a:lnTo>
                    <a:pt x="159258" y="0"/>
                  </a:lnTo>
                  <a:lnTo>
                    <a:pt x="3574541" y="0"/>
                  </a:lnTo>
                  <a:lnTo>
                    <a:pt x="3624901" y="8113"/>
                  </a:lnTo>
                  <a:lnTo>
                    <a:pt x="3668621" y="30711"/>
                  </a:lnTo>
                  <a:lnTo>
                    <a:pt x="3703088" y="65178"/>
                  </a:lnTo>
                  <a:lnTo>
                    <a:pt x="3725686" y="108898"/>
                  </a:lnTo>
                  <a:lnTo>
                    <a:pt x="3733800" y="159258"/>
                  </a:lnTo>
                  <a:lnTo>
                    <a:pt x="3733800" y="796290"/>
                  </a:lnTo>
                  <a:lnTo>
                    <a:pt x="3725686" y="846649"/>
                  </a:lnTo>
                  <a:lnTo>
                    <a:pt x="3703088" y="890369"/>
                  </a:lnTo>
                  <a:lnTo>
                    <a:pt x="3668621" y="924836"/>
                  </a:lnTo>
                  <a:lnTo>
                    <a:pt x="3624901" y="947434"/>
                  </a:lnTo>
                  <a:lnTo>
                    <a:pt x="3574541" y="955548"/>
                  </a:lnTo>
                  <a:lnTo>
                    <a:pt x="159258" y="955548"/>
                  </a:lnTo>
                  <a:lnTo>
                    <a:pt x="108918" y="947434"/>
                  </a:lnTo>
                  <a:lnTo>
                    <a:pt x="65200" y="924836"/>
                  </a:lnTo>
                  <a:lnTo>
                    <a:pt x="30726" y="890369"/>
                  </a:lnTo>
                  <a:lnTo>
                    <a:pt x="8118" y="846649"/>
                  </a:lnTo>
                  <a:lnTo>
                    <a:pt x="0" y="796290"/>
                  </a:lnTo>
                  <a:lnTo>
                    <a:pt x="0" y="15925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0361" y="3684270"/>
              <a:ext cx="3733800" cy="955675"/>
            </a:xfrm>
            <a:custGeom>
              <a:avLst/>
              <a:gdLst/>
              <a:ahLst/>
              <a:cxnLst/>
              <a:rect l="l" t="t" r="r" b="b"/>
              <a:pathLst>
                <a:path w="3733800" h="955675">
                  <a:moveTo>
                    <a:pt x="3574541" y="0"/>
                  </a:moveTo>
                  <a:lnTo>
                    <a:pt x="159258" y="0"/>
                  </a:lnTo>
                  <a:lnTo>
                    <a:pt x="108918" y="8113"/>
                  </a:lnTo>
                  <a:lnTo>
                    <a:pt x="65200" y="30711"/>
                  </a:lnTo>
                  <a:lnTo>
                    <a:pt x="30726" y="65178"/>
                  </a:lnTo>
                  <a:lnTo>
                    <a:pt x="8118" y="108898"/>
                  </a:lnTo>
                  <a:lnTo>
                    <a:pt x="0" y="159257"/>
                  </a:lnTo>
                  <a:lnTo>
                    <a:pt x="0" y="796289"/>
                  </a:lnTo>
                  <a:lnTo>
                    <a:pt x="8118" y="846649"/>
                  </a:lnTo>
                  <a:lnTo>
                    <a:pt x="30726" y="890369"/>
                  </a:lnTo>
                  <a:lnTo>
                    <a:pt x="65200" y="924836"/>
                  </a:lnTo>
                  <a:lnTo>
                    <a:pt x="108918" y="947434"/>
                  </a:lnTo>
                  <a:lnTo>
                    <a:pt x="159258" y="955547"/>
                  </a:lnTo>
                  <a:lnTo>
                    <a:pt x="3574541" y="955547"/>
                  </a:lnTo>
                  <a:lnTo>
                    <a:pt x="3624901" y="947434"/>
                  </a:lnTo>
                  <a:lnTo>
                    <a:pt x="3668621" y="924836"/>
                  </a:lnTo>
                  <a:lnTo>
                    <a:pt x="3703088" y="890369"/>
                  </a:lnTo>
                  <a:lnTo>
                    <a:pt x="3725686" y="846649"/>
                  </a:lnTo>
                  <a:lnTo>
                    <a:pt x="3733800" y="796289"/>
                  </a:lnTo>
                  <a:lnTo>
                    <a:pt x="3733800" y="159257"/>
                  </a:lnTo>
                  <a:lnTo>
                    <a:pt x="3725686" y="108898"/>
                  </a:lnTo>
                  <a:lnTo>
                    <a:pt x="3703088" y="65178"/>
                  </a:lnTo>
                  <a:lnTo>
                    <a:pt x="3668621" y="30711"/>
                  </a:lnTo>
                  <a:lnTo>
                    <a:pt x="3624901" y="8113"/>
                  </a:lnTo>
                  <a:lnTo>
                    <a:pt x="357454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3684270"/>
              <a:ext cx="3733800" cy="955675"/>
            </a:xfrm>
            <a:custGeom>
              <a:avLst/>
              <a:gdLst/>
              <a:ahLst/>
              <a:cxnLst/>
              <a:rect l="l" t="t" r="r" b="b"/>
              <a:pathLst>
                <a:path w="3733800" h="955675">
                  <a:moveTo>
                    <a:pt x="0" y="159257"/>
                  </a:moveTo>
                  <a:lnTo>
                    <a:pt x="8118" y="108898"/>
                  </a:lnTo>
                  <a:lnTo>
                    <a:pt x="30726" y="65178"/>
                  </a:lnTo>
                  <a:lnTo>
                    <a:pt x="65200" y="30711"/>
                  </a:lnTo>
                  <a:lnTo>
                    <a:pt x="108918" y="8113"/>
                  </a:lnTo>
                  <a:lnTo>
                    <a:pt x="159258" y="0"/>
                  </a:lnTo>
                  <a:lnTo>
                    <a:pt x="3574541" y="0"/>
                  </a:lnTo>
                  <a:lnTo>
                    <a:pt x="3624901" y="8113"/>
                  </a:lnTo>
                  <a:lnTo>
                    <a:pt x="3668621" y="30711"/>
                  </a:lnTo>
                  <a:lnTo>
                    <a:pt x="3703088" y="65178"/>
                  </a:lnTo>
                  <a:lnTo>
                    <a:pt x="3725686" y="108898"/>
                  </a:lnTo>
                  <a:lnTo>
                    <a:pt x="3733800" y="159257"/>
                  </a:lnTo>
                  <a:lnTo>
                    <a:pt x="3733800" y="796289"/>
                  </a:lnTo>
                  <a:lnTo>
                    <a:pt x="3725686" y="846649"/>
                  </a:lnTo>
                  <a:lnTo>
                    <a:pt x="3703088" y="890369"/>
                  </a:lnTo>
                  <a:lnTo>
                    <a:pt x="3668621" y="924836"/>
                  </a:lnTo>
                  <a:lnTo>
                    <a:pt x="3624901" y="947434"/>
                  </a:lnTo>
                  <a:lnTo>
                    <a:pt x="3574541" y="955547"/>
                  </a:lnTo>
                  <a:lnTo>
                    <a:pt x="159258" y="955547"/>
                  </a:lnTo>
                  <a:lnTo>
                    <a:pt x="108918" y="947434"/>
                  </a:lnTo>
                  <a:lnTo>
                    <a:pt x="65200" y="924836"/>
                  </a:lnTo>
                  <a:lnTo>
                    <a:pt x="30726" y="890369"/>
                  </a:lnTo>
                  <a:lnTo>
                    <a:pt x="8118" y="846649"/>
                  </a:lnTo>
                  <a:lnTo>
                    <a:pt x="0" y="796289"/>
                  </a:lnTo>
                  <a:lnTo>
                    <a:pt x="0" y="15925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0361" y="4691633"/>
              <a:ext cx="3733800" cy="955675"/>
            </a:xfrm>
            <a:custGeom>
              <a:avLst/>
              <a:gdLst/>
              <a:ahLst/>
              <a:cxnLst/>
              <a:rect l="l" t="t" r="r" b="b"/>
              <a:pathLst>
                <a:path w="3733800" h="955675">
                  <a:moveTo>
                    <a:pt x="3574541" y="0"/>
                  </a:moveTo>
                  <a:lnTo>
                    <a:pt x="159258" y="0"/>
                  </a:lnTo>
                  <a:lnTo>
                    <a:pt x="108918" y="8113"/>
                  </a:lnTo>
                  <a:lnTo>
                    <a:pt x="65200" y="30711"/>
                  </a:lnTo>
                  <a:lnTo>
                    <a:pt x="30726" y="65178"/>
                  </a:lnTo>
                  <a:lnTo>
                    <a:pt x="8118" y="108898"/>
                  </a:lnTo>
                  <a:lnTo>
                    <a:pt x="0" y="159258"/>
                  </a:lnTo>
                  <a:lnTo>
                    <a:pt x="0" y="796290"/>
                  </a:lnTo>
                  <a:lnTo>
                    <a:pt x="8118" y="846649"/>
                  </a:lnTo>
                  <a:lnTo>
                    <a:pt x="30726" y="890369"/>
                  </a:lnTo>
                  <a:lnTo>
                    <a:pt x="65200" y="924836"/>
                  </a:lnTo>
                  <a:lnTo>
                    <a:pt x="108918" y="947434"/>
                  </a:lnTo>
                  <a:lnTo>
                    <a:pt x="159258" y="955548"/>
                  </a:lnTo>
                  <a:lnTo>
                    <a:pt x="3574541" y="955548"/>
                  </a:lnTo>
                  <a:lnTo>
                    <a:pt x="3624901" y="947434"/>
                  </a:lnTo>
                  <a:lnTo>
                    <a:pt x="3668621" y="924836"/>
                  </a:lnTo>
                  <a:lnTo>
                    <a:pt x="3703088" y="890369"/>
                  </a:lnTo>
                  <a:lnTo>
                    <a:pt x="3725686" y="846649"/>
                  </a:lnTo>
                  <a:lnTo>
                    <a:pt x="3733800" y="796290"/>
                  </a:lnTo>
                  <a:lnTo>
                    <a:pt x="3733800" y="159258"/>
                  </a:lnTo>
                  <a:lnTo>
                    <a:pt x="3725686" y="108898"/>
                  </a:lnTo>
                  <a:lnTo>
                    <a:pt x="3703088" y="65178"/>
                  </a:lnTo>
                  <a:lnTo>
                    <a:pt x="3668621" y="30711"/>
                  </a:lnTo>
                  <a:lnTo>
                    <a:pt x="3624901" y="8113"/>
                  </a:lnTo>
                  <a:lnTo>
                    <a:pt x="3574541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361" y="4691633"/>
              <a:ext cx="3733800" cy="955675"/>
            </a:xfrm>
            <a:custGeom>
              <a:avLst/>
              <a:gdLst/>
              <a:ahLst/>
              <a:cxnLst/>
              <a:rect l="l" t="t" r="r" b="b"/>
              <a:pathLst>
                <a:path w="3733800" h="955675">
                  <a:moveTo>
                    <a:pt x="0" y="159258"/>
                  </a:moveTo>
                  <a:lnTo>
                    <a:pt x="8118" y="108898"/>
                  </a:lnTo>
                  <a:lnTo>
                    <a:pt x="30726" y="65178"/>
                  </a:lnTo>
                  <a:lnTo>
                    <a:pt x="65200" y="30711"/>
                  </a:lnTo>
                  <a:lnTo>
                    <a:pt x="108918" y="8113"/>
                  </a:lnTo>
                  <a:lnTo>
                    <a:pt x="159258" y="0"/>
                  </a:lnTo>
                  <a:lnTo>
                    <a:pt x="3574541" y="0"/>
                  </a:lnTo>
                  <a:lnTo>
                    <a:pt x="3624901" y="8113"/>
                  </a:lnTo>
                  <a:lnTo>
                    <a:pt x="3668621" y="30711"/>
                  </a:lnTo>
                  <a:lnTo>
                    <a:pt x="3703088" y="65178"/>
                  </a:lnTo>
                  <a:lnTo>
                    <a:pt x="3725686" y="108898"/>
                  </a:lnTo>
                  <a:lnTo>
                    <a:pt x="3733800" y="159258"/>
                  </a:lnTo>
                  <a:lnTo>
                    <a:pt x="3733800" y="796290"/>
                  </a:lnTo>
                  <a:lnTo>
                    <a:pt x="3725686" y="846649"/>
                  </a:lnTo>
                  <a:lnTo>
                    <a:pt x="3703088" y="890369"/>
                  </a:lnTo>
                  <a:lnTo>
                    <a:pt x="3668621" y="924836"/>
                  </a:lnTo>
                  <a:lnTo>
                    <a:pt x="3624901" y="947434"/>
                  </a:lnTo>
                  <a:lnTo>
                    <a:pt x="3574541" y="955548"/>
                  </a:lnTo>
                  <a:lnTo>
                    <a:pt x="159258" y="955548"/>
                  </a:lnTo>
                  <a:lnTo>
                    <a:pt x="108918" y="947434"/>
                  </a:lnTo>
                  <a:lnTo>
                    <a:pt x="65200" y="924836"/>
                  </a:lnTo>
                  <a:lnTo>
                    <a:pt x="30726" y="890369"/>
                  </a:lnTo>
                  <a:lnTo>
                    <a:pt x="8118" y="846649"/>
                  </a:lnTo>
                  <a:lnTo>
                    <a:pt x="0" y="796290"/>
                  </a:lnTo>
                  <a:lnTo>
                    <a:pt x="0" y="15925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36115" y="1856613"/>
            <a:ext cx="3523615" cy="3810016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613410">
              <a:lnSpc>
                <a:spcPts val="1860"/>
              </a:lnSpc>
              <a:spcBef>
                <a:spcPts val="409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 the anatomical position the 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forearms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supine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position.</a:t>
            </a:r>
            <a:endParaRPr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226060">
              <a:lnSpc>
                <a:spcPts val="1860"/>
              </a:lnSpc>
              <a:spcBef>
                <a:spcPts val="5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supination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radius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ulna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lie </a:t>
            </a:r>
            <a:r>
              <a:rPr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parallel</a:t>
            </a:r>
            <a:r>
              <a:rPr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to each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other.</a:t>
            </a:r>
            <a:endParaRPr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 marR="93980">
              <a:lnSpc>
                <a:spcPts val="1860"/>
              </a:lnSpc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 pronation the palm of the hand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 directed backwards and the radius 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crosses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obliquely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ulna.</a:t>
            </a:r>
            <a:endParaRPr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1860"/>
              </a:lnSpc>
              <a:spcBef>
                <a:spcPts val="5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 axis of rotation in pronation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line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drawn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centre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head </a:t>
            </a:r>
            <a:r>
              <a:rPr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radius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head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ulna.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128965" y="281877"/>
            <a:ext cx="3744595" cy="1130935"/>
            <a:chOff x="604964" y="281876"/>
            <a:chExt cx="3744595" cy="1130935"/>
          </a:xfrm>
        </p:grpSpPr>
        <p:sp>
          <p:nvSpPr>
            <p:cNvPr id="13" name="object 13"/>
            <p:cNvSpPr/>
            <p:nvPr/>
          </p:nvSpPr>
          <p:spPr>
            <a:xfrm>
              <a:off x="610361" y="287273"/>
              <a:ext cx="3733800" cy="1120140"/>
            </a:xfrm>
            <a:custGeom>
              <a:avLst/>
              <a:gdLst/>
              <a:ahLst/>
              <a:cxnLst/>
              <a:rect l="l" t="t" r="r" b="b"/>
              <a:pathLst>
                <a:path w="3733800" h="1120140">
                  <a:moveTo>
                    <a:pt x="3547110" y="0"/>
                  </a:moveTo>
                  <a:lnTo>
                    <a:pt x="186689" y="0"/>
                  </a:lnTo>
                  <a:lnTo>
                    <a:pt x="137062" y="6667"/>
                  </a:lnTo>
                  <a:lnTo>
                    <a:pt x="92467" y="25484"/>
                  </a:lnTo>
                  <a:lnTo>
                    <a:pt x="54683" y="54673"/>
                  </a:lnTo>
                  <a:lnTo>
                    <a:pt x="25490" y="92456"/>
                  </a:lnTo>
                  <a:lnTo>
                    <a:pt x="6669" y="137054"/>
                  </a:lnTo>
                  <a:lnTo>
                    <a:pt x="0" y="186689"/>
                  </a:lnTo>
                  <a:lnTo>
                    <a:pt x="0" y="933450"/>
                  </a:lnTo>
                  <a:lnTo>
                    <a:pt x="6669" y="983085"/>
                  </a:lnTo>
                  <a:lnTo>
                    <a:pt x="25490" y="1027683"/>
                  </a:lnTo>
                  <a:lnTo>
                    <a:pt x="54683" y="1065466"/>
                  </a:lnTo>
                  <a:lnTo>
                    <a:pt x="92467" y="1094655"/>
                  </a:lnTo>
                  <a:lnTo>
                    <a:pt x="137062" y="1113472"/>
                  </a:lnTo>
                  <a:lnTo>
                    <a:pt x="186689" y="1120139"/>
                  </a:lnTo>
                  <a:lnTo>
                    <a:pt x="3547110" y="1120139"/>
                  </a:lnTo>
                  <a:lnTo>
                    <a:pt x="3596745" y="1113472"/>
                  </a:lnTo>
                  <a:lnTo>
                    <a:pt x="3641343" y="1094655"/>
                  </a:lnTo>
                  <a:lnTo>
                    <a:pt x="3679126" y="1065466"/>
                  </a:lnTo>
                  <a:lnTo>
                    <a:pt x="3708315" y="1027684"/>
                  </a:lnTo>
                  <a:lnTo>
                    <a:pt x="3727132" y="983085"/>
                  </a:lnTo>
                  <a:lnTo>
                    <a:pt x="3733800" y="933450"/>
                  </a:lnTo>
                  <a:lnTo>
                    <a:pt x="3733800" y="186689"/>
                  </a:lnTo>
                  <a:lnTo>
                    <a:pt x="3727132" y="137054"/>
                  </a:lnTo>
                  <a:lnTo>
                    <a:pt x="3708315" y="92455"/>
                  </a:lnTo>
                  <a:lnTo>
                    <a:pt x="3679126" y="54673"/>
                  </a:lnTo>
                  <a:lnTo>
                    <a:pt x="3641344" y="25484"/>
                  </a:lnTo>
                  <a:lnTo>
                    <a:pt x="3596745" y="6667"/>
                  </a:lnTo>
                  <a:lnTo>
                    <a:pt x="354711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361" y="287273"/>
              <a:ext cx="3733800" cy="1120140"/>
            </a:xfrm>
            <a:custGeom>
              <a:avLst/>
              <a:gdLst/>
              <a:ahLst/>
              <a:cxnLst/>
              <a:rect l="l" t="t" r="r" b="b"/>
              <a:pathLst>
                <a:path w="3733800" h="1120140">
                  <a:moveTo>
                    <a:pt x="0" y="186689"/>
                  </a:moveTo>
                  <a:lnTo>
                    <a:pt x="6669" y="137054"/>
                  </a:lnTo>
                  <a:lnTo>
                    <a:pt x="25490" y="92456"/>
                  </a:lnTo>
                  <a:lnTo>
                    <a:pt x="54683" y="54673"/>
                  </a:lnTo>
                  <a:lnTo>
                    <a:pt x="92467" y="25484"/>
                  </a:lnTo>
                  <a:lnTo>
                    <a:pt x="137062" y="6667"/>
                  </a:lnTo>
                  <a:lnTo>
                    <a:pt x="186689" y="0"/>
                  </a:lnTo>
                  <a:lnTo>
                    <a:pt x="3547110" y="0"/>
                  </a:lnTo>
                  <a:lnTo>
                    <a:pt x="3596745" y="6667"/>
                  </a:lnTo>
                  <a:lnTo>
                    <a:pt x="3641344" y="25484"/>
                  </a:lnTo>
                  <a:lnTo>
                    <a:pt x="3679126" y="54673"/>
                  </a:lnTo>
                  <a:lnTo>
                    <a:pt x="3708315" y="92455"/>
                  </a:lnTo>
                  <a:lnTo>
                    <a:pt x="3727132" y="137054"/>
                  </a:lnTo>
                  <a:lnTo>
                    <a:pt x="3733800" y="186689"/>
                  </a:lnTo>
                  <a:lnTo>
                    <a:pt x="3733800" y="933450"/>
                  </a:lnTo>
                  <a:lnTo>
                    <a:pt x="3727132" y="983085"/>
                  </a:lnTo>
                  <a:lnTo>
                    <a:pt x="3708315" y="1027684"/>
                  </a:lnTo>
                  <a:lnTo>
                    <a:pt x="3679126" y="1065466"/>
                  </a:lnTo>
                  <a:lnTo>
                    <a:pt x="3641343" y="1094655"/>
                  </a:lnTo>
                  <a:lnTo>
                    <a:pt x="3596745" y="1113472"/>
                  </a:lnTo>
                  <a:lnTo>
                    <a:pt x="3547110" y="1120139"/>
                  </a:lnTo>
                  <a:lnTo>
                    <a:pt x="186689" y="1120139"/>
                  </a:lnTo>
                  <a:lnTo>
                    <a:pt x="137062" y="1113472"/>
                  </a:lnTo>
                  <a:lnTo>
                    <a:pt x="92467" y="1094655"/>
                  </a:lnTo>
                  <a:lnTo>
                    <a:pt x="54683" y="1065466"/>
                  </a:lnTo>
                  <a:lnTo>
                    <a:pt x="25490" y="1027683"/>
                  </a:lnTo>
                  <a:lnTo>
                    <a:pt x="6669" y="983085"/>
                  </a:lnTo>
                  <a:lnTo>
                    <a:pt x="0" y="933450"/>
                  </a:lnTo>
                  <a:lnTo>
                    <a:pt x="0" y="18668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86100" y="386633"/>
            <a:ext cx="3473629" cy="84702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605"/>
              </a:spcBef>
            </a:pPr>
            <a:r>
              <a:rPr sz="2900" dirty="0">
                <a:solidFill>
                  <a:schemeClr val="bg1"/>
                </a:solidFill>
              </a:rPr>
              <a:t>Pronation</a:t>
            </a:r>
            <a:r>
              <a:rPr sz="2900" spc="-9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and </a:t>
            </a:r>
            <a:r>
              <a:rPr sz="2900" spc="-710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Supination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6031992" y="0"/>
            <a:ext cx="4636135" cy="6292850"/>
            <a:chOff x="4507991" y="0"/>
            <a:chExt cx="4636135" cy="629285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7991" y="0"/>
              <a:ext cx="4636008" cy="62925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00799" y="838200"/>
              <a:ext cx="685800" cy="4953000"/>
            </a:xfrm>
            <a:custGeom>
              <a:avLst/>
              <a:gdLst/>
              <a:ahLst/>
              <a:cxnLst/>
              <a:rect l="l" t="t" r="r" b="b"/>
              <a:pathLst>
                <a:path w="685800" h="4953000">
                  <a:moveTo>
                    <a:pt x="0" y="0"/>
                  </a:moveTo>
                  <a:lnTo>
                    <a:pt x="685800" y="4953000"/>
                  </a:lnTo>
                </a:path>
              </a:pathLst>
            </a:custGeom>
            <a:ln w="76200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0679" y="632459"/>
            <a:ext cx="8991600" cy="54086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400" y="0"/>
            <a:ext cx="2133600" cy="67543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1" y="21336"/>
            <a:ext cx="1953767" cy="63794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467804"/>
            <a:ext cx="7935595" cy="759460"/>
            <a:chOff x="604964" y="467804"/>
            <a:chExt cx="7935595" cy="759460"/>
          </a:xfrm>
        </p:grpSpPr>
        <p:sp>
          <p:nvSpPr>
            <p:cNvPr id="3" name="object 3"/>
            <p:cNvSpPr/>
            <p:nvPr/>
          </p:nvSpPr>
          <p:spPr>
            <a:xfrm>
              <a:off x="610361" y="473201"/>
              <a:ext cx="7924800" cy="748665"/>
            </a:xfrm>
            <a:custGeom>
              <a:avLst/>
              <a:gdLst/>
              <a:ahLst/>
              <a:cxnLst/>
              <a:rect l="l" t="t" r="r" b="b"/>
              <a:pathLst>
                <a:path w="7924800" h="748665">
                  <a:moveTo>
                    <a:pt x="7800086" y="0"/>
                  </a:moveTo>
                  <a:lnTo>
                    <a:pt x="124714" y="0"/>
                  </a:lnTo>
                  <a:lnTo>
                    <a:pt x="76172" y="9806"/>
                  </a:lnTo>
                  <a:lnTo>
                    <a:pt x="36529" y="36544"/>
                  </a:lnTo>
                  <a:lnTo>
                    <a:pt x="9801" y="76188"/>
                  </a:lnTo>
                  <a:lnTo>
                    <a:pt x="0" y="124713"/>
                  </a:lnTo>
                  <a:lnTo>
                    <a:pt x="0" y="623570"/>
                  </a:lnTo>
                  <a:lnTo>
                    <a:pt x="9801" y="672095"/>
                  </a:lnTo>
                  <a:lnTo>
                    <a:pt x="36529" y="711739"/>
                  </a:lnTo>
                  <a:lnTo>
                    <a:pt x="76172" y="738477"/>
                  </a:lnTo>
                  <a:lnTo>
                    <a:pt x="124714" y="748284"/>
                  </a:lnTo>
                  <a:lnTo>
                    <a:pt x="7800086" y="748284"/>
                  </a:lnTo>
                  <a:lnTo>
                    <a:pt x="7848611" y="738477"/>
                  </a:lnTo>
                  <a:lnTo>
                    <a:pt x="7888255" y="711739"/>
                  </a:lnTo>
                  <a:lnTo>
                    <a:pt x="7914993" y="672095"/>
                  </a:lnTo>
                  <a:lnTo>
                    <a:pt x="7924800" y="623570"/>
                  </a:lnTo>
                  <a:lnTo>
                    <a:pt x="7924800" y="124713"/>
                  </a:lnTo>
                  <a:lnTo>
                    <a:pt x="7914993" y="76188"/>
                  </a:lnTo>
                  <a:lnTo>
                    <a:pt x="7888255" y="36544"/>
                  </a:lnTo>
                  <a:lnTo>
                    <a:pt x="7848611" y="9806"/>
                  </a:lnTo>
                  <a:lnTo>
                    <a:pt x="780008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473201"/>
              <a:ext cx="7924800" cy="748665"/>
            </a:xfrm>
            <a:custGeom>
              <a:avLst/>
              <a:gdLst/>
              <a:ahLst/>
              <a:cxnLst/>
              <a:rect l="l" t="t" r="r" b="b"/>
              <a:pathLst>
                <a:path w="7924800" h="748665">
                  <a:moveTo>
                    <a:pt x="0" y="124713"/>
                  </a:moveTo>
                  <a:lnTo>
                    <a:pt x="9801" y="76188"/>
                  </a:lnTo>
                  <a:lnTo>
                    <a:pt x="36529" y="36544"/>
                  </a:lnTo>
                  <a:lnTo>
                    <a:pt x="76172" y="9806"/>
                  </a:lnTo>
                  <a:lnTo>
                    <a:pt x="124714" y="0"/>
                  </a:lnTo>
                  <a:lnTo>
                    <a:pt x="7800086" y="0"/>
                  </a:lnTo>
                  <a:lnTo>
                    <a:pt x="7848611" y="9806"/>
                  </a:lnTo>
                  <a:lnTo>
                    <a:pt x="7888255" y="36544"/>
                  </a:lnTo>
                  <a:lnTo>
                    <a:pt x="7914993" y="76188"/>
                  </a:lnTo>
                  <a:lnTo>
                    <a:pt x="7924800" y="124713"/>
                  </a:lnTo>
                  <a:lnTo>
                    <a:pt x="7924800" y="623570"/>
                  </a:lnTo>
                  <a:lnTo>
                    <a:pt x="7914993" y="672095"/>
                  </a:lnTo>
                  <a:lnTo>
                    <a:pt x="7888255" y="711739"/>
                  </a:lnTo>
                  <a:lnTo>
                    <a:pt x="7848611" y="738477"/>
                  </a:lnTo>
                  <a:lnTo>
                    <a:pt x="7800086" y="748284"/>
                  </a:lnTo>
                  <a:lnTo>
                    <a:pt x="124714" y="748284"/>
                  </a:lnTo>
                  <a:lnTo>
                    <a:pt x="76172" y="738477"/>
                  </a:lnTo>
                  <a:lnTo>
                    <a:pt x="36529" y="711739"/>
                  </a:lnTo>
                  <a:lnTo>
                    <a:pt x="9801" y="672095"/>
                  </a:lnTo>
                  <a:lnTo>
                    <a:pt x="0" y="623570"/>
                  </a:lnTo>
                  <a:lnTo>
                    <a:pt x="0" y="12471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9396" y="577293"/>
            <a:ext cx="7386955" cy="4566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chemeClr val="bg1"/>
                </a:solidFill>
              </a:rPr>
              <a:t>Muscles</a:t>
            </a:r>
            <a:r>
              <a:rPr sz="3200" spc="-25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Producing</a:t>
            </a:r>
            <a:r>
              <a:rPr sz="3200" spc="-50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Supination</a:t>
            </a:r>
            <a:r>
              <a:rPr sz="3200" spc="-25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and</a:t>
            </a:r>
            <a:r>
              <a:rPr sz="3200" spc="-30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Pronation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127250" y="1593850"/>
          <a:ext cx="7924800" cy="5105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Movement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4926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Muscles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producing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movement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4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8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Pronation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040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1-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Pronator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quadratus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(the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main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muscle)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Pronator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teres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 marR="860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3-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Barchioradialis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(from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full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supination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mid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prone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position)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4D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11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Supination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D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3672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1-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Supinator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(slow,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un-opposed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supination)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2-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Biceps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(fast,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powerful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supination)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3-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Brachioradialis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(from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pronation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mid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prone position)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E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75" y="2551100"/>
            <a:ext cx="307265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47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280352"/>
            <a:ext cx="3439795" cy="706120"/>
            <a:chOff x="604964" y="280352"/>
            <a:chExt cx="3439795" cy="706120"/>
          </a:xfrm>
        </p:grpSpPr>
        <p:sp>
          <p:nvSpPr>
            <p:cNvPr id="3" name="object 3"/>
            <p:cNvSpPr/>
            <p:nvPr/>
          </p:nvSpPr>
          <p:spPr>
            <a:xfrm>
              <a:off x="610361" y="285750"/>
              <a:ext cx="3429000" cy="695325"/>
            </a:xfrm>
            <a:custGeom>
              <a:avLst/>
              <a:gdLst/>
              <a:ahLst/>
              <a:cxnLst/>
              <a:rect l="l" t="t" r="r" b="b"/>
              <a:pathLst>
                <a:path w="3429000" h="695325">
                  <a:moveTo>
                    <a:pt x="3313176" y="0"/>
                  </a:moveTo>
                  <a:lnTo>
                    <a:pt x="115823" y="0"/>
                  </a:lnTo>
                  <a:lnTo>
                    <a:pt x="70739" y="9096"/>
                  </a:lnTo>
                  <a:lnTo>
                    <a:pt x="33923" y="33909"/>
                  </a:lnTo>
                  <a:lnTo>
                    <a:pt x="9101" y="70723"/>
                  </a:lnTo>
                  <a:lnTo>
                    <a:pt x="0" y="115824"/>
                  </a:lnTo>
                  <a:lnTo>
                    <a:pt x="0" y="579120"/>
                  </a:lnTo>
                  <a:lnTo>
                    <a:pt x="9101" y="624220"/>
                  </a:lnTo>
                  <a:lnTo>
                    <a:pt x="33923" y="661035"/>
                  </a:lnTo>
                  <a:lnTo>
                    <a:pt x="70739" y="685847"/>
                  </a:lnTo>
                  <a:lnTo>
                    <a:pt x="115823" y="694944"/>
                  </a:lnTo>
                  <a:lnTo>
                    <a:pt x="3313176" y="694944"/>
                  </a:lnTo>
                  <a:lnTo>
                    <a:pt x="3358276" y="685847"/>
                  </a:lnTo>
                  <a:lnTo>
                    <a:pt x="3395091" y="661035"/>
                  </a:lnTo>
                  <a:lnTo>
                    <a:pt x="3419903" y="624220"/>
                  </a:lnTo>
                  <a:lnTo>
                    <a:pt x="3429000" y="579120"/>
                  </a:lnTo>
                  <a:lnTo>
                    <a:pt x="3429000" y="115824"/>
                  </a:lnTo>
                  <a:lnTo>
                    <a:pt x="3419903" y="70723"/>
                  </a:lnTo>
                  <a:lnTo>
                    <a:pt x="3395091" y="33909"/>
                  </a:lnTo>
                  <a:lnTo>
                    <a:pt x="3358276" y="9096"/>
                  </a:lnTo>
                  <a:lnTo>
                    <a:pt x="331317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285750"/>
              <a:ext cx="3429000" cy="695325"/>
            </a:xfrm>
            <a:custGeom>
              <a:avLst/>
              <a:gdLst/>
              <a:ahLst/>
              <a:cxnLst/>
              <a:rect l="l" t="t" r="r" b="b"/>
              <a:pathLst>
                <a:path w="3429000" h="695325">
                  <a:moveTo>
                    <a:pt x="0" y="115824"/>
                  </a:moveTo>
                  <a:lnTo>
                    <a:pt x="9101" y="70723"/>
                  </a:lnTo>
                  <a:lnTo>
                    <a:pt x="33923" y="33909"/>
                  </a:lnTo>
                  <a:lnTo>
                    <a:pt x="70739" y="9096"/>
                  </a:lnTo>
                  <a:lnTo>
                    <a:pt x="115823" y="0"/>
                  </a:lnTo>
                  <a:lnTo>
                    <a:pt x="3313176" y="0"/>
                  </a:lnTo>
                  <a:lnTo>
                    <a:pt x="3358276" y="9096"/>
                  </a:lnTo>
                  <a:lnTo>
                    <a:pt x="3395091" y="33909"/>
                  </a:lnTo>
                  <a:lnTo>
                    <a:pt x="3419903" y="70723"/>
                  </a:lnTo>
                  <a:lnTo>
                    <a:pt x="3429000" y="115824"/>
                  </a:lnTo>
                  <a:lnTo>
                    <a:pt x="3429000" y="579120"/>
                  </a:lnTo>
                  <a:lnTo>
                    <a:pt x="3419903" y="624220"/>
                  </a:lnTo>
                  <a:lnTo>
                    <a:pt x="3395091" y="661035"/>
                  </a:lnTo>
                  <a:lnTo>
                    <a:pt x="3358276" y="685847"/>
                  </a:lnTo>
                  <a:lnTo>
                    <a:pt x="3313176" y="694944"/>
                  </a:lnTo>
                  <a:lnTo>
                    <a:pt x="115823" y="694944"/>
                  </a:lnTo>
                  <a:lnTo>
                    <a:pt x="70739" y="685847"/>
                  </a:lnTo>
                  <a:lnTo>
                    <a:pt x="33923" y="661035"/>
                  </a:lnTo>
                  <a:lnTo>
                    <a:pt x="9101" y="624220"/>
                  </a:lnTo>
                  <a:lnTo>
                    <a:pt x="0" y="579120"/>
                  </a:lnTo>
                  <a:lnTo>
                    <a:pt x="0" y="115824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23618" y="342391"/>
            <a:ext cx="2893695" cy="535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1860"/>
              </a:lnSpc>
              <a:spcBef>
                <a:spcPts val="409"/>
              </a:spcBef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Fibrous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capsule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shoulder </a:t>
            </a:r>
            <a:r>
              <a:rPr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joint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..1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24165" y="1234376"/>
            <a:ext cx="4201795" cy="736600"/>
            <a:chOff x="300164" y="1234376"/>
            <a:chExt cx="4201795" cy="736600"/>
          </a:xfrm>
        </p:grpSpPr>
        <p:sp>
          <p:nvSpPr>
            <p:cNvPr id="7" name="object 7"/>
            <p:cNvSpPr/>
            <p:nvPr/>
          </p:nvSpPr>
          <p:spPr>
            <a:xfrm>
              <a:off x="305562" y="1239773"/>
              <a:ext cx="4191000" cy="725805"/>
            </a:xfrm>
            <a:custGeom>
              <a:avLst/>
              <a:gdLst/>
              <a:ahLst/>
              <a:cxnLst/>
              <a:rect l="l" t="t" r="r" b="b"/>
              <a:pathLst>
                <a:path w="4191000" h="725805">
                  <a:moveTo>
                    <a:pt x="4070096" y="0"/>
                  </a:moveTo>
                  <a:lnTo>
                    <a:pt x="120904" y="0"/>
                  </a:lnTo>
                  <a:lnTo>
                    <a:pt x="73841" y="9497"/>
                  </a:lnTo>
                  <a:lnTo>
                    <a:pt x="35410" y="35401"/>
                  </a:lnTo>
                  <a:lnTo>
                    <a:pt x="9500" y="73830"/>
                  </a:lnTo>
                  <a:lnTo>
                    <a:pt x="0" y="120903"/>
                  </a:lnTo>
                  <a:lnTo>
                    <a:pt x="0" y="604520"/>
                  </a:lnTo>
                  <a:lnTo>
                    <a:pt x="9500" y="651593"/>
                  </a:lnTo>
                  <a:lnTo>
                    <a:pt x="35410" y="690022"/>
                  </a:lnTo>
                  <a:lnTo>
                    <a:pt x="73841" y="715926"/>
                  </a:lnTo>
                  <a:lnTo>
                    <a:pt x="120904" y="725424"/>
                  </a:lnTo>
                  <a:lnTo>
                    <a:pt x="4070096" y="725424"/>
                  </a:lnTo>
                  <a:lnTo>
                    <a:pt x="4117169" y="715926"/>
                  </a:lnTo>
                  <a:lnTo>
                    <a:pt x="4155598" y="690022"/>
                  </a:lnTo>
                  <a:lnTo>
                    <a:pt x="4181502" y="651593"/>
                  </a:lnTo>
                  <a:lnTo>
                    <a:pt x="4191000" y="604520"/>
                  </a:lnTo>
                  <a:lnTo>
                    <a:pt x="4191000" y="120903"/>
                  </a:lnTo>
                  <a:lnTo>
                    <a:pt x="4181502" y="73830"/>
                  </a:lnTo>
                  <a:lnTo>
                    <a:pt x="4155598" y="35401"/>
                  </a:lnTo>
                  <a:lnTo>
                    <a:pt x="4117169" y="9497"/>
                  </a:lnTo>
                  <a:lnTo>
                    <a:pt x="407009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5562" y="1239773"/>
              <a:ext cx="4191000" cy="725805"/>
            </a:xfrm>
            <a:custGeom>
              <a:avLst/>
              <a:gdLst/>
              <a:ahLst/>
              <a:cxnLst/>
              <a:rect l="l" t="t" r="r" b="b"/>
              <a:pathLst>
                <a:path w="4191000" h="725805">
                  <a:moveTo>
                    <a:pt x="0" y="120903"/>
                  </a:moveTo>
                  <a:lnTo>
                    <a:pt x="9500" y="73830"/>
                  </a:lnTo>
                  <a:lnTo>
                    <a:pt x="35410" y="35401"/>
                  </a:lnTo>
                  <a:lnTo>
                    <a:pt x="73841" y="9497"/>
                  </a:lnTo>
                  <a:lnTo>
                    <a:pt x="120904" y="0"/>
                  </a:lnTo>
                  <a:lnTo>
                    <a:pt x="4070096" y="0"/>
                  </a:lnTo>
                  <a:lnTo>
                    <a:pt x="4117169" y="9497"/>
                  </a:lnTo>
                  <a:lnTo>
                    <a:pt x="4155598" y="35401"/>
                  </a:lnTo>
                  <a:lnTo>
                    <a:pt x="4181502" y="73830"/>
                  </a:lnTo>
                  <a:lnTo>
                    <a:pt x="4191000" y="120903"/>
                  </a:lnTo>
                  <a:lnTo>
                    <a:pt x="4191000" y="604520"/>
                  </a:lnTo>
                  <a:lnTo>
                    <a:pt x="4181502" y="651593"/>
                  </a:lnTo>
                  <a:lnTo>
                    <a:pt x="4155598" y="690022"/>
                  </a:lnTo>
                  <a:lnTo>
                    <a:pt x="4117169" y="715926"/>
                  </a:lnTo>
                  <a:lnTo>
                    <a:pt x="4070096" y="725424"/>
                  </a:lnTo>
                  <a:lnTo>
                    <a:pt x="120904" y="725424"/>
                  </a:lnTo>
                  <a:lnTo>
                    <a:pt x="73841" y="715926"/>
                  </a:lnTo>
                  <a:lnTo>
                    <a:pt x="35410" y="690022"/>
                  </a:lnTo>
                  <a:lnTo>
                    <a:pt x="9500" y="651593"/>
                  </a:lnTo>
                  <a:lnTo>
                    <a:pt x="0" y="604520"/>
                  </a:lnTo>
                  <a:lnTo>
                    <a:pt x="0" y="120903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69719" y="1342299"/>
            <a:ext cx="2124710" cy="4415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100" spc="-5" dirty="0">
                <a:solidFill>
                  <a:schemeClr val="bg1"/>
                </a:solidFill>
              </a:rPr>
              <a:t>Attachments:</a:t>
            </a:r>
            <a:endParaRPr sz="3100" dirty="0">
              <a:solidFill>
                <a:schemeClr val="bg1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9297" y="1936827"/>
            <a:ext cx="3843020" cy="438721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1300" marR="180975" indent="-228600" algn="just">
              <a:lnSpc>
                <a:spcPct val="86300"/>
              </a:lnSpc>
              <a:spcBef>
                <a:spcPts val="495"/>
              </a:spcBef>
              <a:buFont typeface="Times New Roman"/>
              <a:buChar char="•"/>
              <a:tabLst>
                <a:tab pos="241300" algn="l"/>
              </a:tabLst>
            </a:pPr>
            <a:r>
              <a:rPr sz="2400" b="1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Medially</a:t>
            </a:r>
            <a:r>
              <a:rPr sz="2400" dirty="0">
                <a:latin typeface="Times New Roman"/>
                <a:cs typeface="Times New Roman"/>
              </a:rPr>
              <a:t>: to the </a:t>
            </a:r>
            <a:r>
              <a:rPr sz="2400" spc="-10" dirty="0">
                <a:latin typeface="Times New Roman"/>
                <a:cs typeface="Times New Roman"/>
              </a:rPr>
              <a:t>margins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glenoid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cavity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including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supraglenoid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tubercle.</a:t>
            </a:r>
          </a:p>
          <a:p>
            <a:pPr marL="241300" marR="132080" indent="-228600" algn="just">
              <a:lnSpc>
                <a:spcPts val="2480"/>
              </a:lnSpc>
              <a:spcBef>
                <a:spcPts val="570"/>
              </a:spcBef>
              <a:buFont typeface="Times New Roman"/>
              <a:buChar char="•"/>
              <a:tabLst>
                <a:tab pos="241300" algn="l"/>
              </a:tabLst>
            </a:pPr>
            <a:r>
              <a:rPr sz="2400" b="1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Laterally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anatomical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neck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humerus:</a:t>
            </a:r>
            <a:endParaRPr sz="2400" dirty="0">
              <a:latin typeface="Times New Roman"/>
              <a:cs typeface="Times New Roman"/>
            </a:endParaRPr>
          </a:p>
          <a:p>
            <a:pPr marL="469900" marR="154305" lvl="1" indent="-228600">
              <a:lnSpc>
                <a:spcPct val="86000"/>
              </a:lnSpc>
              <a:spcBef>
                <a:spcPts val="555"/>
              </a:spcBef>
              <a:buChar char="•"/>
              <a:tabLst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It descends for 1 cm 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medial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side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surgical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neck.</a:t>
            </a:r>
          </a:p>
          <a:p>
            <a:pPr marL="469900" marR="5080" lvl="1" indent="-228600">
              <a:lnSpc>
                <a:spcPct val="86300"/>
              </a:lnSpc>
              <a:spcBef>
                <a:spcPts val="550"/>
              </a:spcBef>
              <a:buChar char="•"/>
              <a:tabLst>
                <a:tab pos="469900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inferior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thin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lax and projects into 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upper part of the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quadrangular space </a:t>
            </a:r>
            <a:r>
              <a:rPr sz="2400" spc="-5" dirty="0">
                <a:latin typeface="Times New Roman"/>
                <a:cs typeface="Times New Roman"/>
              </a:rPr>
              <a:t>named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i="1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axillary</a:t>
            </a:r>
            <a:r>
              <a:rPr sz="2400" b="1" i="1" u="heavy" spc="-2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recess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4767" y="685800"/>
            <a:ext cx="4523232" cy="4648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278828"/>
            <a:ext cx="3439795" cy="861694"/>
            <a:chOff x="604964" y="278828"/>
            <a:chExt cx="3439795" cy="861694"/>
          </a:xfrm>
        </p:grpSpPr>
        <p:sp>
          <p:nvSpPr>
            <p:cNvPr id="3" name="object 3"/>
            <p:cNvSpPr/>
            <p:nvPr/>
          </p:nvSpPr>
          <p:spPr>
            <a:xfrm>
              <a:off x="610361" y="284225"/>
              <a:ext cx="3429000" cy="850900"/>
            </a:xfrm>
            <a:custGeom>
              <a:avLst/>
              <a:gdLst/>
              <a:ahLst/>
              <a:cxnLst/>
              <a:rect l="l" t="t" r="r" b="b"/>
              <a:pathLst>
                <a:path w="3429000" h="850900">
                  <a:moveTo>
                    <a:pt x="3287267" y="0"/>
                  </a:moveTo>
                  <a:lnTo>
                    <a:pt x="141731" y="0"/>
                  </a:lnTo>
                  <a:lnTo>
                    <a:pt x="96936" y="7229"/>
                  </a:lnTo>
                  <a:lnTo>
                    <a:pt x="58029" y="27358"/>
                  </a:lnTo>
                  <a:lnTo>
                    <a:pt x="27347" y="58046"/>
                  </a:lnTo>
                  <a:lnTo>
                    <a:pt x="7226" y="96950"/>
                  </a:lnTo>
                  <a:lnTo>
                    <a:pt x="0" y="141732"/>
                  </a:lnTo>
                  <a:lnTo>
                    <a:pt x="0" y="708660"/>
                  </a:lnTo>
                  <a:lnTo>
                    <a:pt x="7226" y="753441"/>
                  </a:lnTo>
                  <a:lnTo>
                    <a:pt x="27347" y="792345"/>
                  </a:lnTo>
                  <a:lnTo>
                    <a:pt x="58029" y="823033"/>
                  </a:lnTo>
                  <a:lnTo>
                    <a:pt x="96936" y="843162"/>
                  </a:lnTo>
                  <a:lnTo>
                    <a:pt x="141731" y="850391"/>
                  </a:lnTo>
                  <a:lnTo>
                    <a:pt x="3287267" y="850391"/>
                  </a:lnTo>
                  <a:lnTo>
                    <a:pt x="3332049" y="843162"/>
                  </a:lnTo>
                  <a:lnTo>
                    <a:pt x="3370953" y="823033"/>
                  </a:lnTo>
                  <a:lnTo>
                    <a:pt x="3401641" y="792345"/>
                  </a:lnTo>
                  <a:lnTo>
                    <a:pt x="3421770" y="753441"/>
                  </a:lnTo>
                  <a:lnTo>
                    <a:pt x="3429000" y="708660"/>
                  </a:lnTo>
                  <a:lnTo>
                    <a:pt x="3429000" y="141732"/>
                  </a:lnTo>
                  <a:lnTo>
                    <a:pt x="3421770" y="96950"/>
                  </a:lnTo>
                  <a:lnTo>
                    <a:pt x="3401641" y="58046"/>
                  </a:lnTo>
                  <a:lnTo>
                    <a:pt x="3370953" y="27358"/>
                  </a:lnTo>
                  <a:lnTo>
                    <a:pt x="3332049" y="7229"/>
                  </a:lnTo>
                  <a:lnTo>
                    <a:pt x="3287267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284225"/>
              <a:ext cx="3429000" cy="850900"/>
            </a:xfrm>
            <a:custGeom>
              <a:avLst/>
              <a:gdLst/>
              <a:ahLst/>
              <a:cxnLst/>
              <a:rect l="l" t="t" r="r" b="b"/>
              <a:pathLst>
                <a:path w="3429000" h="850900">
                  <a:moveTo>
                    <a:pt x="0" y="141732"/>
                  </a:moveTo>
                  <a:lnTo>
                    <a:pt x="7226" y="96950"/>
                  </a:lnTo>
                  <a:lnTo>
                    <a:pt x="27347" y="58046"/>
                  </a:lnTo>
                  <a:lnTo>
                    <a:pt x="58029" y="27358"/>
                  </a:lnTo>
                  <a:lnTo>
                    <a:pt x="96936" y="7229"/>
                  </a:lnTo>
                  <a:lnTo>
                    <a:pt x="141731" y="0"/>
                  </a:lnTo>
                  <a:lnTo>
                    <a:pt x="3287267" y="0"/>
                  </a:lnTo>
                  <a:lnTo>
                    <a:pt x="3332049" y="7229"/>
                  </a:lnTo>
                  <a:lnTo>
                    <a:pt x="3370953" y="27358"/>
                  </a:lnTo>
                  <a:lnTo>
                    <a:pt x="3401641" y="58046"/>
                  </a:lnTo>
                  <a:lnTo>
                    <a:pt x="3421770" y="96950"/>
                  </a:lnTo>
                  <a:lnTo>
                    <a:pt x="3429000" y="141732"/>
                  </a:lnTo>
                  <a:lnTo>
                    <a:pt x="3429000" y="708660"/>
                  </a:lnTo>
                  <a:lnTo>
                    <a:pt x="3421770" y="753441"/>
                  </a:lnTo>
                  <a:lnTo>
                    <a:pt x="3401641" y="792345"/>
                  </a:lnTo>
                  <a:lnTo>
                    <a:pt x="3370953" y="823033"/>
                  </a:lnTo>
                  <a:lnTo>
                    <a:pt x="3332049" y="843162"/>
                  </a:lnTo>
                  <a:lnTo>
                    <a:pt x="3287267" y="850391"/>
                  </a:lnTo>
                  <a:lnTo>
                    <a:pt x="141731" y="850391"/>
                  </a:lnTo>
                  <a:lnTo>
                    <a:pt x="96936" y="843162"/>
                  </a:lnTo>
                  <a:lnTo>
                    <a:pt x="58029" y="823033"/>
                  </a:lnTo>
                  <a:lnTo>
                    <a:pt x="27347" y="792345"/>
                  </a:lnTo>
                  <a:lnTo>
                    <a:pt x="7226" y="753441"/>
                  </a:lnTo>
                  <a:lnTo>
                    <a:pt x="0" y="708660"/>
                  </a:lnTo>
                  <a:lnTo>
                    <a:pt x="0" y="14173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6173" y="356438"/>
            <a:ext cx="2502535" cy="65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460"/>
              </a:lnSpc>
              <a:spcBef>
                <a:spcPts val="95"/>
              </a:spcBef>
            </a:pPr>
            <a:r>
              <a:rPr sz="2200" dirty="0">
                <a:solidFill>
                  <a:schemeClr val="bg1"/>
                </a:solidFill>
              </a:rPr>
              <a:t>Fibrous</a:t>
            </a:r>
            <a:r>
              <a:rPr sz="2200" spc="-45" dirty="0">
                <a:solidFill>
                  <a:schemeClr val="bg1"/>
                </a:solidFill>
              </a:rPr>
              <a:t> </a:t>
            </a:r>
            <a:r>
              <a:rPr sz="2200" dirty="0">
                <a:solidFill>
                  <a:schemeClr val="bg1"/>
                </a:solidFill>
              </a:rPr>
              <a:t>capsule</a:t>
            </a:r>
            <a:r>
              <a:rPr sz="2200" spc="-15" dirty="0">
                <a:solidFill>
                  <a:schemeClr val="bg1"/>
                </a:solidFill>
              </a:rPr>
              <a:t> </a:t>
            </a:r>
            <a:r>
              <a:rPr sz="2200" spc="-5" dirty="0">
                <a:solidFill>
                  <a:schemeClr val="bg1"/>
                </a:solidFill>
              </a:rPr>
              <a:t>of</a:t>
            </a:r>
            <a:r>
              <a:rPr sz="2200" spc="-35" dirty="0">
                <a:solidFill>
                  <a:schemeClr val="bg1"/>
                </a:solidFill>
              </a:rPr>
              <a:t> </a:t>
            </a:r>
            <a:r>
              <a:rPr sz="2200" dirty="0">
                <a:solidFill>
                  <a:schemeClr val="bg1"/>
                </a:solidFill>
              </a:rPr>
              <a:t>the</a:t>
            </a:r>
          </a:p>
          <a:p>
            <a:pPr marL="12700">
              <a:lnSpc>
                <a:spcPts val="2460"/>
              </a:lnSpc>
            </a:pPr>
            <a:r>
              <a:rPr sz="2200" dirty="0">
                <a:solidFill>
                  <a:schemeClr val="bg1"/>
                </a:solidFill>
              </a:rPr>
              <a:t>shoulder</a:t>
            </a:r>
            <a:r>
              <a:rPr sz="2200" spc="-35" dirty="0">
                <a:solidFill>
                  <a:schemeClr val="bg1"/>
                </a:solidFill>
              </a:rPr>
              <a:t> </a:t>
            </a:r>
            <a:r>
              <a:rPr sz="2200" dirty="0">
                <a:solidFill>
                  <a:schemeClr val="bg1"/>
                </a:solidFill>
              </a:rPr>
              <a:t>joint</a:t>
            </a:r>
            <a:r>
              <a:rPr sz="2200" spc="-35" dirty="0">
                <a:solidFill>
                  <a:schemeClr val="bg1"/>
                </a:solidFill>
              </a:rPr>
              <a:t> </a:t>
            </a:r>
            <a:r>
              <a:rPr sz="2200" spc="-5" dirty="0">
                <a:solidFill>
                  <a:schemeClr val="bg1"/>
                </a:solidFill>
              </a:rPr>
              <a:t>..2</a:t>
            </a:r>
            <a:endParaRPr sz="2200" dirty="0">
              <a:solidFill>
                <a:schemeClr val="bg1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28965" y="1664145"/>
            <a:ext cx="3515995" cy="1015365"/>
            <a:chOff x="604964" y="1664144"/>
            <a:chExt cx="3515995" cy="1015365"/>
          </a:xfrm>
        </p:grpSpPr>
        <p:sp>
          <p:nvSpPr>
            <p:cNvPr id="7" name="object 7"/>
            <p:cNvSpPr/>
            <p:nvPr/>
          </p:nvSpPr>
          <p:spPr>
            <a:xfrm>
              <a:off x="610361" y="1669542"/>
              <a:ext cx="3505200" cy="1004569"/>
            </a:xfrm>
            <a:custGeom>
              <a:avLst/>
              <a:gdLst/>
              <a:ahLst/>
              <a:cxnLst/>
              <a:rect l="l" t="t" r="r" b="b"/>
              <a:pathLst>
                <a:path w="3505200" h="1004569">
                  <a:moveTo>
                    <a:pt x="3337814" y="0"/>
                  </a:moveTo>
                  <a:lnTo>
                    <a:pt x="167386" y="0"/>
                  </a:lnTo>
                  <a:lnTo>
                    <a:pt x="122888" y="5978"/>
                  </a:lnTo>
                  <a:lnTo>
                    <a:pt x="82903" y="22850"/>
                  </a:lnTo>
                  <a:lnTo>
                    <a:pt x="49026" y="49021"/>
                  </a:lnTo>
                  <a:lnTo>
                    <a:pt x="22853" y="82898"/>
                  </a:lnTo>
                  <a:lnTo>
                    <a:pt x="5979" y="122884"/>
                  </a:lnTo>
                  <a:lnTo>
                    <a:pt x="0" y="167386"/>
                  </a:lnTo>
                  <a:lnTo>
                    <a:pt x="0" y="836930"/>
                  </a:lnTo>
                  <a:lnTo>
                    <a:pt x="5979" y="881431"/>
                  </a:lnTo>
                  <a:lnTo>
                    <a:pt x="22853" y="921417"/>
                  </a:lnTo>
                  <a:lnTo>
                    <a:pt x="49026" y="955294"/>
                  </a:lnTo>
                  <a:lnTo>
                    <a:pt x="82903" y="981465"/>
                  </a:lnTo>
                  <a:lnTo>
                    <a:pt x="122888" y="998337"/>
                  </a:lnTo>
                  <a:lnTo>
                    <a:pt x="167386" y="1004316"/>
                  </a:lnTo>
                  <a:lnTo>
                    <a:pt x="3337814" y="1004316"/>
                  </a:lnTo>
                  <a:lnTo>
                    <a:pt x="3382315" y="998337"/>
                  </a:lnTo>
                  <a:lnTo>
                    <a:pt x="3422301" y="981465"/>
                  </a:lnTo>
                  <a:lnTo>
                    <a:pt x="3456178" y="955294"/>
                  </a:lnTo>
                  <a:lnTo>
                    <a:pt x="3482349" y="921417"/>
                  </a:lnTo>
                  <a:lnTo>
                    <a:pt x="3499221" y="881431"/>
                  </a:lnTo>
                  <a:lnTo>
                    <a:pt x="3505200" y="836930"/>
                  </a:lnTo>
                  <a:lnTo>
                    <a:pt x="3505200" y="167386"/>
                  </a:lnTo>
                  <a:lnTo>
                    <a:pt x="3499221" y="122884"/>
                  </a:lnTo>
                  <a:lnTo>
                    <a:pt x="3482349" y="82898"/>
                  </a:lnTo>
                  <a:lnTo>
                    <a:pt x="3456178" y="49022"/>
                  </a:lnTo>
                  <a:lnTo>
                    <a:pt x="3422301" y="22850"/>
                  </a:lnTo>
                  <a:lnTo>
                    <a:pt x="3382315" y="5978"/>
                  </a:lnTo>
                  <a:lnTo>
                    <a:pt x="333781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669542"/>
              <a:ext cx="3505200" cy="1004569"/>
            </a:xfrm>
            <a:custGeom>
              <a:avLst/>
              <a:gdLst/>
              <a:ahLst/>
              <a:cxnLst/>
              <a:rect l="l" t="t" r="r" b="b"/>
              <a:pathLst>
                <a:path w="3505200" h="1004569">
                  <a:moveTo>
                    <a:pt x="0" y="167386"/>
                  </a:moveTo>
                  <a:lnTo>
                    <a:pt x="5979" y="122884"/>
                  </a:lnTo>
                  <a:lnTo>
                    <a:pt x="22853" y="82898"/>
                  </a:lnTo>
                  <a:lnTo>
                    <a:pt x="49026" y="49021"/>
                  </a:lnTo>
                  <a:lnTo>
                    <a:pt x="82903" y="22850"/>
                  </a:lnTo>
                  <a:lnTo>
                    <a:pt x="122888" y="5978"/>
                  </a:lnTo>
                  <a:lnTo>
                    <a:pt x="167386" y="0"/>
                  </a:lnTo>
                  <a:lnTo>
                    <a:pt x="3337814" y="0"/>
                  </a:lnTo>
                  <a:lnTo>
                    <a:pt x="3382315" y="5978"/>
                  </a:lnTo>
                  <a:lnTo>
                    <a:pt x="3422301" y="22850"/>
                  </a:lnTo>
                  <a:lnTo>
                    <a:pt x="3456178" y="49022"/>
                  </a:lnTo>
                  <a:lnTo>
                    <a:pt x="3482349" y="82898"/>
                  </a:lnTo>
                  <a:lnTo>
                    <a:pt x="3499221" y="122884"/>
                  </a:lnTo>
                  <a:lnTo>
                    <a:pt x="3505200" y="167386"/>
                  </a:lnTo>
                  <a:lnTo>
                    <a:pt x="3505200" y="836930"/>
                  </a:lnTo>
                  <a:lnTo>
                    <a:pt x="3499221" y="881431"/>
                  </a:lnTo>
                  <a:lnTo>
                    <a:pt x="3482349" y="921417"/>
                  </a:lnTo>
                  <a:lnTo>
                    <a:pt x="3456178" y="955294"/>
                  </a:lnTo>
                  <a:lnTo>
                    <a:pt x="3422301" y="981465"/>
                  </a:lnTo>
                  <a:lnTo>
                    <a:pt x="3382315" y="998337"/>
                  </a:lnTo>
                  <a:lnTo>
                    <a:pt x="3337814" y="1004316"/>
                  </a:lnTo>
                  <a:lnTo>
                    <a:pt x="167386" y="1004316"/>
                  </a:lnTo>
                  <a:lnTo>
                    <a:pt x="122888" y="998337"/>
                  </a:lnTo>
                  <a:lnTo>
                    <a:pt x="82903" y="981465"/>
                  </a:lnTo>
                  <a:lnTo>
                    <a:pt x="49026" y="955294"/>
                  </a:lnTo>
                  <a:lnTo>
                    <a:pt x="22853" y="921417"/>
                  </a:lnTo>
                  <a:lnTo>
                    <a:pt x="5979" y="881431"/>
                  </a:lnTo>
                  <a:lnTo>
                    <a:pt x="0" y="836930"/>
                  </a:lnTo>
                  <a:lnTo>
                    <a:pt x="0" y="16738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32456" y="1755775"/>
            <a:ext cx="3157220" cy="449453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48895" marR="1009015">
              <a:lnSpc>
                <a:spcPts val="2700"/>
              </a:lnSpc>
              <a:spcBef>
                <a:spcPts val="540"/>
              </a:spcBef>
            </a:pP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Openings</a:t>
            </a:r>
            <a:r>
              <a:rPr sz="2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spc="-6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Times New Roman"/>
                <a:cs typeface="Times New Roman"/>
              </a:rPr>
              <a:t>capsule:</a:t>
            </a:r>
            <a:endParaRPr sz="2600" dirty="0">
              <a:latin typeface="Times New Roman"/>
              <a:cs typeface="Times New Roman"/>
            </a:endParaRPr>
          </a:p>
          <a:p>
            <a:pPr marL="241300" marR="180340" indent="-228600">
              <a:lnSpc>
                <a:spcPct val="86400"/>
              </a:lnSpc>
              <a:spcBef>
                <a:spcPts val="1500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Below the coracoid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process</a:t>
            </a:r>
            <a:r>
              <a:rPr sz="2000" spc="-5" dirty="0">
                <a:latin typeface="Times New Roman"/>
                <a:cs typeface="Times New Roman"/>
              </a:rPr>
              <a:t>: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connects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joint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cavity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 the subscapular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bursa.</a:t>
            </a:r>
          </a:p>
          <a:p>
            <a:pPr marL="241300" marR="5080" indent="-228600">
              <a:lnSpc>
                <a:spcPct val="86100"/>
              </a:lnSpc>
              <a:spcBef>
                <a:spcPts val="465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Between</a:t>
            </a:r>
            <a:r>
              <a:rPr sz="2000" b="1" u="heavy" spc="-3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greater</a:t>
            </a:r>
            <a:r>
              <a:rPr sz="2000" b="1" u="heavy" spc="-70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000" b="1" u="heavy" spc="-3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lesser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tuberosities</a:t>
            </a:r>
            <a:r>
              <a:rPr sz="2000" spc="-5" dirty="0">
                <a:latin typeface="Times New Roman"/>
                <a:cs typeface="Times New Roman"/>
              </a:rPr>
              <a:t>: transmits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tendon of the long head of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triceps and </a:t>
            </a:r>
            <a:r>
              <a:rPr sz="2000" spc="-5" dirty="0">
                <a:latin typeface="Times New Roman"/>
                <a:cs typeface="Times New Roman"/>
              </a:rPr>
              <a:t>its </a:t>
            </a:r>
            <a:r>
              <a:rPr sz="2000" dirty="0">
                <a:latin typeface="Times New Roman"/>
                <a:cs typeface="Times New Roman"/>
              </a:rPr>
              <a:t>synovial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sheath.</a:t>
            </a:r>
          </a:p>
          <a:p>
            <a:pPr marL="241300" marR="270510" indent="-228600">
              <a:lnSpc>
                <a:spcPct val="86400"/>
              </a:lnSpc>
              <a:spcBef>
                <a:spcPts val="459"/>
              </a:spcBef>
              <a:buFont typeface="Times New Roman"/>
              <a:buChar char="•"/>
              <a:tabLst>
                <a:tab pos="240665" algn="l"/>
                <a:tab pos="241300" algn="l"/>
              </a:tabLst>
            </a:pPr>
            <a:r>
              <a:rPr sz="2000" b="1" u="heavy" dirty="0"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Posterior opening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(occasional):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connects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joint cavity to the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infraspinatus.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152400"/>
            <a:ext cx="4800600" cy="650138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281877"/>
            <a:ext cx="3439795" cy="1130935"/>
            <a:chOff x="604964" y="281876"/>
            <a:chExt cx="3439795" cy="1130935"/>
          </a:xfrm>
        </p:grpSpPr>
        <p:sp>
          <p:nvSpPr>
            <p:cNvPr id="3" name="object 3"/>
            <p:cNvSpPr/>
            <p:nvPr/>
          </p:nvSpPr>
          <p:spPr>
            <a:xfrm>
              <a:off x="610361" y="287273"/>
              <a:ext cx="3429000" cy="1120140"/>
            </a:xfrm>
            <a:custGeom>
              <a:avLst/>
              <a:gdLst/>
              <a:ahLst/>
              <a:cxnLst/>
              <a:rect l="l" t="t" r="r" b="b"/>
              <a:pathLst>
                <a:path w="3429000" h="1120140">
                  <a:moveTo>
                    <a:pt x="3242310" y="0"/>
                  </a:moveTo>
                  <a:lnTo>
                    <a:pt x="186689" y="0"/>
                  </a:lnTo>
                  <a:lnTo>
                    <a:pt x="137062" y="6667"/>
                  </a:lnTo>
                  <a:lnTo>
                    <a:pt x="92467" y="25484"/>
                  </a:lnTo>
                  <a:lnTo>
                    <a:pt x="54683" y="54673"/>
                  </a:lnTo>
                  <a:lnTo>
                    <a:pt x="25490" y="92456"/>
                  </a:lnTo>
                  <a:lnTo>
                    <a:pt x="6669" y="137054"/>
                  </a:lnTo>
                  <a:lnTo>
                    <a:pt x="0" y="186689"/>
                  </a:lnTo>
                  <a:lnTo>
                    <a:pt x="0" y="933450"/>
                  </a:lnTo>
                  <a:lnTo>
                    <a:pt x="6669" y="983085"/>
                  </a:lnTo>
                  <a:lnTo>
                    <a:pt x="25490" y="1027683"/>
                  </a:lnTo>
                  <a:lnTo>
                    <a:pt x="54683" y="1065466"/>
                  </a:lnTo>
                  <a:lnTo>
                    <a:pt x="92467" y="1094655"/>
                  </a:lnTo>
                  <a:lnTo>
                    <a:pt x="137062" y="1113472"/>
                  </a:lnTo>
                  <a:lnTo>
                    <a:pt x="186689" y="1120139"/>
                  </a:lnTo>
                  <a:lnTo>
                    <a:pt x="3242310" y="1120139"/>
                  </a:lnTo>
                  <a:lnTo>
                    <a:pt x="3291945" y="1113472"/>
                  </a:lnTo>
                  <a:lnTo>
                    <a:pt x="3336543" y="1094655"/>
                  </a:lnTo>
                  <a:lnTo>
                    <a:pt x="3374326" y="1065466"/>
                  </a:lnTo>
                  <a:lnTo>
                    <a:pt x="3403515" y="1027684"/>
                  </a:lnTo>
                  <a:lnTo>
                    <a:pt x="3422332" y="983085"/>
                  </a:lnTo>
                  <a:lnTo>
                    <a:pt x="3429000" y="933450"/>
                  </a:lnTo>
                  <a:lnTo>
                    <a:pt x="3429000" y="186689"/>
                  </a:lnTo>
                  <a:lnTo>
                    <a:pt x="3422332" y="137054"/>
                  </a:lnTo>
                  <a:lnTo>
                    <a:pt x="3403515" y="92455"/>
                  </a:lnTo>
                  <a:lnTo>
                    <a:pt x="3374326" y="54673"/>
                  </a:lnTo>
                  <a:lnTo>
                    <a:pt x="3336544" y="25484"/>
                  </a:lnTo>
                  <a:lnTo>
                    <a:pt x="3291945" y="6667"/>
                  </a:lnTo>
                  <a:lnTo>
                    <a:pt x="324231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287273"/>
              <a:ext cx="3429000" cy="1120140"/>
            </a:xfrm>
            <a:custGeom>
              <a:avLst/>
              <a:gdLst/>
              <a:ahLst/>
              <a:cxnLst/>
              <a:rect l="l" t="t" r="r" b="b"/>
              <a:pathLst>
                <a:path w="3429000" h="1120140">
                  <a:moveTo>
                    <a:pt x="0" y="186689"/>
                  </a:moveTo>
                  <a:lnTo>
                    <a:pt x="6669" y="137054"/>
                  </a:lnTo>
                  <a:lnTo>
                    <a:pt x="25490" y="92456"/>
                  </a:lnTo>
                  <a:lnTo>
                    <a:pt x="54683" y="54673"/>
                  </a:lnTo>
                  <a:lnTo>
                    <a:pt x="92467" y="25484"/>
                  </a:lnTo>
                  <a:lnTo>
                    <a:pt x="137062" y="6667"/>
                  </a:lnTo>
                  <a:lnTo>
                    <a:pt x="186689" y="0"/>
                  </a:lnTo>
                  <a:lnTo>
                    <a:pt x="3242310" y="0"/>
                  </a:lnTo>
                  <a:lnTo>
                    <a:pt x="3291945" y="6667"/>
                  </a:lnTo>
                  <a:lnTo>
                    <a:pt x="3336544" y="25484"/>
                  </a:lnTo>
                  <a:lnTo>
                    <a:pt x="3374326" y="54673"/>
                  </a:lnTo>
                  <a:lnTo>
                    <a:pt x="3403515" y="92455"/>
                  </a:lnTo>
                  <a:lnTo>
                    <a:pt x="3422332" y="137054"/>
                  </a:lnTo>
                  <a:lnTo>
                    <a:pt x="3429000" y="186689"/>
                  </a:lnTo>
                  <a:lnTo>
                    <a:pt x="3429000" y="933450"/>
                  </a:lnTo>
                  <a:lnTo>
                    <a:pt x="3422332" y="983085"/>
                  </a:lnTo>
                  <a:lnTo>
                    <a:pt x="3403515" y="1027684"/>
                  </a:lnTo>
                  <a:lnTo>
                    <a:pt x="3374326" y="1065466"/>
                  </a:lnTo>
                  <a:lnTo>
                    <a:pt x="3336543" y="1094655"/>
                  </a:lnTo>
                  <a:lnTo>
                    <a:pt x="3291945" y="1113472"/>
                  </a:lnTo>
                  <a:lnTo>
                    <a:pt x="3242310" y="1120139"/>
                  </a:lnTo>
                  <a:lnTo>
                    <a:pt x="186689" y="1120139"/>
                  </a:lnTo>
                  <a:lnTo>
                    <a:pt x="137062" y="1113472"/>
                  </a:lnTo>
                  <a:lnTo>
                    <a:pt x="92467" y="1094655"/>
                  </a:lnTo>
                  <a:lnTo>
                    <a:pt x="54683" y="1065466"/>
                  </a:lnTo>
                  <a:lnTo>
                    <a:pt x="25490" y="1027683"/>
                  </a:lnTo>
                  <a:lnTo>
                    <a:pt x="6669" y="983085"/>
                  </a:lnTo>
                  <a:lnTo>
                    <a:pt x="0" y="933450"/>
                  </a:lnTo>
                  <a:lnTo>
                    <a:pt x="0" y="18668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101" y="385014"/>
            <a:ext cx="2522220" cy="8502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605"/>
              </a:spcBef>
            </a:pPr>
            <a:r>
              <a:rPr sz="2900" spc="-10" dirty="0">
                <a:solidFill>
                  <a:schemeClr val="bg1"/>
                </a:solidFill>
              </a:rPr>
              <a:t>Ligaments </a:t>
            </a:r>
            <a:r>
              <a:rPr sz="2900" dirty="0">
                <a:solidFill>
                  <a:schemeClr val="bg1"/>
                </a:solidFill>
              </a:rPr>
              <a:t>of </a:t>
            </a:r>
            <a:r>
              <a:rPr sz="2900" spc="-5" dirty="0">
                <a:solidFill>
                  <a:schemeClr val="bg1"/>
                </a:solidFill>
              </a:rPr>
              <a:t>the </a:t>
            </a:r>
            <a:r>
              <a:rPr sz="2900" spc="-710" dirty="0">
                <a:solidFill>
                  <a:schemeClr val="bg1"/>
                </a:solidFill>
              </a:rPr>
              <a:t> </a:t>
            </a:r>
            <a:r>
              <a:rPr sz="2900" spc="-5" dirty="0">
                <a:solidFill>
                  <a:schemeClr val="bg1"/>
                </a:solidFill>
              </a:rPr>
              <a:t>shoulder</a:t>
            </a:r>
            <a:r>
              <a:rPr sz="2900" spc="-30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joint</a:t>
            </a:r>
            <a:r>
              <a:rPr sz="2900" spc="-3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..1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900365" y="1674813"/>
            <a:ext cx="3896995" cy="1207135"/>
            <a:chOff x="376364" y="1674812"/>
            <a:chExt cx="3896995" cy="1207135"/>
          </a:xfrm>
        </p:grpSpPr>
        <p:sp>
          <p:nvSpPr>
            <p:cNvPr id="7" name="object 7"/>
            <p:cNvSpPr/>
            <p:nvPr/>
          </p:nvSpPr>
          <p:spPr>
            <a:xfrm>
              <a:off x="381762" y="1680210"/>
              <a:ext cx="3886200" cy="1196340"/>
            </a:xfrm>
            <a:custGeom>
              <a:avLst/>
              <a:gdLst/>
              <a:ahLst/>
              <a:cxnLst/>
              <a:rect l="l" t="t" r="r" b="b"/>
              <a:pathLst>
                <a:path w="3886200" h="1196339">
                  <a:moveTo>
                    <a:pt x="3686810" y="0"/>
                  </a:moveTo>
                  <a:lnTo>
                    <a:pt x="199390" y="0"/>
                  </a:lnTo>
                  <a:lnTo>
                    <a:pt x="153671" y="5266"/>
                  </a:lnTo>
                  <a:lnTo>
                    <a:pt x="111702" y="20268"/>
                  </a:lnTo>
                  <a:lnTo>
                    <a:pt x="74681" y="43807"/>
                  </a:lnTo>
                  <a:lnTo>
                    <a:pt x="43803" y="74686"/>
                  </a:lnTo>
                  <a:lnTo>
                    <a:pt x="20265" y="111708"/>
                  </a:lnTo>
                  <a:lnTo>
                    <a:pt x="5265" y="153675"/>
                  </a:lnTo>
                  <a:lnTo>
                    <a:pt x="0" y="199389"/>
                  </a:lnTo>
                  <a:lnTo>
                    <a:pt x="0" y="996950"/>
                  </a:lnTo>
                  <a:lnTo>
                    <a:pt x="5265" y="1042664"/>
                  </a:lnTo>
                  <a:lnTo>
                    <a:pt x="20265" y="1084631"/>
                  </a:lnTo>
                  <a:lnTo>
                    <a:pt x="43803" y="1121653"/>
                  </a:lnTo>
                  <a:lnTo>
                    <a:pt x="74681" y="1152532"/>
                  </a:lnTo>
                  <a:lnTo>
                    <a:pt x="111702" y="1176071"/>
                  </a:lnTo>
                  <a:lnTo>
                    <a:pt x="153671" y="1191073"/>
                  </a:lnTo>
                  <a:lnTo>
                    <a:pt x="199390" y="1196339"/>
                  </a:lnTo>
                  <a:lnTo>
                    <a:pt x="3686810" y="1196339"/>
                  </a:lnTo>
                  <a:lnTo>
                    <a:pt x="3732524" y="1191073"/>
                  </a:lnTo>
                  <a:lnTo>
                    <a:pt x="3774491" y="1176071"/>
                  </a:lnTo>
                  <a:lnTo>
                    <a:pt x="3811513" y="1152532"/>
                  </a:lnTo>
                  <a:lnTo>
                    <a:pt x="3842392" y="1121653"/>
                  </a:lnTo>
                  <a:lnTo>
                    <a:pt x="3865931" y="1084631"/>
                  </a:lnTo>
                  <a:lnTo>
                    <a:pt x="3880933" y="1042664"/>
                  </a:lnTo>
                  <a:lnTo>
                    <a:pt x="3886200" y="996950"/>
                  </a:lnTo>
                  <a:lnTo>
                    <a:pt x="3886200" y="199389"/>
                  </a:lnTo>
                  <a:lnTo>
                    <a:pt x="3880933" y="153675"/>
                  </a:lnTo>
                  <a:lnTo>
                    <a:pt x="3865931" y="111708"/>
                  </a:lnTo>
                  <a:lnTo>
                    <a:pt x="3842392" y="74686"/>
                  </a:lnTo>
                  <a:lnTo>
                    <a:pt x="3811513" y="43807"/>
                  </a:lnTo>
                  <a:lnTo>
                    <a:pt x="3774491" y="20268"/>
                  </a:lnTo>
                  <a:lnTo>
                    <a:pt x="3732524" y="5266"/>
                  </a:lnTo>
                  <a:lnTo>
                    <a:pt x="368681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762" y="1680210"/>
              <a:ext cx="3886200" cy="1196340"/>
            </a:xfrm>
            <a:custGeom>
              <a:avLst/>
              <a:gdLst/>
              <a:ahLst/>
              <a:cxnLst/>
              <a:rect l="l" t="t" r="r" b="b"/>
              <a:pathLst>
                <a:path w="3886200" h="1196339">
                  <a:moveTo>
                    <a:pt x="0" y="199389"/>
                  </a:moveTo>
                  <a:lnTo>
                    <a:pt x="5265" y="153675"/>
                  </a:lnTo>
                  <a:lnTo>
                    <a:pt x="20265" y="111708"/>
                  </a:lnTo>
                  <a:lnTo>
                    <a:pt x="43803" y="74686"/>
                  </a:lnTo>
                  <a:lnTo>
                    <a:pt x="74681" y="43807"/>
                  </a:lnTo>
                  <a:lnTo>
                    <a:pt x="111702" y="20268"/>
                  </a:lnTo>
                  <a:lnTo>
                    <a:pt x="153671" y="5266"/>
                  </a:lnTo>
                  <a:lnTo>
                    <a:pt x="199390" y="0"/>
                  </a:lnTo>
                  <a:lnTo>
                    <a:pt x="3686810" y="0"/>
                  </a:lnTo>
                  <a:lnTo>
                    <a:pt x="3732524" y="5266"/>
                  </a:lnTo>
                  <a:lnTo>
                    <a:pt x="3774491" y="20268"/>
                  </a:lnTo>
                  <a:lnTo>
                    <a:pt x="3811513" y="43807"/>
                  </a:lnTo>
                  <a:lnTo>
                    <a:pt x="3842392" y="74686"/>
                  </a:lnTo>
                  <a:lnTo>
                    <a:pt x="3865931" y="111708"/>
                  </a:lnTo>
                  <a:lnTo>
                    <a:pt x="3880933" y="153675"/>
                  </a:lnTo>
                  <a:lnTo>
                    <a:pt x="3886200" y="199389"/>
                  </a:lnTo>
                  <a:lnTo>
                    <a:pt x="3886200" y="996950"/>
                  </a:lnTo>
                  <a:lnTo>
                    <a:pt x="3880933" y="1042664"/>
                  </a:lnTo>
                  <a:lnTo>
                    <a:pt x="3865931" y="1084631"/>
                  </a:lnTo>
                  <a:lnTo>
                    <a:pt x="3842392" y="1121653"/>
                  </a:lnTo>
                  <a:lnTo>
                    <a:pt x="3811513" y="1152532"/>
                  </a:lnTo>
                  <a:lnTo>
                    <a:pt x="3774491" y="1176071"/>
                  </a:lnTo>
                  <a:lnTo>
                    <a:pt x="3732524" y="1191073"/>
                  </a:lnTo>
                  <a:lnTo>
                    <a:pt x="3686810" y="1196339"/>
                  </a:lnTo>
                  <a:lnTo>
                    <a:pt x="199390" y="1196339"/>
                  </a:lnTo>
                  <a:lnTo>
                    <a:pt x="153671" y="1191073"/>
                  </a:lnTo>
                  <a:lnTo>
                    <a:pt x="111702" y="1176071"/>
                  </a:lnTo>
                  <a:lnTo>
                    <a:pt x="74681" y="1152532"/>
                  </a:lnTo>
                  <a:lnTo>
                    <a:pt x="43803" y="1121653"/>
                  </a:lnTo>
                  <a:lnTo>
                    <a:pt x="20265" y="1084631"/>
                  </a:lnTo>
                  <a:lnTo>
                    <a:pt x="5265" y="1042664"/>
                  </a:lnTo>
                  <a:lnTo>
                    <a:pt x="0" y="996950"/>
                  </a:lnTo>
                  <a:lnTo>
                    <a:pt x="0" y="19938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15745" y="1786889"/>
            <a:ext cx="3504565" cy="380111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66040" marR="1005205">
              <a:lnSpc>
                <a:spcPts val="3220"/>
              </a:lnSpc>
              <a:spcBef>
                <a:spcPts val="620"/>
              </a:spcBef>
            </a:pP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Cora</a:t>
            </a:r>
            <a:r>
              <a:rPr sz="31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ohume</a:t>
            </a:r>
            <a:r>
              <a:rPr sz="31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100" spc="-5" dirty="0">
                <a:solidFill>
                  <a:srgbClr val="FFFFFF"/>
                </a:solidFill>
                <a:latin typeface="Times New Roman"/>
                <a:cs typeface="Times New Roman"/>
              </a:rPr>
              <a:t>al  ligament:</a:t>
            </a:r>
            <a:endParaRPr sz="3100" dirty="0">
              <a:latin typeface="Times New Roman"/>
              <a:cs typeface="Times New Roman"/>
            </a:endParaRPr>
          </a:p>
          <a:p>
            <a:pPr marL="241300" indent="-228600">
              <a:spcBef>
                <a:spcPts val="14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rong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band</a:t>
            </a:r>
          </a:p>
          <a:p>
            <a:pPr marL="241300" marR="5080" indent="-228600">
              <a:lnSpc>
                <a:spcPct val="86300"/>
              </a:lnSpc>
              <a:spcBef>
                <a:spcPts val="555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Extends </a:t>
            </a:r>
            <a:r>
              <a:rPr sz="2400" spc="-5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the lateral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border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of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root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coracoid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process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tip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greater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tuberosity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humerus.</a:t>
            </a:r>
            <a:endParaRPr sz="24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2685"/>
              </a:lnSpc>
              <a:spcBef>
                <a:spcPts val="14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Times New Roman"/>
                <a:cs typeface="Times New Roman"/>
              </a:rPr>
              <a:t>Supports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joint</a:t>
            </a:r>
          </a:p>
          <a:p>
            <a:pPr marL="241300">
              <a:lnSpc>
                <a:spcPts val="2685"/>
              </a:lnSpc>
            </a:pPr>
            <a:r>
              <a:rPr sz="2400" dirty="0">
                <a:latin typeface="Times New Roman"/>
                <a:cs typeface="Times New Roman"/>
              </a:rPr>
              <a:t>superiorly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5864353" y="1"/>
            <a:ext cx="4803775" cy="6506209"/>
            <a:chOff x="4340352" y="0"/>
            <a:chExt cx="4803775" cy="6506209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0352" y="0"/>
              <a:ext cx="4803648" cy="65059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222234" y="1379982"/>
              <a:ext cx="767080" cy="554990"/>
            </a:xfrm>
            <a:custGeom>
              <a:avLst/>
              <a:gdLst/>
              <a:ahLst/>
              <a:cxnLst/>
              <a:rect l="l" t="t" r="r" b="b"/>
              <a:pathLst>
                <a:path w="767079" h="554989">
                  <a:moveTo>
                    <a:pt x="230250" y="0"/>
                  </a:moveTo>
                  <a:lnTo>
                    <a:pt x="0" y="61087"/>
                  </a:lnTo>
                  <a:lnTo>
                    <a:pt x="61087" y="291210"/>
                  </a:lnTo>
                  <a:lnTo>
                    <a:pt x="103377" y="218439"/>
                  </a:lnTo>
                  <a:lnTo>
                    <a:pt x="682498" y="554989"/>
                  </a:lnTo>
                  <a:lnTo>
                    <a:pt x="767080" y="409320"/>
                  </a:lnTo>
                  <a:lnTo>
                    <a:pt x="187960" y="72897"/>
                  </a:lnTo>
                  <a:lnTo>
                    <a:pt x="23025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281877"/>
            <a:ext cx="3744595" cy="1130935"/>
            <a:chOff x="604964" y="281876"/>
            <a:chExt cx="3744595" cy="1130935"/>
          </a:xfrm>
        </p:grpSpPr>
        <p:sp>
          <p:nvSpPr>
            <p:cNvPr id="3" name="object 3"/>
            <p:cNvSpPr/>
            <p:nvPr/>
          </p:nvSpPr>
          <p:spPr>
            <a:xfrm>
              <a:off x="610361" y="287273"/>
              <a:ext cx="3733800" cy="1120140"/>
            </a:xfrm>
            <a:custGeom>
              <a:avLst/>
              <a:gdLst/>
              <a:ahLst/>
              <a:cxnLst/>
              <a:rect l="l" t="t" r="r" b="b"/>
              <a:pathLst>
                <a:path w="3733800" h="1120140">
                  <a:moveTo>
                    <a:pt x="3547110" y="0"/>
                  </a:moveTo>
                  <a:lnTo>
                    <a:pt x="186689" y="0"/>
                  </a:lnTo>
                  <a:lnTo>
                    <a:pt x="137062" y="6667"/>
                  </a:lnTo>
                  <a:lnTo>
                    <a:pt x="92467" y="25484"/>
                  </a:lnTo>
                  <a:lnTo>
                    <a:pt x="54683" y="54673"/>
                  </a:lnTo>
                  <a:lnTo>
                    <a:pt x="25490" y="92456"/>
                  </a:lnTo>
                  <a:lnTo>
                    <a:pt x="6669" y="137054"/>
                  </a:lnTo>
                  <a:lnTo>
                    <a:pt x="0" y="186689"/>
                  </a:lnTo>
                  <a:lnTo>
                    <a:pt x="0" y="933450"/>
                  </a:lnTo>
                  <a:lnTo>
                    <a:pt x="6669" y="983085"/>
                  </a:lnTo>
                  <a:lnTo>
                    <a:pt x="25490" y="1027683"/>
                  </a:lnTo>
                  <a:lnTo>
                    <a:pt x="54683" y="1065466"/>
                  </a:lnTo>
                  <a:lnTo>
                    <a:pt x="92467" y="1094655"/>
                  </a:lnTo>
                  <a:lnTo>
                    <a:pt x="137062" y="1113472"/>
                  </a:lnTo>
                  <a:lnTo>
                    <a:pt x="186689" y="1120139"/>
                  </a:lnTo>
                  <a:lnTo>
                    <a:pt x="3547110" y="1120139"/>
                  </a:lnTo>
                  <a:lnTo>
                    <a:pt x="3596745" y="1113472"/>
                  </a:lnTo>
                  <a:lnTo>
                    <a:pt x="3641343" y="1094655"/>
                  </a:lnTo>
                  <a:lnTo>
                    <a:pt x="3679126" y="1065466"/>
                  </a:lnTo>
                  <a:lnTo>
                    <a:pt x="3708315" y="1027684"/>
                  </a:lnTo>
                  <a:lnTo>
                    <a:pt x="3727132" y="983085"/>
                  </a:lnTo>
                  <a:lnTo>
                    <a:pt x="3733800" y="933450"/>
                  </a:lnTo>
                  <a:lnTo>
                    <a:pt x="3733800" y="186689"/>
                  </a:lnTo>
                  <a:lnTo>
                    <a:pt x="3727132" y="137054"/>
                  </a:lnTo>
                  <a:lnTo>
                    <a:pt x="3708315" y="92455"/>
                  </a:lnTo>
                  <a:lnTo>
                    <a:pt x="3679126" y="54673"/>
                  </a:lnTo>
                  <a:lnTo>
                    <a:pt x="3641344" y="25484"/>
                  </a:lnTo>
                  <a:lnTo>
                    <a:pt x="3596745" y="6667"/>
                  </a:lnTo>
                  <a:lnTo>
                    <a:pt x="354711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287273"/>
              <a:ext cx="3733800" cy="1120140"/>
            </a:xfrm>
            <a:custGeom>
              <a:avLst/>
              <a:gdLst/>
              <a:ahLst/>
              <a:cxnLst/>
              <a:rect l="l" t="t" r="r" b="b"/>
              <a:pathLst>
                <a:path w="3733800" h="1120140">
                  <a:moveTo>
                    <a:pt x="0" y="186689"/>
                  </a:moveTo>
                  <a:lnTo>
                    <a:pt x="6669" y="137054"/>
                  </a:lnTo>
                  <a:lnTo>
                    <a:pt x="25490" y="92456"/>
                  </a:lnTo>
                  <a:lnTo>
                    <a:pt x="54683" y="54673"/>
                  </a:lnTo>
                  <a:lnTo>
                    <a:pt x="92467" y="25484"/>
                  </a:lnTo>
                  <a:lnTo>
                    <a:pt x="137062" y="6667"/>
                  </a:lnTo>
                  <a:lnTo>
                    <a:pt x="186689" y="0"/>
                  </a:lnTo>
                  <a:lnTo>
                    <a:pt x="3547110" y="0"/>
                  </a:lnTo>
                  <a:lnTo>
                    <a:pt x="3596745" y="6667"/>
                  </a:lnTo>
                  <a:lnTo>
                    <a:pt x="3641344" y="25484"/>
                  </a:lnTo>
                  <a:lnTo>
                    <a:pt x="3679126" y="54673"/>
                  </a:lnTo>
                  <a:lnTo>
                    <a:pt x="3708315" y="92455"/>
                  </a:lnTo>
                  <a:lnTo>
                    <a:pt x="3727132" y="137054"/>
                  </a:lnTo>
                  <a:lnTo>
                    <a:pt x="3733800" y="186689"/>
                  </a:lnTo>
                  <a:lnTo>
                    <a:pt x="3733800" y="933450"/>
                  </a:lnTo>
                  <a:lnTo>
                    <a:pt x="3727132" y="983085"/>
                  </a:lnTo>
                  <a:lnTo>
                    <a:pt x="3708315" y="1027684"/>
                  </a:lnTo>
                  <a:lnTo>
                    <a:pt x="3679126" y="1065466"/>
                  </a:lnTo>
                  <a:lnTo>
                    <a:pt x="3641343" y="1094655"/>
                  </a:lnTo>
                  <a:lnTo>
                    <a:pt x="3596745" y="1113472"/>
                  </a:lnTo>
                  <a:lnTo>
                    <a:pt x="3547110" y="1120139"/>
                  </a:lnTo>
                  <a:lnTo>
                    <a:pt x="186689" y="1120139"/>
                  </a:lnTo>
                  <a:lnTo>
                    <a:pt x="137062" y="1113472"/>
                  </a:lnTo>
                  <a:lnTo>
                    <a:pt x="92467" y="1094655"/>
                  </a:lnTo>
                  <a:lnTo>
                    <a:pt x="54683" y="1065466"/>
                  </a:lnTo>
                  <a:lnTo>
                    <a:pt x="25490" y="1027683"/>
                  </a:lnTo>
                  <a:lnTo>
                    <a:pt x="6669" y="983085"/>
                  </a:lnTo>
                  <a:lnTo>
                    <a:pt x="0" y="933450"/>
                  </a:lnTo>
                  <a:lnTo>
                    <a:pt x="0" y="18668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101" y="385014"/>
            <a:ext cx="2522220" cy="8502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605"/>
              </a:spcBef>
            </a:pPr>
            <a:r>
              <a:rPr sz="2900" spc="-10" dirty="0">
                <a:solidFill>
                  <a:schemeClr val="bg1"/>
                </a:solidFill>
              </a:rPr>
              <a:t>Ligaments </a:t>
            </a:r>
            <a:r>
              <a:rPr sz="2900" dirty="0">
                <a:solidFill>
                  <a:schemeClr val="bg1"/>
                </a:solidFill>
              </a:rPr>
              <a:t>of </a:t>
            </a:r>
            <a:r>
              <a:rPr sz="2900" spc="-5" dirty="0">
                <a:solidFill>
                  <a:schemeClr val="bg1"/>
                </a:solidFill>
              </a:rPr>
              <a:t>the </a:t>
            </a:r>
            <a:r>
              <a:rPr sz="2900" spc="-710" dirty="0">
                <a:solidFill>
                  <a:schemeClr val="bg1"/>
                </a:solidFill>
              </a:rPr>
              <a:t> </a:t>
            </a:r>
            <a:r>
              <a:rPr sz="2900" spc="-5" dirty="0">
                <a:solidFill>
                  <a:schemeClr val="bg1"/>
                </a:solidFill>
              </a:rPr>
              <a:t>shoulder</a:t>
            </a:r>
            <a:r>
              <a:rPr sz="2900" spc="-30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joint</a:t>
            </a:r>
            <a:r>
              <a:rPr sz="2900" spc="-3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..2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128965" y="1821116"/>
            <a:ext cx="3287395" cy="1247140"/>
            <a:chOff x="604964" y="1821116"/>
            <a:chExt cx="3287395" cy="1247140"/>
          </a:xfrm>
        </p:grpSpPr>
        <p:sp>
          <p:nvSpPr>
            <p:cNvPr id="7" name="object 7"/>
            <p:cNvSpPr/>
            <p:nvPr/>
          </p:nvSpPr>
          <p:spPr>
            <a:xfrm>
              <a:off x="610361" y="1826514"/>
              <a:ext cx="3276600" cy="1236345"/>
            </a:xfrm>
            <a:custGeom>
              <a:avLst/>
              <a:gdLst/>
              <a:ahLst/>
              <a:cxnLst/>
              <a:rect l="l" t="t" r="r" b="b"/>
              <a:pathLst>
                <a:path w="3276600" h="1236345">
                  <a:moveTo>
                    <a:pt x="3070605" y="0"/>
                  </a:moveTo>
                  <a:lnTo>
                    <a:pt x="205994" y="0"/>
                  </a:lnTo>
                  <a:lnTo>
                    <a:pt x="158761" y="5439"/>
                  </a:lnTo>
                  <a:lnTo>
                    <a:pt x="115403" y="20933"/>
                  </a:lnTo>
                  <a:lnTo>
                    <a:pt x="77155" y="45246"/>
                  </a:lnTo>
                  <a:lnTo>
                    <a:pt x="45254" y="77144"/>
                  </a:lnTo>
                  <a:lnTo>
                    <a:pt x="20937" y="115392"/>
                  </a:lnTo>
                  <a:lnTo>
                    <a:pt x="5440" y="158753"/>
                  </a:lnTo>
                  <a:lnTo>
                    <a:pt x="0" y="205994"/>
                  </a:lnTo>
                  <a:lnTo>
                    <a:pt x="0" y="1029970"/>
                  </a:lnTo>
                  <a:lnTo>
                    <a:pt x="5440" y="1077210"/>
                  </a:lnTo>
                  <a:lnTo>
                    <a:pt x="20937" y="1120571"/>
                  </a:lnTo>
                  <a:lnTo>
                    <a:pt x="45254" y="1158819"/>
                  </a:lnTo>
                  <a:lnTo>
                    <a:pt x="77155" y="1190717"/>
                  </a:lnTo>
                  <a:lnTo>
                    <a:pt x="115403" y="1215030"/>
                  </a:lnTo>
                  <a:lnTo>
                    <a:pt x="158761" y="1230524"/>
                  </a:lnTo>
                  <a:lnTo>
                    <a:pt x="205994" y="1235964"/>
                  </a:lnTo>
                  <a:lnTo>
                    <a:pt x="3070605" y="1235964"/>
                  </a:lnTo>
                  <a:lnTo>
                    <a:pt x="3117846" y="1230524"/>
                  </a:lnTo>
                  <a:lnTo>
                    <a:pt x="3161207" y="1215030"/>
                  </a:lnTo>
                  <a:lnTo>
                    <a:pt x="3199455" y="1190717"/>
                  </a:lnTo>
                  <a:lnTo>
                    <a:pt x="3231353" y="1158819"/>
                  </a:lnTo>
                  <a:lnTo>
                    <a:pt x="3255666" y="1120571"/>
                  </a:lnTo>
                  <a:lnTo>
                    <a:pt x="3271160" y="1077210"/>
                  </a:lnTo>
                  <a:lnTo>
                    <a:pt x="3276600" y="1029970"/>
                  </a:lnTo>
                  <a:lnTo>
                    <a:pt x="3276600" y="205994"/>
                  </a:lnTo>
                  <a:lnTo>
                    <a:pt x="3271160" y="158753"/>
                  </a:lnTo>
                  <a:lnTo>
                    <a:pt x="3255666" y="115392"/>
                  </a:lnTo>
                  <a:lnTo>
                    <a:pt x="3231353" y="77144"/>
                  </a:lnTo>
                  <a:lnTo>
                    <a:pt x="3199455" y="45246"/>
                  </a:lnTo>
                  <a:lnTo>
                    <a:pt x="3161207" y="20933"/>
                  </a:lnTo>
                  <a:lnTo>
                    <a:pt x="3117846" y="5439"/>
                  </a:lnTo>
                  <a:lnTo>
                    <a:pt x="3070605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826514"/>
              <a:ext cx="3276600" cy="1236345"/>
            </a:xfrm>
            <a:custGeom>
              <a:avLst/>
              <a:gdLst/>
              <a:ahLst/>
              <a:cxnLst/>
              <a:rect l="l" t="t" r="r" b="b"/>
              <a:pathLst>
                <a:path w="3276600" h="1236345">
                  <a:moveTo>
                    <a:pt x="0" y="205994"/>
                  </a:moveTo>
                  <a:lnTo>
                    <a:pt x="5440" y="158753"/>
                  </a:lnTo>
                  <a:lnTo>
                    <a:pt x="20937" y="115392"/>
                  </a:lnTo>
                  <a:lnTo>
                    <a:pt x="45254" y="77144"/>
                  </a:lnTo>
                  <a:lnTo>
                    <a:pt x="77155" y="45246"/>
                  </a:lnTo>
                  <a:lnTo>
                    <a:pt x="115403" y="20933"/>
                  </a:lnTo>
                  <a:lnTo>
                    <a:pt x="158761" y="5439"/>
                  </a:lnTo>
                  <a:lnTo>
                    <a:pt x="205994" y="0"/>
                  </a:lnTo>
                  <a:lnTo>
                    <a:pt x="3070605" y="0"/>
                  </a:lnTo>
                  <a:lnTo>
                    <a:pt x="3117846" y="5439"/>
                  </a:lnTo>
                  <a:lnTo>
                    <a:pt x="3161207" y="20933"/>
                  </a:lnTo>
                  <a:lnTo>
                    <a:pt x="3199455" y="45246"/>
                  </a:lnTo>
                  <a:lnTo>
                    <a:pt x="3231353" y="77144"/>
                  </a:lnTo>
                  <a:lnTo>
                    <a:pt x="3255666" y="115392"/>
                  </a:lnTo>
                  <a:lnTo>
                    <a:pt x="3271160" y="158753"/>
                  </a:lnTo>
                  <a:lnTo>
                    <a:pt x="3276600" y="205994"/>
                  </a:lnTo>
                  <a:lnTo>
                    <a:pt x="3276600" y="1029970"/>
                  </a:lnTo>
                  <a:lnTo>
                    <a:pt x="3271160" y="1077210"/>
                  </a:lnTo>
                  <a:lnTo>
                    <a:pt x="3255666" y="1120571"/>
                  </a:lnTo>
                  <a:lnTo>
                    <a:pt x="3231353" y="1158819"/>
                  </a:lnTo>
                  <a:lnTo>
                    <a:pt x="3199455" y="1190717"/>
                  </a:lnTo>
                  <a:lnTo>
                    <a:pt x="3161207" y="1215030"/>
                  </a:lnTo>
                  <a:lnTo>
                    <a:pt x="3117846" y="1230524"/>
                  </a:lnTo>
                  <a:lnTo>
                    <a:pt x="3070605" y="1235964"/>
                  </a:lnTo>
                  <a:lnTo>
                    <a:pt x="205994" y="1235964"/>
                  </a:lnTo>
                  <a:lnTo>
                    <a:pt x="158761" y="1230524"/>
                  </a:lnTo>
                  <a:lnTo>
                    <a:pt x="115403" y="1215030"/>
                  </a:lnTo>
                  <a:lnTo>
                    <a:pt x="77155" y="1190717"/>
                  </a:lnTo>
                  <a:lnTo>
                    <a:pt x="45254" y="1158819"/>
                  </a:lnTo>
                  <a:lnTo>
                    <a:pt x="20937" y="1120571"/>
                  </a:lnTo>
                  <a:lnTo>
                    <a:pt x="5440" y="1077210"/>
                  </a:lnTo>
                  <a:lnTo>
                    <a:pt x="0" y="1029970"/>
                  </a:lnTo>
                  <a:lnTo>
                    <a:pt x="0" y="20599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25141" y="1936495"/>
            <a:ext cx="2863850" cy="420497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90170" marR="298450">
              <a:lnSpc>
                <a:spcPts val="3310"/>
              </a:lnSpc>
              <a:spcBef>
                <a:spcPts val="65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Gle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-humeral  ligament:</a:t>
            </a:r>
            <a:endParaRPr sz="3200" dirty="0">
              <a:latin typeface="Times New Roman"/>
              <a:cs typeface="Times New Roman"/>
            </a:endParaRPr>
          </a:p>
          <a:p>
            <a:pPr marL="241300" marR="235585" indent="-228600">
              <a:lnSpc>
                <a:spcPts val="2580"/>
              </a:lnSpc>
              <a:spcBef>
                <a:spcPts val="1895"/>
              </a:spcBef>
              <a:buChar char="•"/>
              <a:tabLst>
                <a:tab pos="241300" algn="l"/>
              </a:tabLst>
            </a:pPr>
            <a:r>
              <a:rPr sz="2500" spc="-5" dirty="0">
                <a:latin typeface="Times New Roman"/>
                <a:cs typeface="Times New Roman"/>
              </a:rPr>
              <a:t>Thickened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parts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of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 capsule.</a:t>
            </a:r>
            <a:endParaRPr sz="250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86200"/>
              </a:lnSpc>
              <a:spcBef>
                <a:spcPts val="570"/>
              </a:spcBef>
              <a:buChar char="•"/>
              <a:tabLst>
                <a:tab pos="241300" algn="l"/>
              </a:tabLst>
            </a:pPr>
            <a:r>
              <a:rPr sz="2500" spc="-5" dirty="0">
                <a:latin typeface="Times New Roman"/>
                <a:cs typeface="Times New Roman"/>
              </a:rPr>
              <a:t>Connects the upper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part of the anterior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20" dirty="0">
                <a:latin typeface="Times New Roman"/>
                <a:cs typeface="Times New Roman"/>
              </a:rPr>
              <a:t>margin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glenoid cavity to the </a:t>
            </a:r>
            <a:r>
              <a:rPr sz="2500" spc="-6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lesser tuberosity and </a:t>
            </a:r>
            <a:r>
              <a:rPr sz="2500" spc="-6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anatomical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neck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of 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the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humerrus</a:t>
            </a:r>
            <a:endParaRPr sz="25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31408" y="152400"/>
            <a:ext cx="4737100" cy="5255260"/>
            <a:chOff x="4407408" y="152400"/>
            <a:chExt cx="4737100" cy="525526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7408" y="152400"/>
              <a:ext cx="4736592" cy="525475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48400" y="2110739"/>
              <a:ext cx="381000" cy="533400"/>
            </a:xfrm>
            <a:custGeom>
              <a:avLst/>
              <a:gdLst/>
              <a:ahLst/>
              <a:cxnLst/>
              <a:rect l="l" t="t" r="r" b="b"/>
              <a:pathLst>
                <a:path w="381000" h="533400">
                  <a:moveTo>
                    <a:pt x="190500" y="0"/>
                  </a:moveTo>
                  <a:lnTo>
                    <a:pt x="0" y="190500"/>
                  </a:lnTo>
                  <a:lnTo>
                    <a:pt x="95250" y="190500"/>
                  </a:lnTo>
                  <a:lnTo>
                    <a:pt x="95250" y="533400"/>
                  </a:lnTo>
                  <a:lnTo>
                    <a:pt x="285750" y="533400"/>
                  </a:lnTo>
                  <a:lnTo>
                    <a:pt x="285750" y="190500"/>
                  </a:lnTo>
                  <a:lnTo>
                    <a:pt x="381000" y="19050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281877"/>
            <a:ext cx="3744595" cy="1130935"/>
            <a:chOff x="604964" y="281876"/>
            <a:chExt cx="3744595" cy="1130935"/>
          </a:xfrm>
        </p:grpSpPr>
        <p:sp>
          <p:nvSpPr>
            <p:cNvPr id="3" name="object 3"/>
            <p:cNvSpPr/>
            <p:nvPr/>
          </p:nvSpPr>
          <p:spPr>
            <a:xfrm>
              <a:off x="610361" y="287273"/>
              <a:ext cx="3733800" cy="1120140"/>
            </a:xfrm>
            <a:custGeom>
              <a:avLst/>
              <a:gdLst/>
              <a:ahLst/>
              <a:cxnLst/>
              <a:rect l="l" t="t" r="r" b="b"/>
              <a:pathLst>
                <a:path w="3733800" h="1120140">
                  <a:moveTo>
                    <a:pt x="3547110" y="0"/>
                  </a:moveTo>
                  <a:lnTo>
                    <a:pt x="186689" y="0"/>
                  </a:lnTo>
                  <a:lnTo>
                    <a:pt x="137062" y="6667"/>
                  </a:lnTo>
                  <a:lnTo>
                    <a:pt x="92467" y="25484"/>
                  </a:lnTo>
                  <a:lnTo>
                    <a:pt x="54683" y="54673"/>
                  </a:lnTo>
                  <a:lnTo>
                    <a:pt x="25490" y="92456"/>
                  </a:lnTo>
                  <a:lnTo>
                    <a:pt x="6669" y="137054"/>
                  </a:lnTo>
                  <a:lnTo>
                    <a:pt x="0" y="186689"/>
                  </a:lnTo>
                  <a:lnTo>
                    <a:pt x="0" y="933450"/>
                  </a:lnTo>
                  <a:lnTo>
                    <a:pt x="6669" y="983085"/>
                  </a:lnTo>
                  <a:lnTo>
                    <a:pt x="25490" y="1027683"/>
                  </a:lnTo>
                  <a:lnTo>
                    <a:pt x="54683" y="1065466"/>
                  </a:lnTo>
                  <a:lnTo>
                    <a:pt x="92467" y="1094655"/>
                  </a:lnTo>
                  <a:lnTo>
                    <a:pt x="137062" y="1113472"/>
                  </a:lnTo>
                  <a:lnTo>
                    <a:pt x="186689" y="1120139"/>
                  </a:lnTo>
                  <a:lnTo>
                    <a:pt x="3547110" y="1120139"/>
                  </a:lnTo>
                  <a:lnTo>
                    <a:pt x="3596745" y="1113472"/>
                  </a:lnTo>
                  <a:lnTo>
                    <a:pt x="3641343" y="1094655"/>
                  </a:lnTo>
                  <a:lnTo>
                    <a:pt x="3679126" y="1065466"/>
                  </a:lnTo>
                  <a:lnTo>
                    <a:pt x="3708315" y="1027684"/>
                  </a:lnTo>
                  <a:lnTo>
                    <a:pt x="3727132" y="983085"/>
                  </a:lnTo>
                  <a:lnTo>
                    <a:pt x="3733800" y="933450"/>
                  </a:lnTo>
                  <a:lnTo>
                    <a:pt x="3733800" y="186689"/>
                  </a:lnTo>
                  <a:lnTo>
                    <a:pt x="3727132" y="137054"/>
                  </a:lnTo>
                  <a:lnTo>
                    <a:pt x="3708315" y="92455"/>
                  </a:lnTo>
                  <a:lnTo>
                    <a:pt x="3679126" y="54673"/>
                  </a:lnTo>
                  <a:lnTo>
                    <a:pt x="3641344" y="25484"/>
                  </a:lnTo>
                  <a:lnTo>
                    <a:pt x="3596745" y="6667"/>
                  </a:lnTo>
                  <a:lnTo>
                    <a:pt x="354711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287273"/>
              <a:ext cx="3733800" cy="1120140"/>
            </a:xfrm>
            <a:custGeom>
              <a:avLst/>
              <a:gdLst/>
              <a:ahLst/>
              <a:cxnLst/>
              <a:rect l="l" t="t" r="r" b="b"/>
              <a:pathLst>
                <a:path w="3733800" h="1120140">
                  <a:moveTo>
                    <a:pt x="0" y="186689"/>
                  </a:moveTo>
                  <a:lnTo>
                    <a:pt x="6669" y="137054"/>
                  </a:lnTo>
                  <a:lnTo>
                    <a:pt x="25490" y="92456"/>
                  </a:lnTo>
                  <a:lnTo>
                    <a:pt x="54683" y="54673"/>
                  </a:lnTo>
                  <a:lnTo>
                    <a:pt x="92467" y="25484"/>
                  </a:lnTo>
                  <a:lnTo>
                    <a:pt x="137062" y="6667"/>
                  </a:lnTo>
                  <a:lnTo>
                    <a:pt x="186689" y="0"/>
                  </a:lnTo>
                  <a:lnTo>
                    <a:pt x="3547110" y="0"/>
                  </a:lnTo>
                  <a:lnTo>
                    <a:pt x="3596745" y="6667"/>
                  </a:lnTo>
                  <a:lnTo>
                    <a:pt x="3641344" y="25484"/>
                  </a:lnTo>
                  <a:lnTo>
                    <a:pt x="3679126" y="54673"/>
                  </a:lnTo>
                  <a:lnTo>
                    <a:pt x="3708315" y="92455"/>
                  </a:lnTo>
                  <a:lnTo>
                    <a:pt x="3727132" y="137054"/>
                  </a:lnTo>
                  <a:lnTo>
                    <a:pt x="3733800" y="186689"/>
                  </a:lnTo>
                  <a:lnTo>
                    <a:pt x="3733800" y="933450"/>
                  </a:lnTo>
                  <a:lnTo>
                    <a:pt x="3727132" y="983085"/>
                  </a:lnTo>
                  <a:lnTo>
                    <a:pt x="3708315" y="1027684"/>
                  </a:lnTo>
                  <a:lnTo>
                    <a:pt x="3679126" y="1065466"/>
                  </a:lnTo>
                  <a:lnTo>
                    <a:pt x="3641343" y="1094655"/>
                  </a:lnTo>
                  <a:lnTo>
                    <a:pt x="3596745" y="1113472"/>
                  </a:lnTo>
                  <a:lnTo>
                    <a:pt x="3547110" y="1120139"/>
                  </a:lnTo>
                  <a:lnTo>
                    <a:pt x="186689" y="1120139"/>
                  </a:lnTo>
                  <a:lnTo>
                    <a:pt x="137062" y="1113472"/>
                  </a:lnTo>
                  <a:lnTo>
                    <a:pt x="92467" y="1094655"/>
                  </a:lnTo>
                  <a:lnTo>
                    <a:pt x="54683" y="1065466"/>
                  </a:lnTo>
                  <a:lnTo>
                    <a:pt x="25490" y="1027683"/>
                  </a:lnTo>
                  <a:lnTo>
                    <a:pt x="6669" y="983085"/>
                  </a:lnTo>
                  <a:lnTo>
                    <a:pt x="0" y="933450"/>
                  </a:lnTo>
                  <a:lnTo>
                    <a:pt x="0" y="18668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101" y="385014"/>
            <a:ext cx="2522220" cy="85026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605"/>
              </a:spcBef>
            </a:pPr>
            <a:r>
              <a:rPr sz="2900" spc="-10" dirty="0">
                <a:solidFill>
                  <a:schemeClr val="bg1"/>
                </a:solidFill>
              </a:rPr>
              <a:t>Ligaments </a:t>
            </a:r>
            <a:r>
              <a:rPr sz="2900" dirty="0">
                <a:solidFill>
                  <a:schemeClr val="bg1"/>
                </a:solidFill>
              </a:rPr>
              <a:t>of </a:t>
            </a:r>
            <a:r>
              <a:rPr sz="2900" spc="-5" dirty="0">
                <a:solidFill>
                  <a:schemeClr val="bg1"/>
                </a:solidFill>
              </a:rPr>
              <a:t>the </a:t>
            </a:r>
            <a:r>
              <a:rPr sz="2900" spc="-710" dirty="0">
                <a:solidFill>
                  <a:schemeClr val="bg1"/>
                </a:solidFill>
              </a:rPr>
              <a:t> </a:t>
            </a:r>
            <a:r>
              <a:rPr sz="2900" spc="-5" dirty="0">
                <a:solidFill>
                  <a:schemeClr val="bg1"/>
                </a:solidFill>
              </a:rPr>
              <a:t>shoulder</a:t>
            </a:r>
            <a:r>
              <a:rPr sz="2900" spc="-30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joint</a:t>
            </a:r>
            <a:r>
              <a:rPr sz="2900" spc="-35" dirty="0">
                <a:solidFill>
                  <a:schemeClr val="bg1"/>
                </a:solidFill>
              </a:rPr>
              <a:t> </a:t>
            </a:r>
            <a:r>
              <a:rPr sz="2900" dirty="0">
                <a:solidFill>
                  <a:schemeClr val="bg1"/>
                </a:solidFill>
              </a:rPr>
              <a:t>..3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824165" y="1834832"/>
            <a:ext cx="3668395" cy="1324610"/>
            <a:chOff x="300164" y="1834832"/>
            <a:chExt cx="3668395" cy="1324610"/>
          </a:xfrm>
        </p:grpSpPr>
        <p:sp>
          <p:nvSpPr>
            <p:cNvPr id="7" name="object 7"/>
            <p:cNvSpPr/>
            <p:nvPr/>
          </p:nvSpPr>
          <p:spPr>
            <a:xfrm>
              <a:off x="305562" y="1840230"/>
              <a:ext cx="3657600" cy="1313815"/>
            </a:xfrm>
            <a:custGeom>
              <a:avLst/>
              <a:gdLst/>
              <a:ahLst/>
              <a:cxnLst/>
              <a:rect l="l" t="t" r="r" b="b"/>
              <a:pathLst>
                <a:path w="3657600" h="1313814">
                  <a:moveTo>
                    <a:pt x="3438652" y="0"/>
                  </a:moveTo>
                  <a:lnTo>
                    <a:pt x="218947" y="0"/>
                  </a:lnTo>
                  <a:lnTo>
                    <a:pt x="168746" y="5783"/>
                  </a:lnTo>
                  <a:lnTo>
                    <a:pt x="122662" y="22257"/>
                  </a:lnTo>
                  <a:lnTo>
                    <a:pt x="82009" y="48105"/>
                  </a:lnTo>
                  <a:lnTo>
                    <a:pt x="48101" y="82014"/>
                  </a:lnTo>
                  <a:lnTo>
                    <a:pt x="22254" y="122667"/>
                  </a:lnTo>
                  <a:lnTo>
                    <a:pt x="5782" y="168750"/>
                  </a:lnTo>
                  <a:lnTo>
                    <a:pt x="0" y="218948"/>
                  </a:lnTo>
                  <a:lnTo>
                    <a:pt x="0" y="1094740"/>
                  </a:lnTo>
                  <a:lnTo>
                    <a:pt x="5782" y="1144937"/>
                  </a:lnTo>
                  <a:lnTo>
                    <a:pt x="22254" y="1191020"/>
                  </a:lnTo>
                  <a:lnTo>
                    <a:pt x="48101" y="1231673"/>
                  </a:lnTo>
                  <a:lnTo>
                    <a:pt x="82009" y="1265582"/>
                  </a:lnTo>
                  <a:lnTo>
                    <a:pt x="122662" y="1291430"/>
                  </a:lnTo>
                  <a:lnTo>
                    <a:pt x="168746" y="1307904"/>
                  </a:lnTo>
                  <a:lnTo>
                    <a:pt x="218947" y="1313688"/>
                  </a:lnTo>
                  <a:lnTo>
                    <a:pt x="3438652" y="1313688"/>
                  </a:lnTo>
                  <a:lnTo>
                    <a:pt x="3488849" y="1307904"/>
                  </a:lnTo>
                  <a:lnTo>
                    <a:pt x="3534932" y="1291430"/>
                  </a:lnTo>
                  <a:lnTo>
                    <a:pt x="3575585" y="1265582"/>
                  </a:lnTo>
                  <a:lnTo>
                    <a:pt x="3609494" y="1231673"/>
                  </a:lnTo>
                  <a:lnTo>
                    <a:pt x="3635342" y="1191020"/>
                  </a:lnTo>
                  <a:lnTo>
                    <a:pt x="3651816" y="1144937"/>
                  </a:lnTo>
                  <a:lnTo>
                    <a:pt x="3657600" y="1094740"/>
                  </a:lnTo>
                  <a:lnTo>
                    <a:pt x="3657600" y="218948"/>
                  </a:lnTo>
                  <a:lnTo>
                    <a:pt x="3651816" y="168750"/>
                  </a:lnTo>
                  <a:lnTo>
                    <a:pt x="3635342" y="122667"/>
                  </a:lnTo>
                  <a:lnTo>
                    <a:pt x="3609494" y="82014"/>
                  </a:lnTo>
                  <a:lnTo>
                    <a:pt x="3575585" y="48105"/>
                  </a:lnTo>
                  <a:lnTo>
                    <a:pt x="3534932" y="22257"/>
                  </a:lnTo>
                  <a:lnTo>
                    <a:pt x="3488849" y="5783"/>
                  </a:lnTo>
                  <a:lnTo>
                    <a:pt x="343865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5562" y="1840230"/>
              <a:ext cx="3657600" cy="1313815"/>
            </a:xfrm>
            <a:custGeom>
              <a:avLst/>
              <a:gdLst/>
              <a:ahLst/>
              <a:cxnLst/>
              <a:rect l="l" t="t" r="r" b="b"/>
              <a:pathLst>
                <a:path w="3657600" h="1313814">
                  <a:moveTo>
                    <a:pt x="0" y="218948"/>
                  </a:moveTo>
                  <a:lnTo>
                    <a:pt x="5782" y="168750"/>
                  </a:lnTo>
                  <a:lnTo>
                    <a:pt x="22254" y="122667"/>
                  </a:lnTo>
                  <a:lnTo>
                    <a:pt x="48101" y="82014"/>
                  </a:lnTo>
                  <a:lnTo>
                    <a:pt x="82009" y="48105"/>
                  </a:lnTo>
                  <a:lnTo>
                    <a:pt x="122662" y="22257"/>
                  </a:lnTo>
                  <a:lnTo>
                    <a:pt x="168746" y="5783"/>
                  </a:lnTo>
                  <a:lnTo>
                    <a:pt x="218947" y="0"/>
                  </a:lnTo>
                  <a:lnTo>
                    <a:pt x="3438652" y="0"/>
                  </a:lnTo>
                  <a:lnTo>
                    <a:pt x="3488849" y="5783"/>
                  </a:lnTo>
                  <a:lnTo>
                    <a:pt x="3534932" y="22257"/>
                  </a:lnTo>
                  <a:lnTo>
                    <a:pt x="3575585" y="48105"/>
                  </a:lnTo>
                  <a:lnTo>
                    <a:pt x="3609494" y="82014"/>
                  </a:lnTo>
                  <a:lnTo>
                    <a:pt x="3635342" y="122667"/>
                  </a:lnTo>
                  <a:lnTo>
                    <a:pt x="3651816" y="168750"/>
                  </a:lnTo>
                  <a:lnTo>
                    <a:pt x="3657600" y="218948"/>
                  </a:lnTo>
                  <a:lnTo>
                    <a:pt x="3657600" y="1094740"/>
                  </a:lnTo>
                  <a:lnTo>
                    <a:pt x="3651816" y="1144937"/>
                  </a:lnTo>
                  <a:lnTo>
                    <a:pt x="3635342" y="1191020"/>
                  </a:lnTo>
                  <a:lnTo>
                    <a:pt x="3609494" y="1231673"/>
                  </a:lnTo>
                  <a:lnTo>
                    <a:pt x="3575585" y="1265582"/>
                  </a:lnTo>
                  <a:lnTo>
                    <a:pt x="3534932" y="1291430"/>
                  </a:lnTo>
                  <a:lnTo>
                    <a:pt x="3488849" y="1307904"/>
                  </a:lnTo>
                  <a:lnTo>
                    <a:pt x="3438652" y="1313688"/>
                  </a:lnTo>
                  <a:lnTo>
                    <a:pt x="218947" y="1313688"/>
                  </a:lnTo>
                  <a:lnTo>
                    <a:pt x="168746" y="1307904"/>
                  </a:lnTo>
                  <a:lnTo>
                    <a:pt x="122662" y="1291430"/>
                  </a:lnTo>
                  <a:lnTo>
                    <a:pt x="82009" y="1265582"/>
                  </a:lnTo>
                  <a:lnTo>
                    <a:pt x="48101" y="1231673"/>
                  </a:lnTo>
                  <a:lnTo>
                    <a:pt x="22254" y="1191020"/>
                  </a:lnTo>
                  <a:lnTo>
                    <a:pt x="5782" y="1144937"/>
                  </a:lnTo>
                  <a:lnTo>
                    <a:pt x="0" y="1094740"/>
                  </a:lnTo>
                  <a:lnTo>
                    <a:pt x="0" y="218948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32228" y="1959611"/>
            <a:ext cx="3257550" cy="345312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90170" marR="5080">
              <a:lnSpc>
                <a:spcPts val="3520"/>
              </a:lnSpc>
              <a:spcBef>
                <a:spcPts val="680"/>
              </a:spcBef>
            </a:pPr>
            <a:r>
              <a:rPr sz="3400" spc="-15" dirty="0">
                <a:solidFill>
                  <a:srgbClr val="FFFFFF"/>
                </a:solidFill>
                <a:latin typeface="Times New Roman"/>
                <a:cs typeface="Times New Roman"/>
              </a:rPr>
              <a:t>Transverse </a:t>
            </a:r>
            <a:r>
              <a:rPr sz="3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spc="-5" dirty="0">
                <a:solidFill>
                  <a:srgbClr val="FFFFFF"/>
                </a:solidFill>
                <a:latin typeface="Times New Roman"/>
                <a:cs typeface="Times New Roman"/>
              </a:rPr>
              <a:t>humeral</a:t>
            </a:r>
            <a:r>
              <a:rPr sz="3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FFFFFF"/>
                </a:solidFill>
                <a:latin typeface="Times New Roman"/>
                <a:cs typeface="Times New Roman"/>
              </a:rPr>
              <a:t>ligament:</a:t>
            </a:r>
            <a:endParaRPr sz="3400" dirty="0">
              <a:latin typeface="Times New Roman"/>
              <a:cs typeface="Times New Roman"/>
            </a:endParaRPr>
          </a:p>
          <a:p>
            <a:pPr marL="241300" marR="38100" indent="-228600">
              <a:lnSpc>
                <a:spcPct val="86300"/>
              </a:lnSpc>
              <a:spcBef>
                <a:spcPts val="1970"/>
              </a:spcBef>
              <a:buChar char="•"/>
              <a:tabLst>
                <a:tab pos="241300" algn="l"/>
              </a:tabLst>
            </a:pPr>
            <a:r>
              <a:rPr sz="2700" dirty="0">
                <a:latin typeface="Times New Roman"/>
                <a:cs typeface="Times New Roman"/>
              </a:rPr>
              <a:t>Attached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between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2 tuberosities of the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humerus.</a:t>
            </a:r>
            <a:endParaRPr sz="2700" dirty="0">
              <a:latin typeface="Times New Roman"/>
              <a:cs typeface="Times New Roman"/>
            </a:endParaRPr>
          </a:p>
          <a:p>
            <a:pPr marL="241300" marR="45720" indent="-228600">
              <a:lnSpc>
                <a:spcPct val="86300"/>
              </a:lnSpc>
              <a:spcBef>
                <a:spcPts val="615"/>
              </a:spcBef>
              <a:buChar char="•"/>
              <a:tabLst>
                <a:tab pos="241300" algn="l"/>
              </a:tabLst>
            </a:pPr>
            <a:r>
              <a:rPr sz="2700" spc="-5" dirty="0">
                <a:latin typeface="Times New Roman"/>
                <a:cs typeface="Times New Roman"/>
              </a:rPr>
              <a:t>Acts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as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retinaculum </a:t>
            </a:r>
            <a:r>
              <a:rPr sz="2700" spc="-66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for </a:t>
            </a:r>
            <a:r>
              <a:rPr sz="2700" dirty="0">
                <a:latin typeface="Times New Roman"/>
                <a:cs typeface="Times New Roman"/>
              </a:rPr>
              <a:t>the tendon of the </a:t>
            </a:r>
            <a:r>
              <a:rPr sz="27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long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head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biceps.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5932933" y="990600"/>
            <a:ext cx="4735195" cy="5257800"/>
            <a:chOff x="4408932" y="990600"/>
            <a:chExt cx="4735195" cy="52578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08932" y="990600"/>
              <a:ext cx="4735068" cy="52578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08932" y="3733800"/>
              <a:ext cx="620395" cy="304800"/>
            </a:xfrm>
            <a:custGeom>
              <a:avLst/>
              <a:gdLst/>
              <a:ahLst/>
              <a:cxnLst/>
              <a:rect l="l" t="t" r="r" b="b"/>
              <a:pathLst>
                <a:path w="620395" h="304800">
                  <a:moveTo>
                    <a:pt x="467867" y="0"/>
                  </a:moveTo>
                  <a:lnTo>
                    <a:pt x="467867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467867" y="228600"/>
                  </a:lnTo>
                  <a:lnTo>
                    <a:pt x="467867" y="304800"/>
                  </a:lnTo>
                  <a:lnTo>
                    <a:pt x="620267" y="152400"/>
                  </a:lnTo>
                  <a:lnTo>
                    <a:pt x="467867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_ Presenation_ template" id="{840F2EB6-3FAD-4A12-B731-01CE4672A559}" vid="{7F85EB9D-0944-40AF-8931-957D8393C8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MediTec_ Presenation_ template</Template>
  <TotalTime>16</TotalTime>
  <Words>1655</Words>
  <Application>Microsoft Office PowerPoint</Application>
  <PresentationFormat>Widescreen</PresentationFormat>
  <Paragraphs>279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Simplified Arabic Fixed</vt:lpstr>
      <vt:lpstr>Symbol</vt:lpstr>
      <vt:lpstr>Times New Roman</vt:lpstr>
      <vt:lpstr>Larissa</vt:lpstr>
      <vt:lpstr>Joints of the Upper Limb   </vt:lpstr>
      <vt:lpstr>PowerPoint Presentation</vt:lpstr>
      <vt:lpstr>Type of the joint: synovial of the ball and socket variety.</vt:lpstr>
      <vt:lpstr>PowerPoint Presentation</vt:lpstr>
      <vt:lpstr>Attachments:</vt:lpstr>
      <vt:lpstr>Fibrous capsule of the shoulder joint ..2</vt:lpstr>
      <vt:lpstr>Ligaments of the  shoulder joint ..1</vt:lpstr>
      <vt:lpstr>Ligaments of the  shoulder joint ..2</vt:lpstr>
      <vt:lpstr>Ligaments of the  shoulder joint ..3</vt:lpstr>
      <vt:lpstr>Ligaments of the  shoulder joint ..4</vt:lpstr>
      <vt:lpstr>Intracapsular structures</vt:lpstr>
      <vt:lpstr>PowerPoint Presentation</vt:lpstr>
      <vt:lpstr>Bursa related to the shoulder joint ..1</vt:lpstr>
      <vt:lpstr>Bursa related to the shoulder joint ..2</vt:lpstr>
      <vt:lpstr>Bursa related to the shoulder joint ..3</vt:lpstr>
      <vt:lpstr>Nerves and vessels of the shoulder joint</vt:lpstr>
      <vt:lpstr>Relations of the shoulder joint</vt:lpstr>
      <vt:lpstr>Movements of the shoulder joint</vt:lpstr>
      <vt:lpstr>PowerPoint Presentation</vt:lpstr>
      <vt:lpstr>Elbow  joint</vt:lpstr>
      <vt:lpstr>Type of the joint: synovial joint of the  hinge variety.</vt:lpstr>
      <vt:lpstr>Fibrous capsule:</vt:lpstr>
      <vt:lpstr>Ligaments of the elbow joint</vt:lpstr>
      <vt:lpstr>Relations of the elbow joint</vt:lpstr>
      <vt:lpstr>Movements at the elbow joint</vt:lpstr>
      <vt:lpstr>Nerves and vessels of the elbow joint</vt:lpstr>
      <vt:lpstr>Carrying angle of the elbow</vt:lpstr>
      <vt:lpstr>PowerPoint Presentation</vt:lpstr>
      <vt:lpstr>PowerPoint Presentation</vt:lpstr>
      <vt:lpstr>Type: Synovial joint  of the pivot variety.</vt:lpstr>
      <vt:lpstr>Ligaments of the  superior radio-ulnar joint</vt:lpstr>
      <vt:lpstr>Inferior  (distal) radio-ulnar joint</vt:lpstr>
      <vt:lpstr>Type: Synovial joint of  the pivot variety.</vt:lpstr>
      <vt:lpstr>Capsule of the inferior radio-ulnar joint</vt:lpstr>
      <vt:lpstr>Articular disc of the inferior  radio-ulnar joint</vt:lpstr>
      <vt:lpstr>Middle  radio-ulnar  joint</vt:lpstr>
      <vt:lpstr>PowerPoint Presentation</vt:lpstr>
      <vt:lpstr>Functions of the interosseous membrane</vt:lpstr>
      <vt:lpstr>Pronation and  Supination</vt:lpstr>
      <vt:lpstr>PowerPoint Presentation</vt:lpstr>
      <vt:lpstr>Muscles Producing Supination and Pronation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Joints of the upper limb</dc:title>
  <dc:creator>Dr. Darwish Badran</dc:creator>
  <cp:lastModifiedBy>Rasha</cp:lastModifiedBy>
  <cp:revision>3</cp:revision>
  <dcterms:created xsi:type="dcterms:W3CDTF">2021-05-10T08:44:16Z</dcterms:created>
  <dcterms:modified xsi:type="dcterms:W3CDTF">2021-11-22T14:28:04Z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2021-05-10T00:00:00Z</vt:filetime>
  </property>
</Properties>
</file>