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g"/>
  <Override PartName="/ppt/media/image3.jpg" ContentType="image/jpg"/>
  <Override PartName="/ppt/media/image18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6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01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8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2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9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3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6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7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2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2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1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30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56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52800" y="2971800"/>
            <a:ext cx="4951096" cy="13153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1175"/>
              </a:spcBef>
            </a:pPr>
            <a:r>
              <a:rPr spc="-50" dirty="0">
                <a:solidFill>
                  <a:srgbClr val="00B0F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Vessels of  the Upper  Limb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9297" y="367487"/>
            <a:ext cx="4498975" cy="1134110"/>
            <a:chOff x="1004252" y="198056"/>
            <a:chExt cx="4498975" cy="1134110"/>
          </a:xfrm>
        </p:grpSpPr>
        <p:sp>
          <p:nvSpPr>
            <p:cNvPr id="3" name="object 3"/>
            <p:cNvSpPr/>
            <p:nvPr/>
          </p:nvSpPr>
          <p:spPr>
            <a:xfrm>
              <a:off x="1009649" y="203454"/>
              <a:ext cx="4488180" cy="1123315"/>
            </a:xfrm>
            <a:custGeom>
              <a:avLst/>
              <a:gdLst/>
              <a:ahLst/>
              <a:cxnLst/>
              <a:rect l="l" t="t" r="r" b="b"/>
              <a:pathLst>
                <a:path w="4488180" h="1123315">
                  <a:moveTo>
                    <a:pt x="4300982" y="0"/>
                  </a:moveTo>
                  <a:lnTo>
                    <a:pt x="187197" y="0"/>
                  </a:lnTo>
                  <a:lnTo>
                    <a:pt x="137431" y="6687"/>
                  </a:lnTo>
                  <a:lnTo>
                    <a:pt x="92713" y="25559"/>
                  </a:lnTo>
                  <a:lnTo>
                    <a:pt x="54827" y="54832"/>
                  </a:lnTo>
                  <a:lnTo>
                    <a:pt x="25557" y="92719"/>
                  </a:lnTo>
                  <a:lnTo>
                    <a:pt x="6686" y="137436"/>
                  </a:lnTo>
                  <a:lnTo>
                    <a:pt x="0" y="187198"/>
                  </a:lnTo>
                  <a:lnTo>
                    <a:pt x="0" y="935990"/>
                  </a:lnTo>
                  <a:lnTo>
                    <a:pt x="6686" y="985751"/>
                  </a:lnTo>
                  <a:lnTo>
                    <a:pt x="25557" y="1030468"/>
                  </a:lnTo>
                  <a:lnTo>
                    <a:pt x="54827" y="1068355"/>
                  </a:lnTo>
                  <a:lnTo>
                    <a:pt x="92713" y="1097628"/>
                  </a:lnTo>
                  <a:lnTo>
                    <a:pt x="137431" y="1116500"/>
                  </a:lnTo>
                  <a:lnTo>
                    <a:pt x="187197" y="1123188"/>
                  </a:lnTo>
                  <a:lnTo>
                    <a:pt x="4300982" y="1123188"/>
                  </a:lnTo>
                  <a:lnTo>
                    <a:pt x="4350743" y="1116500"/>
                  </a:lnTo>
                  <a:lnTo>
                    <a:pt x="4395460" y="1097628"/>
                  </a:lnTo>
                  <a:lnTo>
                    <a:pt x="4433347" y="1068355"/>
                  </a:lnTo>
                  <a:lnTo>
                    <a:pt x="4462620" y="1030468"/>
                  </a:lnTo>
                  <a:lnTo>
                    <a:pt x="4481492" y="985751"/>
                  </a:lnTo>
                  <a:lnTo>
                    <a:pt x="4488180" y="935990"/>
                  </a:lnTo>
                  <a:lnTo>
                    <a:pt x="4488180" y="187198"/>
                  </a:lnTo>
                  <a:lnTo>
                    <a:pt x="4481492" y="137436"/>
                  </a:lnTo>
                  <a:lnTo>
                    <a:pt x="4462620" y="92719"/>
                  </a:lnTo>
                  <a:lnTo>
                    <a:pt x="4433347" y="54832"/>
                  </a:lnTo>
                  <a:lnTo>
                    <a:pt x="4395460" y="25559"/>
                  </a:lnTo>
                  <a:lnTo>
                    <a:pt x="4350743" y="6687"/>
                  </a:lnTo>
                  <a:lnTo>
                    <a:pt x="430098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9649" y="203454"/>
              <a:ext cx="4488180" cy="1123315"/>
            </a:xfrm>
            <a:custGeom>
              <a:avLst/>
              <a:gdLst/>
              <a:ahLst/>
              <a:cxnLst/>
              <a:rect l="l" t="t" r="r" b="b"/>
              <a:pathLst>
                <a:path w="4488180" h="1123315">
                  <a:moveTo>
                    <a:pt x="0" y="187198"/>
                  </a:moveTo>
                  <a:lnTo>
                    <a:pt x="6686" y="137436"/>
                  </a:lnTo>
                  <a:lnTo>
                    <a:pt x="25557" y="92719"/>
                  </a:lnTo>
                  <a:lnTo>
                    <a:pt x="54827" y="54832"/>
                  </a:lnTo>
                  <a:lnTo>
                    <a:pt x="92713" y="25559"/>
                  </a:lnTo>
                  <a:lnTo>
                    <a:pt x="137431" y="6687"/>
                  </a:lnTo>
                  <a:lnTo>
                    <a:pt x="187197" y="0"/>
                  </a:lnTo>
                  <a:lnTo>
                    <a:pt x="4300982" y="0"/>
                  </a:lnTo>
                  <a:lnTo>
                    <a:pt x="4350743" y="6687"/>
                  </a:lnTo>
                  <a:lnTo>
                    <a:pt x="4395460" y="25559"/>
                  </a:lnTo>
                  <a:lnTo>
                    <a:pt x="4433347" y="54832"/>
                  </a:lnTo>
                  <a:lnTo>
                    <a:pt x="4462620" y="92719"/>
                  </a:lnTo>
                  <a:lnTo>
                    <a:pt x="4481492" y="137436"/>
                  </a:lnTo>
                  <a:lnTo>
                    <a:pt x="4488180" y="187198"/>
                  </a:lnTo>
                  <a:lnTo>
                    <a:pt x="4488180" y="935990"/>
                  </a:lnTo>
                  <a:lnTo>
                    <a:pt x="4481492" y="985751"/>
                  </a:lnTo>
                  <a:lnTo>
                    <a:pt x="4462620" y="1030468"/>
                  </a:lnTo>
                  <a:lnTo>
                    <a:pt x="4433347" y="1068355"/>
                  </a:lnTo>
                  <a:lnTo>
                    <a:pt x="4395460" y="1097628"/>
                  </a:lnTo>
                  <a:lnTo>
                    <a:pt x="4350743" y="1116500"/>
                  </a:lnTo>
                  <a:lnTo>
                    <a:pt x="4300982" y="1123188"/>
                  </a:lnTo>
                  <a:lnTo>
                    <a:pt x="187197" y="1123188"/>
                  </a:lnTo>
                  <a:lnTo>
                    <a:pt x="137431" y="1116500"/>
                  </a:lnTo>
                  <a:lnTo>
                    <a:pt x="92713" y="1097628"/>
                  </a:lnTo>
                  <a:lnTo>
                    <a:pt x="54827" y="1068355"/>
                  </a:lnTo>
                  <a:lnTo>
                    <a:pt x="25557" y="1030468"/>
                  </a:lnTo>
                  <a:lnTo>
                    <a:pt x="6686" y="985751"/>
                  </a:lnTo>
                  <a:lnTo>
                    <a:pt x="0" y="935990"/>
                  </a:lnTo>
                  <a:lnTo>
                    <a:pt x="0" y="18719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78672" y="494423"/>
            <a:ext cx="32588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5830" algn="l"/>
              </a:tabLst>
            </a:pPr>
            <a:r>
              <a:rPr sz="4800" spc="-5" dirty="0">
                <a:solidFill>
                  <a:schemeClr val="bg1"/>
                </a:solidFill>
              </a:rPr>
              <a:t>Axillary	vein</a:t>
            </a:r>
            <a:endParaRPr sz="4800" dirty="0">
              <a:solidFill>
                <a:schemeClr val="bg1"/>
              </a:solidFill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643064" y="1630616"/>
            <a:ext cx="5608955" cy="1126490"/>
            <a:chOff x="643064" y="1630616"/>
            <a:chExt cx="5608955" cy="1126490"/>
          </a:xfrm>
        </p:grpSpPr>
        <p:sp>
          <p:nvSpPr>
            <p:cNvPr id="7" name="object 7"/>
            <p:cNvSpPr/>
            <p:nvPr/>
          </p:nvSpPr>
          <p:spPr>
            <a:xfrm>
              <a:off x="648461" y="1636014"/>
              <a:ext cx="5598160" cy="1115695"/>
            </a:xfrm>
            <a:custGeom>
              <a:avLst/>
              <a:gdLst/>
              <a:ahLst/>
              <a:cxnLst/>
              <a:rect l="l" t="t" r="r" b="b"/>
              <a:pathLst>
                <a:path w="5598160" h="1115695">
                  <a:moveTo>
                    <a:pt x="5411724" y="0"/>
                  </a:moveTo>
                  <a:lnTo>
                    <a:pt x="185928" y="0"/>
                  </a:lnTo>
                  <a:lnTo>
                    <a:pt x="136502" y="6637"/>
                  </a:lnTo>
                  <a:lnTo>
                    <a:pt x="92089" y="25371"/>
                  </a:lnTo>
                  <a:lnTo>
                    <a:pt x="54459" y="54435"/>
                  </a:lnTo>
                  <a:lnTo>
                    <a:pt x="25385" y="92060"/>
                  </a:lnTo>
                  <a:lnTo>
                    <a:pt x="6641" y="136480"/>
                  </a:lnTo>
                  <a:lnTo>
                    <a:pt x="0" y="185927"/>
                  </a:lnTo>
                  <a:lnTo>
                    <a:pt x="0" y="929639"/>
                  </a:lnTo>
                  <a:lnTo>
                    <a:pt x="6641" y="979087"/>
                  </a:lnTo>
                  <a:lnTo>
                    <a:pt x="25385" y="1023507"/>
                  </a:lnTo>
                  <a:lnTo>
                    <a:pt x="54459" y="1061132"/>
                  </a:lnTo>
                  <a:lnTo>
                    <a:pt x="92089" y="1090196"/>
                  </a:lnTo>
                  <a:lnTo>
                    <a:pt x="136502" y="1108930"/>
                  </a:lnTo>
                  <a:lnTo>
                    <a:pt x="185928" y="1115568"/>
                  </a:lnTo>
                  <a:lnTo>
                    <a:pt x="5411724" y="1115568"/>
                  </a:lnTo>
                  <a:lnTo>
                    <a:pt x="5461171" y="1108930"/>
                  </a:lnTo>
                  <a:lnTo>
                    <a:pt x="5505591" y="1090196"/>
                  </a:lnTo>
                  <a:lnTo>
                    <a:pt x="5543216" y="1061132"/>
                  </a:lnTo>
                  <a:lnTo>
                    <a:pt x="5572280" y="1023507"/>
                  </a:lnTo>
                  <a:lnTo>
                    <a:pt x="5591014" y="979087"/>
                  </a:lnTo>
                  <a:lnTo>
                    <a:pt x="5597652" y="929639"/>
                  </a:lnTo>
                  <a:lnTo>
                    <a:pt x="5597652" y="185927"/>
                  </a:lnTo>
                  <a:lnTo>
                    <a:pt x="5591014" y="136480"/>
                  </a:lnTo>
                  <a:lnTo>
                    <a:pt x="5572280" y="92060"/>
                  </a:lnTo>
                  <a:lnTo>
                    <a:pt x="5543216" y="54435"/>
                  </a:lnTo>
                  <a:lnTo>
                    <a:pt x="5505591" y="25371"/>
                  </a:lnTo>
                  <a:lnTo>
                    <a:pt x="5461171" y="6637"/>
                  </a:lnTo>
                  <a:lnTo>
                    <a:pt x="541172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8461" y="1636014"/>
              <a:ext cx="5598160" cy="1115695"/>
            </a:xfrm>
            <a:custGeom>
              <a:avLst/>
              <a:gdLst/>
              <a:ahLst/>
              <a:cxnLst/>
              <a:rect l="l" t="t" r="r" b="b"/>
              <a:pathLst>
                <a:path w="5598160" h="1115695">
                  <a:moveTo>
                    <a:pt x="0" y="185927"/>
                  </a:moveTo>
                  <a:lnTo>
                    <a:pt x="6641" y="136480"/>
                  </a:lnTo>
                  <a:lnTo>
                    <a:pt x="25385" y="92060"/>
                  </a:lnTo>
                  <a:lnTo>
                    <a:pt x="54459" y="54435"/>
                  </a:lnTo>
                  <a:lnTo>
                    <a:pt x="92089" y="25371"/>
                  </a:lnTo>
                  <a:lnTo>
                    <a:pt x="136502" y="6637"/>
                  </a:lnTo>
                  <a:lnTo>
                    <a:pt x="185928" y="0"/>
                  </a:lnTo>
                  <a:lnTo>
                    <a:pt x="5411724" y="0"/>
                  </a:lnTo>
                  <a:lnTo>
                    <a:pt x="5461171" y="6637"/>
                  </a:lnTo>
                  <a:lnTo>
                    <a:pt x="5505591" y="25371"/>
                  </a:lnTo>
                  <a:lnTo>
                    <a:pt x="5543216" y="54435"/>
                  </a:lnTo>
                  <a:lnTo>
                    <a:pt x="5572280" y="92060"/>
                  </a:lnTo>
                  <a:lnTo>
                    <a:pt x="5591014" y="136480"/>
                  </a:lnTo>
                  <a:lnTo>
                    <a:pt x="5597652" y="185927"/>
                  </a:lnTo>
                  <a:lnTo>
                    <a:pt x="5597652" y="929639"/>
                  </a:lnTo>
                  <a:lnTo>
                    <a:pt x="5591014" y="979087"/>
                  </a:lnTo>
                  <a:lnTo>
                    <a:pt x="5572280" y="1023507"/>
                  </a:lnTo>
                  <a:lnTo>
                    <a:pt x="5543216" y="1061132"/>
                  </a:lnTo>
                  <a:lnTo>
                    <a:pt x="5505591" y="1090196"/>
                  </a:lnTo>
                  <a:lnTo>
                    <a:pt x="5461171" y="1108930"/>
                  </a:lnTo>
                  <a:lnTo>
                    <a:pt x="5411724" y="1115568"/>
                  </a:lnTo>
                  <a:lnTo>
                    <a:pt x="185928" y="1115568"/>
                  </a:lnTo>
                  <a:lnTo>
                    <a:pt x="136502" y="1108930"/>
                  </a:lnTo>
                  <a:lnTo>
                    <a:pt x="92089" y="1090196"/>
                  </a:lnTo>
                  <a:lnTo>
                    <a:pt x="54459" y="1061132"/>
                  </a:lnTo>
                  <a:lnTo>
                    <a:pt x="25385" y="1023507"/>
                  </a:lnTo>
                  <a:lnTo>
                    <a:pt x="6641" y="979087"/>
                  </a:lnTo>
                  <a:lnTo>
                    <a:pt x="0" y="929639"/>
                  </a:lnTo>
                  <a:lnTo>
                    <a:pt x="0" y="18592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43064" y="2805620"/>
            <a:ext cx="5608955" cy="1126490"/>
            <a:chOff x="643064" y="2805620"/>
            <a:chExt cx="5608955" cy="1126490"/>
          </a:xfrm>
        </p:grpSpPr>
        <p:sp>
          <p:nvSpPr>
            <p:cNvPr id="10" name="object 10"/>
            <p:cNvSpPr/>
            <p:nvPr/>
          </p:nvSpPr>
          <p:spPr>
            <a:xfrm>
              <a:off x="648461" y="2811017"/>
              <a:ext cx="5598160" cy="1115695"/>
            </a:xfrm>
            <a:custGeom>
              <a:avLst/>
              <a:gdLst/>
              <a:ahLst/>
              <a:cxnLst/>
              <a:rect l="l" t="t" r="r" b="b"/>
              <a:pathLst>
                <a:path w="5598160" h="1115695">
                  <a:moveTo>
                    <a:pt x="5411724" y="0"/>
                  </a:moveTo>
                  <a:lnTo>
                    <a:pt x="185928" y="0"/>
                  </a:lnTo>
                  <a:lnTo>
                    <a:pt x="136502" y="6637"/>
                  </a:lnTo>
                  <a:lnTo>
                    <a:pt x="92089" y="25371"/>
                  </a:lnTo>
                  <a:lnTo>
                    <a:pt x="54459" y="54435"/>
                  </a:lnTo>
                  <a:lnTo>
                    <a:pt x="25385" y="92060"/>
                  </a:lnTo>
                  <a:lnTo>
                    <a:pt x="6641" y="136480"/>
                  </a:lnTo>
                  <a:lnTo>
                    <a:pt x="0" y="185928"/>
                  </a:lnTo>
                  <a:lnTo>
                    <a:pt x="0" y="929640"/>
                  </a:lnTo>
                  <a:lnTo>
                    <a:pt x="6641" y="979087"/>
                  </a:lnTo>
                  <a:lnTo>
                    <a:pt x="25385" y="1023507"/>
                  </a:lnTo>
                  <a:lnTo>
                    <a:pt x="54459" y="1061132"/>
                  </a:lnTo>
                  <a:lnTo>
                    <a:pt x="92089" y="1090196"/>
                  </a:lnTo>
                  <a:lnTo>
                    <a:pt x="136502" y="1108930"/>
                  </a:lnTo>
                  <a:lnTo>
                    <a:pt x="185928" y="1115568"/>
                  </a:lnTo>
                  <a:lnTo>
                    <a:pt x="5411724" y="1115568"/>
                  </a:lnTo>
                  <a:lnTo>
                    <a:pt x="5461171" y="1108930"/>
                  </a:lnTo>
                  <a:lnTo>
                    <a:pt x="5505591" y="1090196"/>
                  </a:lnTo>
                  <a:lnTo>
                    <a:pt x="5543216" y="1061132"/>
                  </a:lnTo>
                  <a:lnTo>
                    <a:pt x="5572280" y="1023507"/>
                  </a:lnTo>
                  <a:lnTo>
                    <a:pt x="5591014" y="979087"/>
                  </a:lnTo>
                  <a:lnTo>
                    <a:pt x="5597652" y="929640"/>
                  </a:lnTo>
                  <a:lnTo>
                    <a:pt x="5597652" y="185928"/>
                  </a:lnTo>
                  <a:lnTo>
                    <a:pt x="5591014" y="136480"/>
                  </a:lnTo>
                  <a:lnTo>
                    <a:pt x="5572280" y="92060"/>
                  </a:lnTo>
                  <a:lnTo>
                    <a:pt x="5543216" y="54435"/>
                  </a:lnTo>
                  <a:lnTo>
                    <a:pt x="5505591" y="25371"/>
                  </a:lnTo>
                  <a:lnTo>
                    <a:pt x="5461171" y="6637"/>
                  </a:lnTo>
                  <a:lnTo>
                    <a:pt x="541172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8461" y="2811017"/>
              <a:ext cx="5598160" cy="1115695"/>
            </a:xfrm>
            <a:custGeom>
              <a:avLst/>
              <a:gdLst/>
              <a:ahLst/>
              <a:cxnLst/>
              <a:rect l="l" t="t" r="r" b="b"/>
              <a:pathLst>
                <a:path w="5598160" h="1115695">
                  <a:moveTo>
                    <a:pt x="0" y="185928"/>
                  </a:moveTo>
                  <a:lnTo>
                    <a:pt x="6641" y="136480"/>
                  </a:lnTo>
                  <a:lnTo>
                    <a:pt x="25385" y="92060"/>
                  </a:lnTo>
                  <a:lnTo>
                    <a:pt x="54459" y="54435"/>
                  </a:lnTo>
                  <a:lnTo>
                    <a:pt x="92089" y="25371"/>
                  </a:lnTo>
                  <a:lnTo>
                    <a:pt x="136502" y="6637"/>
                  </a:lnTo>
                  <a:lnTo>
                    <a:pt x="185928" y="0"/>
                  </a:lnTo>
                  <a:lnTo>
                    <a:pt x="5411724" y="0"/>
                  </a:lnTo>
                  <a:lnTo>
                    <a:pt x="5461171" y="6637"/>
                  </a:lnTo>
                  <a:lnTo>
                    <a:pt x="5505591" y="25371"/>
                  </a:lnTo>
                  <a:lnTo>
                    <a:pt x="5543216" y="54435"/>
                  </a:lnTo>
                  <a:lnTo>
                    <a:pt x="5572280" y="92060"/>
                  </a:lnTo>
                  <a:lnTo>
                    <a:pt x="5591014" y="136480"/>
                  </a:lnTo>
                  <a:lnTo>
                    <a:pt x="5597652" y="185928"/>
                  </a:lnTo>
                  <a:lnTo>
                    <a:pt x="5597652" y="929640"/>
                  </a:lnTo>
                  <a:lnTo>
                    <a:pt x="5591014" y="979087"/>
                  </a:lnTo>
                  <a:lnTo>
                    <a:pt x="5572280" y="1023507"/>
                  </a:lnTo>
                  <a:lnTo>
                    <a:pt x="5543216" y="1061132"/>
                  </a:lnTo>
                  <a:lnTo>
                    <a:pt x="5505591" y="1090196"/>
                  </a:lnTo>
                  <a:lnTo>
                    <a:pt x="5461171" y="1108930"/>
                  </a:lnTo>
                  <a:lnTo>
                    <a:pt x="5411724" y="1115568"/>
                  </a:lnTo>
                  <a:lnTo>
                    <a:pt x="185928" y="1115568"/>
                  </a:lnTo>
                  <a:lnTo>
                    <a:pt x="136502" y="1108930"/>
                  </a:lnTo>
                  <a:lnTo>
                    <a:pt x="92089" y="1090196"/>
                  </a:lnTo>
                  <a:lnTo>
                    <a:pt x="54459" y="1061132"/>
                  </a:lnTo>
                  <a:lnTo>
                    <a:pt x="25385" y="1023507"/>
                  </a:lnTo>
                  <a:lnTo>
                    <a:pt x="6641" y="979087"/>
                  </a:lnTo>
                  <a:lnTo>
                    <a:pt x="0" y="929640"/>
                  </a:lnTo>
                  <a:lnTo>
                    <a:pt x="0" y="18592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43064" y="3982148"/>
            <a:ext cx="5608955" cy="1125220"/>
            <a:chOff x="643064" y="3982148"/>
            <a:chExt cx="5608955" cy="1125220"/>
          </a:xfrm>
        </p:grpSpPr>
        <p:sp>
          <p:nvSpPr>
            <p:cNvPr id="13" name="object 13"/>
            <p:cNvSpPr/>
            <p:nvPr/>
          </p:nvSpPr>
          <p:spPr>
            <a:xfrm>
              <a:off x="648461" y="3987545"/>
              <a:ext cx="5598160" cy="1114425"/>
            </a:xfrm>
            <a:custGeom>
              <a:avLst/>
              <a:gdLst/>
              <a:ahLst/>
              <a:cxnLst/>
              <a:rect l="l" t="t" r="r" b="b"/>
              <a:pathLst>
                <a:path w="5598160" h="1114425">
                  <a:moveTo>
                    <a:pt x="5411978" y="0"/>
                  </a:moveTo>
                  <a:lnTo>
                    <a:pt x="185674" y="0"/>
                  </a:lnTo>
                  <a:lnTo>
                    <a:pt x="136316" y="6636"/>
                  </a:lnTo>
                  <a:lnTo>
                    <a:pt x="91963" y="25362"/>
                  </a:lnTo>
                  <a:lnTo>
                    <a:pt x="54384" y="54403"/>
                  </a:lnTo>
                  <a:lnTo>
                    <a:pt x="25351" y="91985"/>
                  </a:lnTo>
                  <a:lnTo>
                    <a:pt x="6632" y="136333"/>
                  </a:lnTo>
                  <a:lnTo>
                    <a:pt x="0" y="185673"/>
                  </a:lnTo>
                  <a:lnTo>
                    <a:pt x="0" y="928369"/>
                  </a:lnTo>
                  <a:lnTo>
                    <a:pt x="6632" y="977710"/>
                  </a:lnTo>
                  <a:lnTo>
                    <a:pt x="25351" y="1022058"/>
                  </a:lnTo>
                  <a:lnTo>
                    <a:pt x="54384" y="1059640"/>
                  </a:lnTo>
                  <a:lnTo>
                    <a:pt x="91963" y="1088681"/>
                  </a:lnTo>
                  <a:lnTo>
                    <a:pt x="136316" y="1107407"/>
                  </a:lnTo>
                  <a:lnTo>
                    <a:pt x="185674" y="1114043"/>
                  </a:lnTo>
                  <a:lnTo>
                    <a:pt x="5411978" y="1114043"/>
                  </a:lnTo>
                  <a:lnTo>
                    <a:pt x="5461318" y="1107407"/>
                  </a:lnTo>
                  <a:lnTo>
                    <a:pt x="5505666" y="1088681"/>
                  </a:lnTo>
                  <a:lnTo>
                    <a:pt x="5543248" y="1059640"/>
                  </a:lnTo>
                  <a:lnTo>
                    <a:pt x="5572289" y="1022058"/>
                  </a:lnTo>
                  <a:lnTo>
                    <a:pt x="5591015" y="977710"/>
                  </a:lnTo>
                  <a:lnTo>
                    <a:pt x="5597652" y="928369"/>
                  </a:lnTo>
                  <a:lnTo>
                    <a:pt x="5597652" y="185673"/>
                  </a:lnTo>
                  <a:lnTo>
                    <a:pt x="5591015" y="136333"/>
                  </a:lnTo>
                  <a:lnTo>
                    <a:pt x="5572289" y="91985"/>
                  </a:lnTo>
                  <a:lnTo>
                    <a:pt x="5543248" y="54403"/>
                  </a:lnTo>
                  <a:lnTo>
                    <a:pt x="5505666" y="25362"/>
                  </a:lnTo>
                  <a:lnTo>
                    <a:pt x="5461318" y="6636"/>
                  </a:lnTo>
                  <a:lnTo>
                    <a:pt x="541197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8461" y="3987545"/>
              <a:ext cx="5598160" cy="1114425"/>
            </a:xfrm>
            <a:custGeom>
              <a:avLst/>
              <a:gdLst/>
              <a:ahLst/>
              <a:cxnLst/>
              <a:rect l="l" t="t" r="r" b="b"/>
              <a:pathLst>
                <a:path w="5598160" h="1114425">
                  <a:moveTo>
                    <a:pt x="0" y="185673"/>
                  </a:moveTo>
                  <a:lnTo>
                    <a:pt x="6632" y="136333"/>
                  </a:lnTo>
                  <a:lnTo>
                    <a:pt x="25351" y="91985"/>
                  </a:lnTo>
                  <a:lnTo>
                    <a:pt x="54384" y="54403"/>
                  </a:lnTo>
                  <a:lnTo>
                    <a:pt x="91963" y="25362"/>
                  </a:lnTo>
                  <a:lnTo>
                    <a:pt x="136316" y="6636"/>
                  </a:lnTo>
                  <a:lnTo>
                    <a:pt x="185674" y="0"/>
                  </a:lnTo>
                  <a:lnTo>
                    <a:pt x="5411978" y="0"/>
                  </a:lnTo>
                  <a:lnTo>
                    <a:pt x="5461318" y="6636"/>
                  </a:lnTo>
                  <a:lnTo>
                    <a:pt x="5505666" y="25362"/>
                  </a:lnTo>
                  <a:lnTo>
                    <a:pt x="5543248" y="54403"/>
                  </a:lnTo>
                  <a:lnTo>
                    <a:pt x="5572289" y="91985"/>
                  </a:lnTo>
                  <a:lnTo>
                    <a:pt x="5591015" y="136333"/>
                  </a:lnTo>
                  <a:lnTo>
                    <a:pt x="5597652" y="185673"/>
                  </a:lnTo>
                  <a:lnTo>
                    <a:pt x="5597652" y="928369"/>
                  </a:lnTo>
                  <a:lnTo>
                    <a:pt x="5591015" y="977710"/>
                  </a:lnTo>
                  <a:lnTo>
                    <a:pt x="5572289" y="1022058"/>
                  </a:lnTo>
                  <a:lnTo>
                    <a:pt x="5543248" y="1059640"/>
                  </a:lnTo>
                  <a:lnTo>
                    <a:pt x="5505666" y="1088681"/>
                  </a:lnTo>
                  <a:lnTo>
                    <a:pt x="5461318" y="1107407"/>
                  </a:lnTo>
                  <a:lnTo>
                    <a:pt x="5411978" y="1114043"/>
                  </a:lnTo>
                  <a:lnTo>
                    <a:pt x="185674" y="1114043"/>
                  </a:lnTo>
                  <a:lnTo>
                    <a:pt x="136316" y="1107407"/>
                  </a:lnTo>
                  <a:lnTo>
                    <a:pt x="91963" y="1088681"/>
                  </a:lnTo>
                  <a:lnTo>
                    <a:pt x="54384" y="1059640"/>
                  </a:lnTo>
                  <a:lnTo>
                    <a:pt x="25351" y="1022058"/>
                  </a:lnTo>
                  <a:lnTo>
                    <a:pt x="6632" y="977710"/>
                  </a:lnTo>
                  <a:lnTo>
                    <a:pt x="0" y="928369"/>
                  </a:lnTo>
                  <a:lnTo>
                    <a:pt x="0" y="185673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43064" y="5157152"/>
            <a:ext cx="5608955" cy="1125220"/>
            <a:chOff x="643064" y="5157152"/>
            <a:chExt cx="5608955" cy="1125220"/>
          </a:xfrm>
        </p:grpSpPr>
        <p:sp>
          <p:nvSpPr>
            <p:cNvPr id="16" name="object 16"/>
            <p:cNvSpPr/>
            <p:nvPr/>
          </p:nvSpPr>
          <p:spPr>
            <a:xfrm>
              <a:off x="648461" y="5162550"/>
              <a:ext cx="5598160" cy="1114425"/>
            </a:xfrm>
            <a:custGeom>
              <a:avLst/>
              <a:gdLst/>
              <a:ahLst/>
              <a:cxnLst/>
              <a:rect l="l" t="t" r="r" b="b"/>
              <a:pathLst>
                <a:path w="5598160" h="1114425">
                  <a:moveTo>
                    <a:pt x="5411978" y="0"/>
                  </a:moveTo>
                  <a:lnTo>
                    <a:pt x="185674" y="0"/>
                  </a:lnTo>
                  <a:lnTo>
                    <a:pt x="136316" y="6636"/>
                  </a:lnTo>
                  <a:lnTo>
                    <a:pt x="91963" y="25362"/>
                  </a:lnTo>
                  <a:lnTo>
                    <a:pt x="54384" y="54403"/>
                  </a:lnTo>
                  <a:lnTo>
                    <a:pt x="25351" y="91985"/>
                  </a:lnTo>
                  <a:lnTo>
                    <a:pt x="6632" y="136333"/>
                  </a:lnTo>
                  <a:lnTo>
                    <a:pt x="0" y="185674"/>
                  </a:lnTo>
                  <a:lnTo>
                    <a:pt x="0" y="928369"/>
                  </a:lnTo>
                  <a:lnTo>
                    <a:pt x="6632" y="977727"/>
                  </a:lnTo>
                  <a:lnTo>
                    <a:pt x="25351" y="1022080"/>
                  </a:lnTo>
                  <a:lnTo>
                    <a:pt x="54384" y="1059659"/>
                  </a:lnTo>
                  <a:lnTo>
                    <a:pt x="91963" y="1088692"/>
                  </a:lnTo>
                  <a:lnTo>
                    <a:pt x="136316" y="1107411"/>
                  </a:lnTo>
                  <a:lnTo>
                    <a:pt x="185674" y="1114044"/>
                  </a:lnTo>
                  <a:lnTo>
                    <a:pt x="5411978" y="1114044"/>
                  </a:lnTo>
                  <a:lnTo>
                    <a:pt x="5461318" y="1107411"/>
                  </a:lnTo>
                  <a:lnTo>
                    <a:pt x="5505666" y="1088692"/>
                  </a:lnTo>
                  <a:lnTo>
                    <a:pt x="5543248" y="1059659"/>
                  </a:lnTo>
                  <a:lnTo>
                    <a:pt x="5572289" y="1022080"/>
                  </a:lnTo>
                  <a:lnTo>
                    <a:pt x="5591015" y="977727"/>
                  </a:lnTo>
                  <a:lnTo>
                    <a:pt x="5597652" y="928369"/>
                  </a:lnTo>
                  <a:lnTo>
                    <a:pt x="5597652" y="185674"/>
                  </a:lnTo>
                  <a:lnTo>
                    <a:pt x="5591015" y="136333"/>
                  </a:lnTo>
                  <a:lnTo>
                    <a:pt x="5572289" y="91985"/>
                  </a:lnTo>
                  <a:lnTo>
                    <a:pt x="5543248" y="54403"/>
                  </a:lnTo>
                  <a:lnTo>
                    <a:pt x="5505666" y="25362"/>
                  </a:lnTo>
                  <a:lnTo>
                    <a:pt x="5461318" y="6636"/>
                  </a:lnTo>
                  <a:lnTo>
                    <a:pt x="541197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8461" y="5162550"/>
              <a:ext cx="5598160" cy="1114425"/>
            </a:xfrm>
            <a:custGeom>
              <a:avLst/>
              <a:gdLst/>
              <a:ahLst/>
              <a:cxnLst/>
              <a:rect l="l" t="t" r="r" b="b"/>
              <a:pathLst>
                <a:path w="5598160" h="1114425">
                  <a:moveTo>
                    <a:pt x="0" y="185674"/>
                  </a:moveTo>
                  <a:lnTo>
                    <a:pt x="6632" y="136333"/>
                  </a:lnTo>
                  <a:lnTo>
                    <a:pt x="25351" y="91985"/>
                  </a:lnTo>
                  <a:lnTo>
                    <a:pt x="54384" y="54403"/>
                  </a:lnTo>
                  <a:lnTo>
                    <a:pt x="91963" y="25362"/>
                  </a:lnTo>
                  <a:lnTo>
                    <a:pt x="136316" y="6636"/>
                  </a:lnTo>
                  <a:lnTo>
                    <a:pt x="185674" y="0"/>
                  </a:lnTo>
                  <a:lnTo>
                    <a:pt x="5411978" y="0"/>
                  </a:lnTo>
                  <a:lnTo>
                    <a:pt x="5461318" y="6636"/>
                  </a:lnTo>
                  <a:lnTo>
                    <a:pt x="5505666" y="25362"/>
                  </a:lnTo>
                  <a:lnTo>
                    <a:pt x="5543248" y="54403"/>
                  </a:lnTo>
                  <a:lnTo>
                    <a:pt x="5572289" y="91985"/>
                  </a:lnTo>
                  <a:lnTo>
                    <a:pt x="5591015" y="136333"/>
                  </a:lnTo>
                  <a:lnTo>
                    <a:pt x="5597652" y="185674"/>
                  </a:lnTo>
                  <a:lnTo>
                    <a:pt x="5597652" y="928369"/>
                  </a:lnTo>
                  <a:lnTo>
                    <a:pt x="5591015" y="977727"/>
                  </a:lnTo>
                  <a:lnTo>
                    <a:pt x="5572289" y="1022080"/>
                  </a:lnTo>
                  <a:lnTo>
                    <a:pt x="5543248" y="1059659"/>
                  </a:lnTo>
                  <a:lnTo>
                    <a:pt x="5505666" y="1088692"/>
                  </a:lnTo>
                  <a:lnTo>
                    <a:pt x="5461318" y="1107411"/>
                  </a:lnTo>
                  <a:lnTo>
                    <a:pt x="5411978" y="1114044"/>
                  </a:lnTo>
                  <a:lnTo>
                    <a:pt x="185674" y="1114044"/>
                  </a:lnTo>
                  <a:lnTo>
                    <a:pt x="136316" y="1107411"/>
                  </a:lnTo>
                  <a:lnTo>
                    <a:pt x="91963" y="1088692"/>
                  </a:lnTo>
                  <a:lnTo>
                    <a:pt x="54384" y="1059659"/>
                  </a:lnTo>
                  <a:lnTo>
                    <a:pt x="25351" y="1022080"/>
                  </a:lnTo>
                  <a:lnTo>
                    <a:pt x="6632" y="977727"/>
                  </a:lnTo>
                  <a:lnTo>
                    <a:pt x="0" y="928369"/>
                  </a:lnTo>
                  <a:lnTo>
                    <a:pt x="0" y="185674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69416" y="1855673"/>
            <a:ext cx="5321300" cy="4286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100"/>
              </a:spcBef>
            </a:pPr>
            <a:r>
              <a:rPr sz="21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Beginnin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g:</a:t>
            </a:r>
            <a:r>
              <a:rPr sz="21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lower</a:t>
            </a:r>
            <a:r>
              <a:rPr sz="21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border</a:t>
            </a:r>
            <a:r>
              <a:rPr sz="21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teres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major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 as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ts val="2345"/>
              </a:lnSpc>
            </a:pP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contiuation</a:t>
            </a:r>
            <a:r>
              <a:rPr sz="21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basilic</a:t>
            </a:r>
            <a:r>
              <a:rPr sz="21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vein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  <a:spcBef>
                <a:spcPts val="1920"/>
              </a:spcBef>
            </a:pPr>
            <a:r>
              <a:rPr sz="21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End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at the</a:t>
            </a:r>
            <a:r>
              <a:rPr sz="21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outer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border</a:t>
            </a:r>
            <a:r>
              <a:rPr sz="21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of the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1st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rib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 where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 it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ts val="2345"/>
              </a:lnSpc>
            </a:pP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becomes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subclavian</a:t>
            </a:r>
            <a:r>
              <a:rPr sz="21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vein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lies</a:t>
            </a:r>
            <a:r>
              <a:rPr sz="21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 medial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side</a:t>
            </a:r>
            <a:r>
              <a:rPr sz="21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axillary</a:t>
            </a:r>
            <a:r>
              <a:rPr sz="21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artery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5080">
              <a:lnSpc>
                <a:spcPts val="2170"/>
              </a:lnSpc>
            </a:pP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Tributaries: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2 venae 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comitantes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of brachial 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artery, </a:t>
            </a:r>
            <a:r>
              <a:rPr sz="2100" spc="-5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cephalic vein and other tributaries follow the </a:t>
            </a:r>
            <a:r>
              <a:rPr sz="21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axillary</a:t>
            </a:r>
            <a:r>
              <a:rPr sz="21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arterial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branches</a:t>
            </a:r>
            <a:endParaRPr sz="210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5828" y="50292"/>
            <a:ext cx="5186172" cy="44211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50984" y="269684"/>
            <a:ext cx="6091555" cy="6093460"/>
            <a:chOff x="3050984" y="269684"/>
            <a:chExt cx="6091555" cy="6093460"/>
          </a:xfrm>
        </p:grpSpPr>
        <p:sp>
          <p:nvSpPr>
            <p:cNvPr id="3" name="object 3"/>
            <p:cNvSpPr/>
            <p:nvPr/>
          </p:nvSpPr>
          <p:spPr>
            <a:xfrm>
              <a:off x="3056382" y="275082"/>
              <a:ext cx="6080760" cy="6082665"/>
            </a:xfrm>
            <a:custGeom>
              <a:avLst/>
              <a:gdLst/>
              <a:ahLst/>
              <a:cxnLst/>
              <a:rect l="l" t="t" r="r" b="b"/>
              <a:pathLst>
                <a:path w="6080759" h="6082665">
                  <a:moveTo>
                    <a:pt x="3040380" y="0"/>
                  </a:moveTo>
                  <a:lnTo>
                    <a:pt x="2992030" y="376"/>
                  </a:lnTo>
                  <a:lnTo>
                    <a:pt x="2943863" y="1503"/>
                  </a:lnTo>
                  <a:lnTo>
                    <a:pt x="2895884" y="3373"/>
                  </a:lnTo>
                  <a:lnTo>
                    <a:pt x="2848097" y="5983"/>
                  </a:lnTo>
                  <a:lnTo>
                    <a:pt x="2800509" y="9325"/>
                  </a:lnTo>
                  <a:lnTo>
                    <a:pt x="2753125" y="13395"/>
                  </a:lnTo>
                  <a:lnTo>
                    <a:pt x="2705952" y="18186"/>
                  </a:lnTo>
                  <a:lnTo>
                    <a:pt x="2658993" y="23694"/>
                  </a:lnTo>
                  <a:lnTo>
                    <a:pt x="2612256" y="29913"/>
                  </a:lnTo>
                  <a:lnTo>
                    <a:pt x="2565744" y="36837"/>
                  </a:lnTo>
                  <a:lnTo>
                    <a:pt x="2519465" y="44461"/>
                  </a:lnTo>
                  <a:lnTo>
                    <a:pt x="2473424" y="52779"/>
                  </a:lnTo>
                  <a:lnTo>
                    <a:pt x="2427626" y="61785"/>
                  </a:lnTo>
                  <a:lnTo>
                    <a:pt x="2382076" y="71474"/>
                  </a:lnTo>
                  <a:lnTo>
                    <a:pt x="2336781" y="81840"/>
                  </a:lnTo>
                  <a:lnTo>
                    <a:pt x="2291746" y="92879"/>
                  </a:lnTo>
                  <a:lnTo>
                    <a:pt x="2246976" y="104583"/>
                  </a:lnTo>
                  <a:lnTo>
                    <a:pt x="2202477" y="116949"/>
                  </a:lnTo>
                  <a:lnTo>
                    <a:pt x="2158255" y="129969"/>
                  </a:lnTo>
                  <a:lnTo>
                    <a:pt x="2114315" y="143639"/>
                  </a:lnTo>
                  <a:lnTo>
                    <a:pt x="2070662" y="157953"/>
                  </a:lnTo>
                  <a:lnTo>
                    <a:pt x="2027303" y="172905"/>
                  </a:lnTo>
                  <a:lnTo>
                    <a:pt x="1984243" y="188491"/>
                  </a:lnTo>
                  <a:lnTo>
                    <a:pt x="1941487" y="204703"/>
                  </a:lnTo>
                  <a:lnTo>
                    <a:pt x="1899041" y="221537"/>
                  </a:lnTo>
                  <a:lnTo>
                    <a:pt x="1856910" y="238988"/>
                  </a:lnTo>
                  <a:lnTo>
                    <a:pt x="1815101" y="257049"/>
                  </a:lnTo>
                  <a:lnTo>
                    <a:pt x="1773618" y="275715"/>
                  </a:lnTo>
                  <a:lnTo>
                    <a:pt x="1732467" y="294980"/>
                  </a:lnTo>
                  <a:lnTo>
                    <a:pt x="1691655" y="314839"/>
                  </a:lnTo>
                  <a:lnTo>
                    <a:pt x="1651185" y="335287"/>
                  </a:lnTo>
                  <a:lnTo>
                    <a:pt x="1611065" y="356317"/>
                  </a:lnTo>
                  <a:lnTo>
                    <a:pt x="1571298" y="377925"/>
                  </a:lnTo>
                  <a:lnTo>
                    <a:pt x="1531892" y="400104"/>
                  </a:lnTo>
                  <a:lnTo>
                    <a:pt x="1492852" y="422849"/>
                  </a:lnTo>
                  <a:lnTo>
                    <a:pt x="1454183" y="446155"/>
                  </a:lnTo>
                  <a:lnTo>
                    <a:pt x="1415890" y="470015"/>
                  </a:lnTo>
                  <a:lnTo>
                    <a:pt x="1377980" y="494425"/>
                  </a:lnTo>
                  <a:lnTo>
                    <a:pt x="1340457" y="519379"/>
                  </a:lnTo>
                  <a:lnTo>
                    <a:pt x="1303328" y="544871"/>
                  </a:lnTo>
                  <a:lnTo>
                    <a:pt x="1266598" y="570896"/>
                  </a:lnTo>
                  <a:lnTo>
                    <a:pt x="1230273" y="597447"/>
                  </a:lnTo>
                  <a:lnTo>
                    <a:pt x="1194357" y="624521"/>
                  </a:lnTo>
                  <a:lnTo>
                    <a:pt x="1158858" y="652110"/>
                  </a:lnTo>
                  <a:lnTo>
                    <a:pt x="1123779" y="680209"/>
                  </a:lnTo>
                  <a:lnTo>
                    <a:pt x="1089127" y="708814"/>
                  </a:lnTo>
                  <a:lnTo>
                    <a:pt x="1054908" y="737918"/>
                  </a:lnTo>
                  <a:lnTo>
                    <a:pt x="1021127" y="767515"/>
                  </a:lnTo>
                  <a:lnTo>
                    <a:pt x="987789" y="797600"/>
                  </a:lnTo>
                  <a:lnTo>
                    <a:pt x="954900" y="828168"/>
                  </a:lnTo>
                  <a:lnTo>
                    <a:pt x="922466" y="859213"/>
                  </a:lnTo>
                  <a:lnTo>
                    <a:pt x="890492" y="890730"/>
                  </a:lnTo>
                  <a:lnTo>
                    <a:pt x="858983" y="922712"/>
                  </a:lnTo>
                  <a:lnTo>
                    <a:pt x="827947" y="955155"/>
                  </a:lnTo>
                  <a:lnTo>
                    <a:pt x="797386" y="988052"/>
                  </a:lnTo>
                  <a:lnTo>
                    <a:pt x="767309" y="1021399"/>
                  </a:lnTo>
                  <a:lnTo>
                    <a:pt x="737719" y="1055189"/>
                  </a:lnTo>
                  <a:lnTo>
                    <a:pt x="708623" y="1089417"/>
                  </a:lnTo>
                  <a:lnTo>
                    <a:pt x="680026" y="1124077"/>
                  </a:lnTo>
                  <a:lnTo>
                    <a:pt x="651934" y="1159165"/>
                  </a:lnTo>
                  <a:lnTo>
                    <a:pt x="624352" y="1194674"/>
                  </a:lnTo>
                  <a:lnTo>
                    <a:pt x="597286" y="1230598"/>
                  </a:lnTo>
                  <a:lnTo>
                    <a:pt x="570741" y="1266933"/>
                  </a:lnTo>
                  <a:lnTo>
                    <a:pt x="544724" y="1303672"/>
                  </a:lnTo>
                  <a:lnTo>
                    <a:pt x="519239" y="1340811"/>
                  </a:lnTo>
                  <a:lnTo>
                    <a:pt x="494291" y="1378343"/>
                  </a:lnTo>
                  <a:lnTo>
                    <a:pt x="469888" y="1416262"/>
                  </a:lnTo>
                  <a:lnTo>
                    <a:pt x="446034" y="1454565"/>
                  </a:lnTo>
                  <a:lnTo>
                    <a:pt x="422734" y="1493244"/>
                  </a:lnTo>
                  <a:lnTo>
                    <a:pt x="399995" y="1532294"/>
                  </a:lnTo>
                  <a:lnTo>
                    <a:pt x="377822" y="1571710"/>
                  </a:lnTo>
                  <a:lnTo>
                    <a:pt x="356220" y="1611486"/>
                  </a:lnTo>
                  <a:lnTo>
                    <a:pt x="335195" y="1651616"/>
                  </a:lnTo>
                  <a:lnTo>
                    <a:pt x="314753" y="1692096"/>
                  </a:lnTo>
                  <a:lnTo>
                    <a:pt x="294899" y="1732919"/>
                  </a:lnTo>
                  <a:lnTo>
                    <a:pt x="275639" y="1774080"/>
                  </a:lnTo>
                  <a:lnTo>
                    <a:pt x="256978" y="1815573"/>
                  </a:lnTo>
                  <a:lnTo>
                    <a:pt x="238922" y="1857392"/>
                  </a:lnTo>
                  <a:lnTo>
                    <a:pt x="221477" y="1899533"/>
                  </a:lnTo>
                  <a:lnTo>
                    <a:pt x="204647" y="1941990"/>
                  </a:lnTo>
                  <a:lnTo>
                    <a:pt x="188439" y="1984756"/>
                  </a:lnTo>
                  <a:lnTo>
                    <a:pt x="172858" y="2027827"/>
                  </a:lnTo>
                  <a:lnTo>
                    <a:pt x="157910" y="2071197"/>
                  </a:lnTo>
                  <a:lnTo>
                    <a:pt x="143600" y="2114860"/>
                  </a:lnTo>
                  <a:lnTo>
                    <a:pt x="129933" y="2158810"/>
                  </a:lnTo>
                  <a:lnTo>
                    <a:pt x="116917" y="2203043"/>
                  </a:lnTo>
                  <a:lnTo>
                    <a:pt x="104555" y="2247553"/>
                  </a:lnTo>
                  <a:lnTo>
                    <a:pt x="92853" y="2292333"/>
                  </a:lnTo>
                  <a:lnTo>
                    <a:pt x="81818" y="2337379"/>
                  </a:lnTo>
                  <a:lnTo>
                    <a:pt x="71454" y="2382685"/>
                  </a:lnTo>
                  <a:lnTo>
                    <a:pt x="61768" y="2428246"/>
                  </a:lnTo>
                  <a:lnTo>
                    <a:pt x="52764" y="2474055"/>
                  </a:lnTo>
                  <a:lnTo>
                    <a:pt x="44448" y="2520107"/>
                  </a:lnTo>
                  <a:lnTo>
                    <a:pt x="36827" y="2566397"/>
                  </a:lnTo>
                  <a:lnTo>
                    <a:pt x="29905" y="2612919"/>
                  </a:lnTo>
                  <a:lnTo>
                    <a:pt x="23688" y="2659667"/>
                  </a:lnTo>
                  <a:lnTo>
                    <a:pt x="18181" y="2706637"/>
                  </a:lnTo>
                  <a:lnTo>
                    <a:pt x="13391" y="2753822"/>
                  </a:lnTo>
                  <a:lnTo>
                    <a:pt x="9322" y="2801216"/>
                  </a:lnTo>
                  <a:lnTo>
                    <a:pt x="5981" y="2848815"/>
                  </a:lnTo>
                  <a:lnTo>
                    <a:pt x="3372" y="2896613"/>
                  </a:lnTo>
                  <a:lnTo>
                    <a:pt x="1502" y="2944603"/>
                  </a:lnTo>
                  <a:lnTo>
                    <a:pt x="376" y="2992781"/>
                  </a:lnTo>
                  <a:lnTo>
                    <a:pt x="0" y="3041142"/>
                  </a:lnTo>
                  <a:lnTo>
                    <a:pt x="376" y="3089502"/>
                  </a:lnTo>
                  <a:lnTo>
                    <a:pt x="1502" y="3137680"/>
                  </a:lnTo>
                  <a:lnTo>
                    <a:pt x="3372" y="3185670"/>
                  </a:lnTo>
                  <a:lnTo>
                    <a:pt x="5981" y="3233468"/>
                  </a:lnTo>
                  <a:lnTo>
                    <a:pt x="9322" y="3281067"/>
                  </a:lnTo>
                  <a:lnTo>
                    <a:pt x="13391" y="3328461"/>
                  </a:lnTo>
                  <a:lnTo>
                    <a:pt x="18181" y="3375646"/>
                  </a:lnTo>
                  <a:lnTo>
                    <a:pt x="23688" y="3422616"/>
                  </a:lnTo>
                  <a:lnTo>
                    <a:pt x="29905" y="3469364"/>
                  </a:lnTo>
                  <a:lnTo>
                    <a:pt x="36827" y="3515886"/>
                  </a:lnTo>
                  <a:lnTo>
                    <a:pt x="44448" y="3562176"/>
                  </a:lnTo>
                  <a:lnTo>
                    <a:pt x="52764" y="3608228"/>
                  </a:lnTo>
                  <a:lnTo>
                    <a:pt x="61768" y="3654037"/>
                  </a:lnTo>
                  <a:lnTo>
                    <a:pt x="71454" y="3699598"/>
                  </a:lnTo>
                  <a:lnTo>
                    <a:pt x="81818" y="3744904"/>
                  </a:lnTo>
                  <a:lnTo>
                    <a:pt x="92853" y="3789950"/>
                  </a:lnTo>
                  <a:lnTo>
                    <a:pt x="104555" y="3834730"/>
                  </a:lnTo>
                  <a:lnTo>
                    <a:pt x="116917" y="3879240"/>
                  </a:lnTo>
                  <a:lnTo>
                    <a:pt x="129933" y="3923473"/>
                  </a:lnTo>
                  <a:lnTo>
                    <a:pt x="143600" y="3967423"/>
                  </a:lnTo>
                  <a:lnTo>
                    <a:pt x="157910" y="4011086"/>
                  </a:lnTo>
                  <a:lnTo>
                    <a:pt x="172858" y="4054456"/>
                  </a:lnTo>
                  <a:lnTo>
                    <a:pt x="188439" y="4097527"/>
                  </a:lnTo>
                  <a:lnTo>
                    <a:pt x="204647" y="4140293"/>
                  </a:lnTo>
                  <a:lnTo>
                    <a:pt x="221477" y="4182750"/>
                  </a:lnTo>
                  <a:lnTo>
                    <a:pt x="238922" y="4224891"/>
                  </a:lnTo>
                  <a:lnTo>
                    <a:pt x="256978" y="4266710"/>
                  </a:lnTo>
                  <a:lnTo>
                    <a:pt x="275639" y="4308203"/>
                  </a:lnTo>
                  <a:lnTo>
                    <a:pt x="294899" y="4349364"/>
                  </a:lnTo>
                  <a:lnTo>
                    <a:pt x="314753" y="4390187"/>
                  </a:lnTo>
                  <a:lnTo>
                    <a:pt x="335195" y="4430667"/>
                  </a:lnTo>
                  <a:lnTo>
                    <a:pt x="356220" y="4470797"/>
                  </a:lnTo>
                  <a:lnTo>
                    <a:pt x="377822" y="4510573"/>
                  </a:lnTo>
                  <a:lnTo>
                    <a:pt x="399995" y="4549989"/>
                  </a:lnTo>
                  <a:lnTo>
                    <a:pt x="422734" y="4589039"/>
                  </a:lnTo>
                  <a:lnTo>
                    <a:pt x="446034" y="4627718"/>
                  </a:lnTo>
                  <a:lnTo>
                    <a:pt x="469888" y="4666021"/>
                  </a:lnTo>
                  <a:lnTo>
                    <a:pt x="494291" y="4703940"/>
                  </a:lnTo>
                  <a:lnTo>
                    <a:pt x="519239" y="4741472"/>
                  </a:lnTo>
                  <a:lnTo>
                    <a:pt x="544724" y="4778611"/>
                  </a:lnTo>
                  <a:lnTo>
                    <a:pt x="570741" y="4815350"/>
                  </a:lnTo>
                  <a:lnTo>
                    <a:pt x="597286" y="4851685"/>
                  </a:lnTo>
                  <a:lnTo>
                    <a:pt x="624352" y="4887609"/>
                  </a:lnTo>
                  <a:lnTo>
                    <a:pt x="651934" y="4923118"/>
                  </a:lnTo>
                  <a:lnTo>
                    <a:pt x="680026" y="4958206"/>
                  </a:lnTo>
                  <a:lnTo>
                    <a:pt x="708623" y="4992866"/>
                  </a:lnTo>
                  <a:lnTo>
                    <a:pt x="737719" y="5027094"/>
                  </a:lnTo>
                  <a:lnTo>
                    <a:pt x="767309" y="5060884"/>
                  </a:lnTo>
                  <a:lnTo>
                    <a:pt x="797386" y="5094231"/>
                  </a:lnTo>
                  <a:lnTo>
                    <a:pt x="827947" y="5127128"/>
                  </a:lnTo>
                  <a:lnTo>
                    <a:pt x="858983" y="5159571"/>
                  </a:lnTo>
                  <a:lnTo>
                    <a:pt x="890492" y="5191553"/>
                  </a:lnTo>
                  <a:lnTo>
                    <a:pt x="922466" y="5223070"/>
                  </a:lnTo>
                  <a:lnTo>
                    <a:pt x="954900" y="5254115"/>
                  </a:lnTo>
                  <a:lnTo>
                    <a:pt x="987789" y="5284683"/>
                  </a:lnTo>
                  <a:lnTo>
                    <a:pt x="1021127" y="5314768"/>
                  </a:lnTo>
                  <a:lnTo>
                    <a:pt x="1054908" y="5344365"/>
                  </a:lnTo>
                  <a:lnTo>
                    <a:pt x="1089127" y="5373469"/>
                  </a:lnTo>
                  <a:lnTo>
                    <a:pt x="1123779" y="5402074"/>
                  </a:lnTo>
                  <a:lnTo>
                    <a:pt x="1158858" y="5430173"/>
                  </a:lnTo>
                  <a:lnTo>
                    <a:pt x="1194357" y="5457762"/>
                  </a:lnTo>
                  <a:lnTo>
                    <a:pt x="1230273" y="5484836"/>
                  </a:lnTo>
                  <a:lnTo>
                    <a:pt x="1266598" y="5511387"/>
                  </a:lnTo>
                  <a:lnTo>
                    <a:pt x="1303328" y="5537412"/>
                  </a:lnTo>
                  <a:lnTo>
                    <a:pt x="1340457" y="5562904"/>
                  </a:lnTo>
                  <a:lnTo>
                    <a:pt x="1377980" y="5587858"/>
                  </a:lnTo>
                  <a:lnTo>
                    <a:pt x="1415890" y="5612268"/>
                  </a:lnTo>
                  <a:lnTo>
                    <a:pt x="1454183" y="5636128"/>
                  </a:lnTo>
                  <a:lnTo>
                    <a:pt x="1492852" y="5659434"/>
                  </a:lnTo>
                  <a:lnTo>
                    <a:pt x="1531892" y="5682179"/>
                  </a:lnTo>
                  <a:lnTo>
                    <a:pt x="1571298" y="5704358"/>
                  </a:lnTo>
                  <a:lnTo>
                    <a:pt x="1611065" y="5725966"/>
                  </a:lnTo>
                  <a:lnTo>
                    <a:pt x="1651185" y="5746996"/>
                  </a:lnTo>
                  <a:lnTo>
                    <a:pt x="1691655" y="5767444"/>
                  </a:lnTo>
                  <a:lnTo>
                    <a:pt x="1732467" y="5787303"/>
                  </a:lnTo>
                  <a:lnTo>
                    <a:pt x="1773618" y="5806568"/>
                  </a:lnTo>
                  <a:lnTo>
                    <a:pt x="1815101" y="5825234"/>
                  </a:lnTo>
                  <a:lnTo>
                    <a:pt x="1856910" y="5843295"/>
                  </a:lnTo>
                  <a:lnTo>
                    <a:pt x="1899041" y="5860746"/>
                  </a:lnTo>
                  <a:lnTo>
                    <a:pt x="1941487" y="5877580"/>
                  </a:lnTo>
                  <a:lnTo>
                    <a:pt x="1984243" y="5893792"/>
                  </a:lnTo>
                  <a:lnTo>
                    <a:pt x="2027303" y="5909378"/>
                  </a:lnTo>
                  <a:lnTo>
                    <a:pt x="2070662" y="5924330"/>
                  </a:lnTo>
                  <a:lnTo>
                    <a:pt x="2114315" y="5938644"/>
                  </a:lnTo>
                  <a:lnTo>
                    <a:pt x="2158255" y="5952314"/>
                  </a:lnTo>
                  <a:lnTo>
                    <a:pt x="2202477" y="5965334"/>
                  </a:lnTo>
                  <a:lnTo>
                    <a:pt x="2246976" y="5977700"/>
                  </a:lnTo>
                  <a:lnTo>
                    <a:pt x="2291746" y="5989404"/>
                  </a:lnTo>
                  <a:lnTo>
                    <a:pt x="2336781" y="6000443"/>
                  </a:lnTo>
                  <a:lnTo>
                    <a:pt x="2382076" y="6010809"/>
                  </a:lnTo>
                  <a:lnTo>
                    <a:pt x="2427626" y="6020498"/>
                  </a:lnTo>
                  <a:lnTo>
                    <a:pt x="2473424" y="6029504"/>
                  </a:lnTo>
                  <a:lnTo>
                    <a:pt x="2519465" y="6037822"/>
                  </a:lnTo>
                  <a:lnTo>
                    <a:pt x="2565744" y="6045446"/>
                  </a:lnTo>
                  <a:lnTo>
                    <a:pt x="2612256" y="6052370"/>
                  </a:lnTo>
                  <a:lnTo>
                    <a:pt x="2658993" y="6058589"/>
                  </a:lnTo>
                  <a:lnTo>
                    <a:pt x="2705952" y="6064097"/>
                  </a:lnTo>
                  <a:lnTo>
                    <a:pt x="2753125" y="6068888"/>
                  </a:lnTo>
                  <a:lnTo>
                    <a:pt x="2800509" y="6072958"/>
                  </a:lnTo>
                  <a:lnTo>
                    <a:pt x="2848097" y="6076300"/>
                  </a:lnTo>
                  <a:lnTo>
                    <a:pt x="2895884" y="6078910"/>
                  </a:lnTo>
                  <a:lnTo>
                    <a:pt x="2943863" y="6080780"/>
                  </a:lnTo>
                  <a:lnTo>
                    <a:pt x="2992030" y="6081907"/>
                  </a:lnTo>
                  <a:lnTo>
                    <a:pt x="3040380" y="6082284"/>
                  </a:lnTo>
                  <a:lnTo>
                    <a:pt x="3088729" y="6081907"/>
                  </a:lnTo>
                  <a:lnTo>
                    <a:pt x="3136896" y="6080780"/>
                  </a:lnTo>
                  <a:lnTo>
                    <a:pt x="3184875" y="6078910"/>
                  </a:lnTo>
                  <a:lnTo>
                    <a:pt x="3232662" y="6076300"/>
                  </a:lnTo>
                  <a:lnTo>
                    <a:pt x="3280250" y="6072958"/>
                  </a:lnTo>
                  <a:lnTo>
                    <a:pt x="3327634" y="6068888"/>
                  </a:lnTo>
                  <a:lnTo>
                    <a:pt x="3374807" y="6064097"/>
                  </a:lnTo>
                  <a:lnTo>
                    <a:pt x="3421766" y="6058589"/>
                  </a:lnTo>
                  <a:lnTo>
                    <a:pt x="3468503" y="6052370"/>
                  </a:lnTo>
                  <a:lnTo>
                    <a:pt x="3515015" y="6045446"/>
                  </a:lnTo>
                  <a:lnTo>
                    <a:pt x="3561294" y="6037822"/>
                  </a:lnTo>
                  <a:lnTo>
                    <a:pt x="3607335" y="6029504"/>
                  </a:lnTo>
                  <a:lnTo>
                    <a:pt x="3653133" y="6020498"/>
                  </a:lnTo>
                  <a:lnTo>
                    <a:pt x="3698683" y="6010809"/>
                  </a:lnTo>
                  <a:lnTo>
                    <a:pt x="3743978" y="6000443"/>
                  </a:lnTo>
                  <a:lnTo>
                    <a:pt x="3789013" y="5989404"/>
                  </a:lnTo>
                  <a:lnTo>
                    <a:pt x="3833783" y="5977700"/>
                  </a:lnTo>
                  <a:lnTo>
                    <a:pt x="3878282" y="5965334"/>
                  </a:lnTo>
                  <a:lnTo>
                    <a:pt x="3922504" y="5952314"/>
                  </a:lnTo>
                  <a:lnTo>
                    <a:pt x="3966444" y="5938644"/>
                  </a:lnTo>
                  <a:lnTo>
                    <a:pt x="4010097" y="5924330"/>
                  </a:lnTo>
                  <a:lnTo>
                    <a:pt x="4053456" y="5909378"/>
                  </a:lnTo>
                  <a:lnTo>
                    <a:pt x="4096516" y="5893792"/>
                  </a:lnTo>
                  <a:lnTo>
                    <a:pt x="4139272" y="5877580"/>
                  </a:lnTo>
                  <a:lnTo>
                    <a:pt x="4181718" y="5860746"/>
                  </a:lnTo>
                  <a:lnTo>
                    <a:pt x="4223849" y="5843295"/>
                  </a:lnTo>
                  <a:lnTo>
                    <a:pt x="4265658" y="5825234"/>
                  </a:lnTo>
                  <a:lnTo>
                    <a:pt x="4307141" y="5806568"/>
                  </a:lnTo>
                  <a:lnTo>
                    <a:pt x="4348292" y="5787303"/>
                  </a:lnTo>
                  <a:lnTo>
                    <a:pt x="4389104" y="5767444"/>
                  </a:lnTo>
                  <a:lnTo>
                    <a:pt x="4429574" y="5746996"/>
                  </a:lnTo>
                  <a:lnTo>
                    <a:pt x="4469694" y="5725966"/>
                  </a:lnTo>
                  <a:lnTo>
                    <a:pt x="4509461" y="5704358"/>
                  </a:lnTo>
                  <a:lnTo>
                    <a:pt x="4548867" y="5682179"/>
                  </a:lnTo>
                  <a:lnTo>
                    <a:pt x="4587907" y="5659434"/>
                  </a:lnTo>
                  <a:lnTo>
                    <a:pt x="4626576" y="5636128"/>
                  </a:lnTo>
                  <a:lnTo>
                    <a:pt x="4664869" y="5612268"/>
                  </a:lnTo>
                  <a:lnTo>
                    <a:pt x="4702779" y="5587858"/>
                  </a:lnTo>
                  <a:lnTo>
                    <a:pt x="4740302" y="5562904"/>
                  </a:lnTo>
                  <a:lnTo>
                    <a:pt x="4777431" y="5537412"/>
                  </a:lnTo>
                  <a:lnTo>
                    <a:pt x="4814161" y="5511387"/>
                  </a:lnTo>
                  <a:lnTo>
                    <a:pt x="4850486" y="5484836"/>
                  </a:lnTo>
                  <a:lnTo>
                    <a:pt x="4886402" y="5457762"/>
                  </a:lnTo>
                  <a:lnTo>
                    <a:pt x="4921901" y="5430173"/>
                  </a:lnTo>
                  <a:lnTo>
                    <a:pt x="4956980" y="5402074"/>
                  </a:lnTo>
                  <a:lnTo>
                    <a:pt x="4991632" y="5373469"/>
                  </a:lnTo>
                  <a:lnTo>
                    <a:pt x="5025851" y="5344365"/>
                  </a:lnTo>
                  <a:lnTo>
                    <a:pt x="5059632" y="5314768"/>
                  </a:lnTo>
                  <a:lnTo>
                    <a:pt x="5092970" y="5284683"/>
                  </a:lnTo>
                  <a:lnTo>
                    <a:pt x="5125859" y="5254115"/>
                  </a:lnTo>
                  <a:lnTo>
                    <a:pt x="5158293" y="5223070"/>
                  </a:lnTo>
                  <a:lnTo>
                    <a:pt x="5190267" y="5191553"/>
                  </a:lnTo>
                  <a:lnTo>
                    <a:pt x="5221776" y="5159571"/>
                  </a:lnTo>
                  <a:lnTo>
                    <a:pt x="5252812" y="5127128"/>
                  </a:lnTo>
                  <a:lnTo>
                    <a:pt x="5283373" y="5094231"/>
                  </a:lnTo>
                  <a:lnTo>
                    <a:pt x="5313450" y="5060884"/>
                  </a:lnTo>
                  <a:lnTo>
                    <a:pt x="5343040" y="5027094"/>
                  </a:lnTo>
                  <a:lnTo>
                    <a:pt x="5372136" y="4992866"/>
                  </a:lnTo>
                  <a:lnTo>
                    <a:pt x="5400733" y="4958206"/>
                  </a:lnTo>
                  <a:lnTo>
                    <a:pt x="5428825" y="4923118"/>
                  </a:lnTo>
                  <a:lnTo>
                    <a:pt x="5456407" y="4887609"/>
                  </a:lnTo>
                  <a:lnTo>
                    <a:pt x="5483473" y="4851685"/>
                  </a:lnTo>
                  <a:lnTo>
                    <a:pt x="5510018" y="4815350"/>
                  </a:lnTo>
                  <a:lnTo>
                    <a:pt x="5536035" y="4778611"/>
                  </a:lnTo>
                  <a:lnTo>
                    <a:pt x="5561520" y="4741472"/>
                  </a:lnTo>
                  <a:lnTo>
                    <a:pt x="5586468" y="4703940"/>
                  </a:lnTo>
                  <a:lnTo>
                    <a:pt x="5610871" y="4666021"/>
                  </a:lnTo>
                  <a:lnTo>
                    <a:pt x="5634725" y="4627718"/>
                  </a:lnTo>
                  <a:lnTo>
                    <a:pt x="5658025" y="4589039"/>
                  </a:lnTo>
                  <a:lnTo>
                    <a:pt x="5680764" y="4549989"/>
                  </a:lnTo>
                  <a:lnTo>
                    <a:pt x="5702937" y="4510573"/>
                  </a:lnTo>
                  <a:lnTo>
                    <a:pt x="5724539" y="4470797"/>
                  </a:lnTo>
                  <a:lnTo>
                    <a:pt x="5745564" y="4430667"/>
                  </a:lnTo>
                  <a:lnTo>
                    <a:pt x="5766006" y="4390187"/>
                  </a:lnTo>
                  <a:lnTo>
                    <a:pt x="5785860" y="4349364"/>
                  </a:lnTo>
                  <a:lnTo>
                    <a:pt x="5805120" y="4308203"/>
                  </a:lnTo>
                  <a:lnTo>
                    <a:pt x="5823781" y="4266710"/>
                  </a:lnTo>
                  <a:lnTo>
                    <a:pt x="5841837" y="4224891"/>
                  </a:lnTo>
                  <a:lnTo>
                    <a:pt x="5859282" y="4182750"/>
                  </a:lnTo>
                  <a:lnTo>
                    <a:pt x="5876112" y="4140293"/>
                  </a:lnTo>
                  <a:lnTo>
                    <a:pt x="5892320" y="4097527"/>
                  </a:lnTo>
                  <a:lnTo>
                    <a:pt x="5907901" y="4054456"/>
                  </a:lnTo>
                  <a:lnTo>
                    <a:pt x="5922849" y="4011086"/>
                  </a:lnTo>
                  <a:lnTo>
                    <a:pt x="5937159" y="3967423"/>
                  </a:lnTo>
                  <a:lnTo>
                    <a:pt x="5950826" y="3923473"/>
                  </a:lnTo>
                  <a:lnTo>
                    <a:pt x="5963842" y="3879240"/>
                  </a:lnTo>
                  <a:lnTo>
                    <a:pt x="5976204" y="3834730"/>
                  </a:lnTo>
                  <a:lnTo>
                    <a:pt x="5987906" y="3789950"/>
                  </a:lnTo>
                  <a:lnTo>
                    <a:pt x="5998941" y="3744904"/>
                  </a:lnTo>
                  <a:lnTo>
                    <a:pt x="6009305" y="3699598"/>
                  </a:lnTo>
                  <a:lnTo>
                    <a:pt x="6018991" y="3654037"/>
                  </a:lnTo>
                  <a:lnTo>
                    <a:pt x="6027995" y="3608228"/>
                  </a:lnTo>
                  <a:lnTo>
                    <a:pt x="6036311" y="3562176"/>
                  </a:lnTo>
                  <a:lnTo>
                    <a:pt x="6043932" y="3515886"/>
                  </a:lnTo>
                  <a:lnTo>
                    <a:pt x="6050854" y="3469364"/>
                  </a:lnTo>
                  <a:lnTo>
                    <a:pt x="6057071" y="3422616"/>
                  </a:lnTo>
                  <a:lnTo>
                    <a:pt x="6062578" y="3375646"/>
                  </a:lnTo>
                  <a:lnTo>
                    <a:pt x="6067368" y="3328461"/>
                  </a:lnTo>
                  <a:lnTo>
                    <a:pt x="6071437" y="3281067"/>
                  </a:lnTo>
                  <a:lnTo>
                    <a:pt x="6074778" y="3233468"/>
                  </a:lnTo>
                  <a:lnTo>
                    <a:pt x="6077387" y="3185670"/>
                  </a:lnTo>
                  <a:lnTo>
                    <a:pt x="6079257" y="3137680"/>
                  </a:lnTo>
                  <a:lnTo>
                    <a:pt x="6080383" y="3089502"/>
                  </a:lnTo>
                  <a:lnTo>
                    <a:pt x="6080760" y="3041142"/>
                  </a:lnTo>
                  <a:lnTo>
                    <a:pt x="6080383" y="2992781"/>
                  </a:lnTo>
                  <a:lnTo>
                    <a:pt x="6079257" y="2944603"/>
                  </a:lnTo>
                  <a:lnTo>
                    <a:pt x="6077387" y="2896613"/>
                  </a:lnTo>
                  <a:lnTo>
                    <a:pt x="6074778" y="2848815"/>
                  </a:lnTo>
                  <a:lnTo>
                    <a:pt x="6071437" y="2801216"/>
                  </a:lnTo>
                  <a:lnTo>
                    <a:pt x="6067368" y="2753822"/>
                  </a:lnTo>
                  <a:lnTo>
                    <a:pt x="6062578" y="2706637"/>
                  </a:lnTo>
                  <a:lnTo>
                    <a:pt x="6057071" y="2659667"/>
                  </a:lnTo>
                  <a:lnTo>
                    <a:pt x="6050854" y="2612919"/>
                  </a:lnTo>
                  <a:lnTo>
                    <a:pt x="6043932" y="2566397"/>
                  </a:lnTo>
                  <a:lnTo>
                    <a:pt x="6036311" y="2520107"/>
                  </a:lnTo>
                  <a:lnTo>
                    <a:pt x="6027995" y="2474055"/>
                  </a:lnTo>
                  <a:lnTo>
                    <a:pt x="6018991" y="2428246"/>
                  </a:lnTo>
                  <a:lnTo>
                    <a:pt x="6009305" y="2382685"/>
                  </a:lnTo>
                  <a:lnTo>
                    <a:pt x="5998941" y="2337379"/>
                  </a:lnTo>
                  <a:lnTo>
                    <a:pt x="5987906" y="2292333"/>
                  </a:lnTo>
                  <a:lnTo>
                    <a:pt x="5976204" y="2247553"/>
                  </a:lnTo>
                  <a:lnTo>
                    <a:pt x="5963842" y="2203043"/>
                  </a:lnTo>
                  <a:lnTo>
                    <a:pt x="5950826" y="2158810"/>
                  </a:lnTo>
                  <a:lnTo>
                    <a:pt x="5937159" y="2114860"/>
                  </a:lnTo>
                  <a:lnTo>
                    <a:pt x="5922849" y="2071197"/>
                  </a:lnTo>
                  <a:lnTo>
                    <a:pt x="5907901" y="2027827"/>
                  </a:lnTo>
                  <a:lnTo>
                    <a:pt x="5892320" y="1984756"/>
                  </a:lnTo>
                  <a:lnTo>
                    <a:pt x="5876112" y="1941990"/>
                  </a:lnTo>
                  <a:lnTo>
                    <a:pt x="5859282" y="1899533"/>
                  </a:lnTo>
                  <a:lnTo>
                    <a:pt x="5841837" y="1857392"/>
                  </a:lnTo>
                  <a:lnTo>
                    <a:pt x="5823781" y="1815573"/>
                  </a:lnTo>
                  <a:lnTo>
                    <a:pt x="5805120" y="1774080"/>
                  </a:lnTo>
                  <a:lnTo>
                    <a:pt x="5785860" y="1732919"/>
                  </a:lnTo>
                  <a:lnTo>
                    <a:pt x="5766006" y="1692096"/>
                  </a:lnTo>
                  <a:lnTo>
                    <a:pt x="5745564" y="1651616"/>
                  </a:lnTo>
                  <a:lnTo>
                    <a:pt x="5724539" y="1611486"/>
                  </a:lnTo>
                  <a:lnTo>
                    <a:pt x="5702937" y="1571710"/>
                  </a:lnTo>
                  <a:lnTo>
                    <a:pt x="5680764" y="1532294"/>
                  </a:lnTo>
                  <a:lnTo>
                    <a:pt x="5658025" y="1493244"/>
                  </a:lnTo>
                  <a:lnTo>
                    <a:pt x="5634725" y="1454565"/>
                  </a:lnTo>
                  <a:lnTo>
                    <a:pt x="5610871" y="1416262"/>
                  </a:lnTo>
                  <a:lnTo>
                    <a:pt x="5586468" y="1378343"/>
                  </a:lnTo>
                  <a:lnTo>
                    <a:pt x="5561520" y="1340811"/>
                  </a:lnTo>
                  <a:lnTo>
                    <a:pt x="5536035" y="1303672"/>
                  </a:lnTo>
                  <a:lnTo>
                    <a:pt x="5510018" y="1266933"/>
                  </a:lnTo>
                  <a:lnTo>
                    <a:pt x="5483473" y="1230598"/>
                  </a:lnTo>
                  <a:lnTo>
                    <a:pt x="5456407" y="1194674"/>
                  </a:lnTo>
                  <a:lnTo>
                    <a:pt x="5428825" y="1159165"/>
                  </a:lnTo>
                  <a:lnTo>
                    <a:pt x="5400733" y="1124077"/>
                  </a:lnTo>
                  <a:lnTo>
                    <a:pt x="5372136" y="1089417"/>
                  </a:lnTo>
                  <a:lnTo>
                    <a:pt x="5343040" y="1055189"/>
                  </a:lnTo>
                  <a:lnTo>
                    <a:pt x="5313450" y="1021399"/>
                  </a:lnTo>
                  <a:lnTo>
                    <a:pt x="5283373" y="988052"/>
                  </a:lnTo>
                  <a:lnTo>
                    <a:pt x="5252812" y="955155"/>
                  </a:lnTo>
                  <a:lnTo>
                    <a:pt x="5221776" y="922712"/>
                  </a:lnTo>
                  <a:lnTo>
                    <a:pt x="5190267" y="890730"/>
                  </a:lnTo>
                  <a:lnTo>
                    <a:pt x="5158293" y="859213"/>
                  </a:lnTo>
                  <a:lnTo>
                    <a:pt x="5125859" y="828168"/>
                  </a:lnTo>
                  <a:lnTo>
                    <a:pt x="5092970" y="797600"/>
                  </a:lnTo>
                  <a:lnTo>
                    <a:pt x="5059632" y="767515"/>
                  </a:lnTo>
                  <a:lnTo>
                    <a:pt x="5025851" y="737918"/>
                  </a:lnTo>
                  <a:lnTo>
                    <a:pt x="4991632" y="708814"/>
                  </a:lnTo>
                  <a:lnTo>
                    <a:pt x="4956980" y="680209"/>
                  </a:lnTo>
                  <a:lnTo>
                    <a:pt x="4921901" y="652110"/>
                  </a:lnTo>
                  <a:lnTo>
                    <a:pt x="4886402" y="624521"/>
                  </a:lnTo>
                  <a:lnTo>
                    <a:pt x="4850486" y="597447"/>
                  </a:lnTo>
                  <a:lnTo>
                    <a:pt x="4814161" y="570896"/>
                  </a:lnTo>
                  <a:lnTo>
                    <a:pt x="4777431" y="544871"/>
                  </a:lnTo>
                  <a:lnTo>
                    <a:pt x="4740302" y="519379"/>
                  </a:lnTo>
                  <a:lnTo>
                    <a:pt x="4702779" y="494425"/>
                  </a:lnTo>
                  <a:lnTo>
                    <a:pt x="4664869" y="470015"/>
                  </a:lnTo>
                  <a:lnTo>
                    <a:pt x="4626576" y="446155"/>
                  </a:lnTo>
                  <a:lnTo>
                    <a:pt x="4587907" y="422849"/>
                  </a:lnTo>
                  <a:lnTo>
                    <a:pt x="4548867" y="400104"/>
                  </a:lnTo>
                  <a:lnTo>
                    <a:pt x="4509461" y="377925"/>
                  </a:lnTo>
                  <a:lnTo>
                    <a:pt x="4469694" y="356317"/>
                  </a:lnTo>
                  <a:lnTo>
                    <a:pt x="4429574" y="335287"/>
                  </a:lnTo>
                  <a:lnTo>
                    <a:pt x="4389104" y="314839"/>
                  </a:lnTo>
                  <a:lnTo>
                    <a:pt x="4348292" y="294980"/>
                  </a:lnTo>
                  <a:lnTo>
                    <a:pt x="4307141" y="275715"/>
                  </a:lnTo>
                  <a:lnTo>
                    <a:pt x="4265658" y="257049"/>
                  </a:lnTo>
                  <a:lnTo>
                    <a:pt x="4223849" y="238988"/>
                  </a:lnTo>
                  <a:lnTo>
                    <a:pt x="4181718" y="221537"/>
                  </a:lnTo>
                  <a:lnTo>
                    <a:pt x="4139272" y="204703"/>
                  </a:lnTo>
                  <a:lnTo>
                    <a:pt x="4096516" y="188491"/>
                  </a:lnTo>
                  <a:lnTo>
                    <a:pt x="4053456" y="172905"/>
                  </a:lnTo>
                  <a:lnTo>
                    <a:pt x="4010097" y="157953"/>
                  </a:lnTo>
                  <a:lnTo>
                    <a:pt x="3966444" y="143639"/>
                  </a:lnTo>
                  <a:lnTo>
                    <a:pt x="3922504" y="129969"/>
                  </a:lnTo>
                  <a:lnTo>
                    <a:pt x="3878282" y="116949"/>
                  </a:lnTo>
                  <a:lnTo>
                    <a:pt x="3833783" y="104583"/>
                  </a:lnTo>
                  <a:lnTo>
                    <a:pt x="3789013" y="92879"/>
                  </a:lnTo>
                  <a:lnTo>
                    <a:pt x="3743978" y="81840"/>
                  </a:lnTo>
                  <a:lnTo>
                    <a:pt x="3698683" y="71474"/>
                  </a:lnTo>
                  <a:lnTo>
                    <a:pt x="3653133" y="61785"/>
                  </a:lnTo>
                  <a:lnTo>
                    <a:pt x="3607335" y="52779"/>
                  </a:lnTo>
                  <a:lnTo>
                    <a:pt x="3561294" y="44461"/>
                  </a:lnTo>
                  <a:lnTo>
                    <a:pt x="3515015" y="36837"/>
                  </a:lnTo>
                  <a:lnTo>
                    <a:pt x="3468503" y="29913"/>
                  </a:lnTo>
                  <a:lnTo>
                    <a:pt x="3421766" y="23694"/>
                  </a:lnTo>
                  <a:lnTo>
                    <a:pt x="3374807" y="18186"/>
                  </a:lnTo>
                  <a:lnTo>
                    <a:pt x="3327634" y="13395"/>
                  </a:lnTo>
                  <a:lnTo>
                    <a:pt x="3280250" y="9325"/>
                  </a:lnTo>
                  <a:lnTo>
                    <a:pt x="3232662" y="5983"/>
                  </a:lnTo>
                  <a:lnTo>
                    <a:pt x="3184875" y="3373"/>
                  </a:lnTo>
                  <a:lnTo>
                    <a:pt x="3136896" y="1503"/>
                  </a:lnTo>
                  <a:lnTo>
                    <a:pt x="3088729" y="376"/>
                  </a:lnTo>
                  <a:lnTo>
                    <a:pt x="3040380" y="0"/>
                  </a:lnTo>
                  <a:close/>
                </a:path>
              </a:pathLst>
            </a:custGeom>
            <a:solidFill>
              <a:srgbClr val="1F202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56382" y="275082"/>
              <a:ext cx="6080760" cy="6082665"/>
            </a:xfrm>
            <a:custGeom>
              <a:avLst/>
              <a:gdLst/>
              <a:ahLst/>
              <a:cxnLst/>
              <a:rect l="l" t="t" r="r" b="b"/>
              <a:pathLst>
                <a:path w="6080759" h="6082665">
                  <a:moveTo>
                    <a:pt x="0" y="3041142"/>
                  </a:moveTo>
                  <a:lnTo>
                    <a:pt x="376" y="2992781"/>
                  </a:lnTo>
                  <a:lnTo>
                    <a:pt x="1502" y="2944603"/>
                  </a:lnTo>
                  <a:lnTo>
                    <a:pt x="3372" y="2896613"/>
                  </a:lnTo>
                  <a:lnTo>
                    <a:pt x="5981" y="2848815"/>
                  </a:lnTo>
                  <a:lnTo>
                    <a:pt x="9322" y="2801216"/>
                  </a:lnTo>
                  <a:lnTo>
                    <a:pt x="13391" y="2753822"/>
                  </a:lnTo>
                  <a:lnTo>
                    <a:pt x="18181" y="2706637"/>
                  </a:lnTo>
                  <a:lnTo>
                    <a:pt x="23688" y="2659667"/>
                  </a:lnTo>
                  <a:lnTo>
                    <a:pt x="29905" y="2612919"/>
                  </a:lnTo>
                  <a:lnTo>
                    <a:pt x="36827" y="2566397"/>
                  </a:lnTo>
                  <a:lnTo>
                    <a:pt x="44448" y="2520107"/>
                  </a:lnTo>
                  <a:lnTo>
                    <a:pt x="52764" y="2474055"/>
                  </a:lnTo>
                  <a:lnTo>
                    <a:pt x="61768" y="2428246"/>
                  </a:lnTo>
                  <a:lnTo>
                    <a:pt x="71454" y="2382685"/>
                  </a:lnTo>
                  <a:lnTo>
                    <a:pt x="81818" y="2337379"/>
                  </a:lnTo>
                  <a:lnTo>
                    <a:pt x="92853" y="2292333"/>
                  </a:lnTo>
                  <a:lnTo>
                    <a:pt x="104555" y="2247553"/>
                  </a:lnTo>
                  <a:lnTo>
                    <a:pt x="116917" y="2203043"/>
                  </a:lnTo>
                  <a:lnTo>
                    <a:pt x="129933" y="2158810"/>
                  </a:lnTo>
                  <a:lnTo>
                    <a:pt x="143600" y="2114860"/>
                  </a:lnTo>
                  <a:lnTo>
                    <a:pt x="157910" y="2071197"/>
                  </a:lnTo>
                  <a:lnTo>
                    <a:pt x="172858" y="2027827"/>
                  </a:lnTo>
                  <a:lnTo>
                    <a:pt x="188439" y="1984756"/>
                  </a:lnTo>
                  <a:lnTo>
                    <a:pt x="204647" y="1941990"/>
                  </a:lnTo>
                  <a:lnTo>
                    <a:pt x="221477" y="1899533"/>
                  </a:lnTo>
                  <a:lnTo>
                    <a:pt x="238922" y="1857392"/>
                  </a:lnTo>
                  <a:lnTo>
                    <a:pt x="256978" y="1815573"/>
                  </a:lnTo>
                  <a:lnTo>
                    <a:pt x="275639" y="1774080"/>
                  </a:lnTo>
                  <a:lnTo>
                    <a:pt x="294899" y="1732919"/>
                  </a:lnTo>
                  <a:lnTo>
                    <a:pt x="314753" y="1692096"/>
                  </a:lnTo>
                  <a:lnTo>
                    <a:pt x="335195" y="1651616"/>
                  </a:lnTo>
                  <a:lnTo>
                    <a:pt x="356220" y="1611486"/>
                  </a:lnTo>
                  <a:lnTo>
                    <a:pt x="377822" y="1571710"/>
                  </a:lnTo>
                  <a:lnTo>
                    <a:pt x="399995" y="1532294"/>
                  </a:lnTo>
                  <a:lnTo>
                    <a:pt x="422734" y="1493244"/>
                  </a:lnTo>
                  <a:lnTo>
                    <a:pt x="446034" y="1454565"/>
                  </a:lnTo>
                  <a:lnTo>
                    <a:pt x="469888" y="1416262"/>
                  </a:lnTo>
                  <a:lnTo>
                    <a:pt x="494291" y="1378343"/>
                  </a:lnTo>
                  <a:lnTo>
                    <a:pt x="519239" y="1340811"/>
                  </a:lnTo>
                  <a:lnTo>
                    <a:pt x="544724" y="1303672"/>
                  </a:lnTo>
                  <a:lnTo>
                    <a:pt x="570741" y="1266933"/>
                  </a:lnTo>
                  <a:lnTo>
                    <a:pt x="597286" y="1230598"/>
                  </a:lnTo>
                  <a:lnTo>
                    <a:pt x="624352" y="1194674"/>
                  </a:lnTo>
                  <a:lnTo>
                    <a:pt x="651934" y="1159165"/>
                  </a:lnTo>
                  <a:lnTo>
                    <a:pt x="680026" y="1124077"/>
                  </a:lnTo>
                  <a:lnTo>
                    <a:pt x="708623" y="1089417"/>
                  </a:lnTo>
                  <a:lnTo>
                    <a:pt x="737719" y="1055189"/>
                  </a:lnTo>
                  <a:lnTo>
                    <a:pt x="767309" y="1021399"/>
                  </a:lnTo>
                  <a:lnTo>
                    <a:pt x="797386" y="988052"/>
                  </a:lnTo>
                  <a:lnTo>
                    <a:pt x="827947" y="955155"/>
                  </a:lnTo>
                  <a:lnTo>
                    <a:pt x="858983" y="922712"/>
                  </a:lnTo>
                  <a:lnTo>
                    <a:pt x="890492" y="890730"/>
                  </a:lnTo>
                  <a:lnTo>
                    <a:pt x="922466" y="859213"/>
                  </a:lnTo>
                  <a:lnTo>
                    <a:pt x="954900" y="828168"/>
                  </a:lnTo>
                  <a:lnTo>
                    <a:pt x="987789" y="797600"/>
                  </a:lnTo>
                  <a:lnTo>
                    <a:pt x="1021127" y="767515"/>
                  </a:lnTo>
                  <a:lnTo>
                    <a:pt x="1054908" y="737918"/>
                  </a:lnTo>
                  <a:lnTo>
                    <a:pt x="1089127" y="708814"/>
                  </a:lnTo>
                  <a:lnTo>
                    <a:pt x="1123779" y="680209"/>
                  </a:lnTo>
                  <a:lnTo>
                    <a:pt x="1158858" y="652110"/>
                  </a:lnTo>
                  <a:lnTo>
                    <a:pt x="1194357" y="624521"/>
                  </a:lnTo>
                  <a:lnTo>
                    <a:pt x="1230273" y="597447"/>
                  </a:lnTo>
                  <a:lnTo>
                    <a:pt x="1266598" y="570896"/>
                  </a:lnTo>
                  <a:lnTo>
                    <a:pt x="1303328" y="544871"/>
                  </a:lnTo>
                  <a:lnTo>
                    <a:pt x="1340457" y="519379"/>
                  </a:lnTo>
                  <a:lnTo>
                    <a:pt x="1377980" y="494425"/>
                  </a:lnTo>
                  <a:lnTo>
                    <a:pt x="1415890" y="470015"/>
                  </a:lnTo>
                  <a:lnTo>
                    <a:pt x="1454183" y="446155"/>
                  </a:lnTo>
                  <a:lnTo>
                    <a:pt x="1492852" y="422849"/>
                  </a:lnTo>
                  <a:lnTo>
                    <a:pt x="1531892" y="400104"/>
                  </a:lnTo>
                  <a:lnTo>
                    <a:pt x="1571298" y="377925"/>
                  </a:lnTo>
                  <a:lnTo>
                    <a:pt x="1611065" y="356317"/>
                  </a:lnTo>
                  <a:lnTo>
                    <a:pt x="1651185" y="335287"/>
                  </a:lnTo>
                  <a:lnTo>
                    <a:pt x="1691655" y="314839"/>
                  </a:lnTo>
                  <a:lnTo>
                    <a:pt x="1732467" y="294980"/>
                  </a:lnTo>
                  <a:lnTo>
                    <a:pt x="1773618" y="275715"/>
                  </a:lnTo>
                  <a:lnTo>
                    <a:pt x="1815101" y="257049"/>
                  </a:lnTo>
                  <a:lnTo>
                    <a:pt x="1856910" y="238988"/>
                  </a:lnTo>
                  <a:lnTo>
                    <a:pt x="1899041" y="221537"/>
                  </a:lnTo>
                  <a:lnTo>
                    <a:pt x="1941487" y="204703"/>
                  </a:lnTo>
                  <a:lnTo>
                    <a:pt x="1984243" y="188491"/>
                  </a:lnTo>
                  <a:lnTo>
                    <a:pt x="2027303" y="172905"/>
                  </a:lnTo>
                  <a:lnTo>
                    <a:pt x="2070662" y="157953"/>
                  </a:lnTo>
                  <a:lnTo>
                    <a:pt x="2114315" y="143639"/>
                  </a:lnTo>
                  <a:lnTo>
                    <a:pt x="2158255" y="129969"/>
                  </a:lnTo>
                  <a:lnTo>
                    <a:pt x="2202477" y="116949"/>
                  </a:lnTo>
                  <a:lnTo>
                    <a:pt x="2246976" y="104583"/>
                  </a:lnTo>
                  <a:lnTo>
                    <a:pt x="2291746" y="92879"/>
                  </a:lnTo>
                  <a:lnTo>
                    <a:pt x="2336781" y="81840"/>
                  </a:lnTo>
                  <a:lnTo>
                    <a:pt x="2382076" y="71474"/>
                  </a:lnTo>
                  <a:lnTo>
                    <a:pt x="2427626" y="61785"/>
                  </a:lnTo>
                  <a:lnTo>
                    <a:pt x="2473424" y="52779"/>
                  </a:lnTo>
                  <a:lnTo>
                    <a:pt x="2519465" y="44461"/>
                  </a:lnTo>
                  <a:lnTo>
                    <a:pt x="2565744" y="36837"/>
                  </a:lnTo>
                  <a:lnTo>
                    <a:pt x="2612256" y="29913"/>
                  </a:lnTo>
                  <a:lnTo>
                    <a:pt x="2658993" y="23694"/>
                  </a:lnTo>
                  <a:lnTo>
                    <a:pt x="2705952" y="18186"/>
                  </a:lnTo>
                  <a:lnTo>
                    <a:pt x="2753125" y="13395"/>
                  </a:lnTo>
                  <a:lnTo>
                    <a:pt x="2800509" y="9325"/>
                  </a:lnTo>
                  <a:lnTo>
                    <a:pt x="2848097" y="5983"/>
                  </a:lnTo>
                  <a:lnTo>
                    <a:pt x="2895884" y="3373"/>
                  </a:lnTo>
                  <a:lnTo>
                    <a:pt x="2943863" y="1503"/>
                  </a:lnTo>
                  <a:lnTo>
                    <a:pt x="2992030" y="376"/>
                  </a:lnTo>
                  <a:lnTo>
                    <a:pt x="3040380" y="0"/>
                  </a:lnTo>
                  <a:lnTo>
                    <a:pt x="3088729" y="376"/>
                  </a:lnTo>
                  <a:lnTo>
                    <a:pt x="3136896" y="1503"/>
                  </a:lnTo>
                  <a:lnTo>
                    <a:pt x="3184875" y="3373"/>
                  </a:lnTo>
                  <a:lnTo>
                    <a:pt x="3232662" y="5983"/>
                  </a:lnTo>
                  <a:lnTo>
                    <a:pt x="3280250" y="9325"/>
                  </a:lnTo>
                  <a:lnTo>
                    <a:pt x="3327634" y="13395"/>
                  </a:lnTo>
                  <a:lnTo>
                    <a:pt x="3374807" y="18186"/>
                  </a:lnTo>
                  <a:lnTo>
                    <a:pt x="3421766" y="23694"/>
                  </a:lnTo>
                  <a:lnTo>
                    <a:pt x="3468503" y="29913"/>
                  </a:lnTo>
                  <a:lnTo>
                    <a:pt x="3515015" y="36837"/>
                  </a:lnTo>
                  <a:lnTo>
                    <a:pt x="3561294" y="44461"/>
                  </a:lnTo>
                  <a:lnTo>
                    <a:pt x="3607335" y="52779"/>
                  </a:lnTo>
                  <a:lnTo>
                    <a:pt x="3653133" y="61785"/>
                  </a:lnTo>
                  <a:lnTo>
                    <a:pt x="3698683" y="71474"/>
                  </a:lnTo>
                  <a:lnTo>
                    <a:pt x="3743978" y="81840"/>
                  </a:lnTo>
                  <a:lnTo>
                    <a:pt x="3789013" y="92879"/>
                  </a:lnTo>
                  <a:lnTo>
                    <a:pt x="3833783" y="104583"/>
                  </a:lnTo>
                  <a:lnTo>
                    <a:pt x="3878282" y="116949"/>
                  </a:lnTo>
                  <a:lnTo>
                    <a:pt x="3922504" y="129969"/>
                  </a:lnTo>
                  <a:lnTo>
                    <a:pt x="3966444" y="143639"/>
                  </a:lnTo>
                  <a:lnTo>
                    <a:pt x="4010097" y="157953"/>
                  </a:lnTo>
                  <a:lnTo>
                    <a:pt x="4053456" y="172905"/>
                  </a:lnTo>
                  <a:lnTo>
                    <a:pt x="4096516" y="188491"/>
                  </a:lnTo>
                  <a:lnTo>
                    <a:pt x="4139272" y="204703"/>
                  </a:lnTo>
                  <a:lnTo>
                    <a:pt x="4181718" y="221537"/>
                  </a:lnTo>
                  <a:lnTo>
                    <a:pt x="4223849" y="238988"/>
                  </a:lnTo>
                  <a:lnTo>
                    <a:pt x="4265658" y="257049"/>
                  </a:lnTo>
                  <a:lnTo>
                    <a:pt x="4307141" y="275715"/>
                  </a:lnTo>
                  <a:lnTo>
                    <a:pt x="4348292" y="294980"/>
                  </a:lnTo>
                  <a:lnTo>
                    <a:pt x="4389104" y="314839"/>
                  </a:lnTo>
                  <a:lnTo>
                    <a:pt x="4429574" y="335287"/>
                  </a:lnTo>
                  <a:lnTo>
                    <a:pt x="4469694" y="356317"/>
                  </a:lnTo>
                  <a:lnTo>
                    <a:pt x="4509461" y="377925"/>
                  </a:lnTo>
                  <a:lnTo>
                    <a:pt x="4548867" y="400104"/>
                  </a:lnTo>
                  <a:lnTo>
                    <a:pt x="4587907" y="422849"/>
                  </a:lnTo>
                  <a:lnTo>
                    <a:pt x="4626576" y="446155"/>
                  </a:lnTo>
                  <a:lnTo>
                    <a:pt x="4664869" y="470015"/>
                  </a:lnTo>
                  <a:lnTo>
                    <a:pt x="4702779" y="494425"/>
                  </a:lnTo>
                  <a:lnTo>
                    <a:pt x="4740302" y="519379"/>
                  </a:lnTo>
                  <a:lnTo>
                    <a:pt x="4777431" y="544871"/>
                  </a:lnTo>
                  <a:lnTo>
                    <a:pt x="4814161" y="570896"/>
                  </a:lnTo>
                  <a:lnTo>
                    <a:pt x="4850486" y="597447"/>
                  </a:lnTo>
                  <a:lnTo>
                    <a:pt x="4886402" y="624521"/>
                  </a:lnTo>
                  <a:lnTo>
                    <a:pt x="4921901" y="652110"/>
                  </a:lnTo>
                  <a:lnTo>
                    <a:pt x="4956980" y="680209"/>
                  </a:lnTo>
                  <a:lnTo>
                    <a:pt x="4991632" y="708814"/>
                  </a:lnTo>
                  <a:lnTo>
                    <a:pt x="5025851" y="737918"/>
                  </a:lnTo>
                  <a:lnTo>
                    <a:pt x="5059632" y="767515"/>
                  </a:lnTo>
                  <a:lnTo>
                    <a:pt x="5092970" y="797600"/>
                  </a:lnTo>
                  <a:lnTo>
                    <a:pt x="5125859" y="828168"/>
                  </a:lnTo>
                  <a:lnTo>
                    <a:pt x="5158293" y="859213"/>
                  </a:lnTo>
                  <a:lnTo>
                    <a:pt x="5190267" y="890730"/>
                  </a:lnTo>
                  <a:lnTo>
                    <a:pt x="5221776" y="922712"/>
                  </a:lnTo>
                  <a:lnTo>
                    <a:pt x="5252812" y="955155"/>
                  </a:lnTo>
                  <a:lnTo>
                    <a:pt x="5283373" y="988052"/>
                  </a:lnTo>
                  <a:lnTo>
                    <a:pt x="5313450" y="1021399"/>
                  </a:lnTo>
                  <a:lnTo>
                    <a:pt x="5343040" y="1055189"/>
                  </a:lnTo>
                  <a:lnTo>
                    <a:pt x="5372136" y="1089417"/>
                  </a:lnTo>
                  <a:lnTo>
                    <a:pt x="5400733" y="1124077"/>
                  </a:lnTo>
                  <a:lnTo>
                    <a:pt x="5428825" y="1159165"/>
                  </a:lnTo>
                  <a:lnTo>
                    <a:pt x="5456407" y="1194674"/>
                  </a:lnTo>
                  <a:lnTo>
                    <a:pt x="5483473" y="1230598"/>
                  </a:lnTo>
                  <a:lnTo>
                    <a:pt x="5510018" y="1266933"/>
                  </a:lnTo>
                  <a:lnTo>
                    <a:pt x="5536035" y="1303672"/>
                  </a:lnTo>
                  <a:lnTo>
                    <a:pt x="5561520" y="1340811"/>
                  </a:lnTo>
                  <a:lnTo>
                    <a:pt x="5586468" y="1378343"/>
                  </a:lnTo>
                  <a:lnTo>
                    <a:pt x="5610871" y="1416262"/>
                  </a:lnTo>
                  <a:lnTo>
                    <a:pt x="5634725" y="1454565"/>
                  </a:lnTo>
                  <a:lnTo>
                    <a:pt x="5658025" y="1493244"/>
                  </a:lnTo>
                  <a:lnTo>
                    <a:pt x="5680764" y="1532294"/>
                  </a:lnTo>
                  <a:lnTo>
                    <a:pt x="5702937" y="1571710"/>
                  </a:lnTo>
                  <a:lnTo>
                    <a:pt x="5724539" y="1611486"/>
                  </a:lnTo>
                  <a:lnTo>
                    <a:pt x="5745564" y="1651616"/>
                  </a:lnTo>
                  <a:lnTo>
                    <a:pt x="5766006" y="1692096"/>
                  </a:lnTo>
                  <a:lnTo>
                    <a:pt x="5785860" y="1732919"/>
                  </a:lnTo>
                  <a:lnTo>
                    <a:pt x="5805120" y="1774080"/>
                  </a:lnTo>
                  <a:lnTo>
                    <a:pt x="5823781" y="1815573"/>
                  </a:lnTo>
                  <a:lnTo>
                    <a:pt x="5841837" y="1857392"/>
                  </a:lnTo>
                  <a:lnTo>
                    <a:pt x="5859282" y="1899533"/>
                  </a:lnTo>
                  <a:lnTo>
                    <a:pt x="5876112" y="1941990"/>
                  </a:lnTo>
                  <a:lnTo>
                    <a:pt x="5892320" y="1984756"/>
                  </a:lnTo>
                  <a:lnTo>
                    <a:pt x="5907901" y="2027827"/>
                  </a:lnTo>
                  <a:lnTo>
                    <a:pt x="5922849" y="2071197"/>
                  </a:lnTo>
                  <a:lnTo>
                    <a:pt x="5937159" y="2114860"/>
                  </a:lnTo>
                  <a:lnTo>
                    <a:pt x="5950826" y="2158810"/>
                  </a:lnTo>
                  <a:lnTo>
                    <a:pt x="5963842" y="2203043"/>
                  </a:lnTo>
                  <a:lnTo>
                    <a:pt x="5976204" y="2247553"/>
                  </a:lnTo>
                  <a:lnTo>
                    <a:pt x="5987906" y="2292333"/>
                  </a:lnTo>
                  <a:lnTo>
                    <a:pt x="5998941" y="2337379"/>
                  </a:lnTo>
                  <a:lnTo>
                    <a:pt x="6009305" y="2382685"/>
                  </a:lnTo>
                  <a:lnTo>
                    <a:pt x="6018991" y="2428246"/>
                  </a:lnTo>
                  <a:lnTo>
                    <a:pt x="6027995" y="2474055"/>
                  </a:lnTo>
                  <a:lnTo>
                    <a:pt x="6036311" y="2520107"/>
                  </a:lnTo>
                  <a:lnTo>
                    <a:pt x="6043932" y="2566397"/>
                  </a:lnTo>
                  <a:lnTo>
                    <a:pt x="6050854" y="2612919"/>
                  </a:lnTo>
                  <a:lnTo>
                    <a:pt x="6057071" y="2659667"/>
                  </a:lnTo>
                  <a:lnTo>
                    <a:pt x="6062578" y="2706637"/>
                  </a:lnTo>
                  <a:lnTo>
                    <a:pt x="6067368" y="2753822"/>
                  </a:lnTo>
                  <a:lnTo>
                    <a:pt x="6071437" y="2801216"/>
                  </a:lnTo>
                  <a:lnTo>
                    <a:pt x="6074778" y="2848815"/>
                  </a:lnTo>
                  <a:lnTo>
                    <a:pt x="6077387" y="2896613"/>
                  </a:lnTo>
                  <a:lnTo>
                    <a:pt x="6079257" y="2944603"/>
                  </a:lnTo>
                  <a:lnTo>
                    <a:pt x="6080383" y="2992781"/>
                  </a:lnTo>
                  <a:lnTo>
                    <a:pt x="6080760" y="3041142"/>
                  </a:lnTo>
                  <a:lnTo>
                    <a:pt x="6080383" y="3089502"/>
                  </a:lnTo>
                  <a:lnTo>
                    <a:pt x="6079257" y="3137680"/>
                  </a:lnTo>
                  <a:lnTo>
                    <a:pt x="6077387" y="3185670"/>
                  </a:lnTo>
                  <a:lnTo>
                    <a:pt x="6074778" y="3233468"/>
                  </a:lnTo>
                  <a:lnTo>
                    <a:pt x="6071437" y="3281067"/>
                  </a:lnTo>
                  <a:lnTo>
                    <a:pt x="6067368" y="3328461"/>
                  </a:lnTo>
                  <a:lnTo>
                    <a:pt x="6062578" y="3375646"/>
                  </a:lnTo>
                  <a:lnTo>
                    <a:pt x="6057071" y="3422616"/>
                  </a:lnTo>
                  <a:lnTo>
                    <a:pt x="6050854" y="3469364"/>
                  </a:lnTo>
                  <a:lnTo>
                    <a:pt x="6043932" y="3515886"/>
                  </a:lnTo>
                  <a:lnTo>
                    <a:pt x="6036311" y="3562176"/>
                  </a:lnTo>
                  <a:lnTo>
                    <a:pt x="6027995" y="3608228"/>
                  </a:lnTo>
                  <a:lnTo>
                    <a:pt x="6018991" y="3654037"/>
                  </a:lnTo>
                  <a:lnTo>
                    <a:pt x="6009305" y="3699598"/>
                  </a:lnTo>
                  <a:lnTo>
                    <a:pt x="5998941" y="3744904"/>
                  </a:lnTo>
                  <a:lnTo>
                    <a:pt x="5987906" y="3789950"/>
                  </a:lnTo>
                  <a:lnTo>
                    <a:pt x="5976204" y="3834730"/>
                  </a:lnTo>
                  <a:lnTo>
                    <a:pt x="5963842" y="3879240"/>
                  </a:lnTo>
                  <a:lnTo>
                    <a:pt x="5950826" y="3923473"/>
                  </a:lnTo>
                  <a:lnTo>
                    <a:pt x="5937159" y="3967423"/>
                  </a:lnTo>
                  <a:lnTo>
                    <a:pt x="5922849" y="4011086"/>
                  </a:lnTo>
                  <a:lnTo>
                    <a:pt x="5907901" y="4054456"/>
                  </a:lnTo>
                  <a:lnTo>
                    <a:pt x="5892320" y="4097527"/>
                  </a:lnTo>
                  <a:lnTo>
                    <a:pt x="5876112" y="4140293"/>
                  </a:lnTo>
                  <a:lnTo>
                    <a:pt x="5859282" y="4182750"/>
                  </a:lnTo>
                  <a:lnTo>
                    <a:pt x="5841837" y="4224891"/>
                  </a:lnTo>
                  <a:lnTo>
                    <a:pt x="5823781" y="4266710"/>
                  </a:lnTo>
                  <a:lnTo>
                    <a:pt x="5805120" y="4308203"/>
                  </a:lnTo>
                  <a:lnTo>
                    <a:pt x="5785860" y="4349364"/>
                  </a:lnTo>
                  <a:lnTo>
                    <a:pt x="5766006" y="4390187"/>
                  </a:lnTo>
                  <a:lnTo>
                    <a:pt x="5745564" y="4430667"/>
                  </a:lnTo>
                  <a:lnTo>
                    <a:pt x="5724539" y="4470797"/>
                  </a:lnTo>
                  <a:lnTo>
                    <a:pt x="5702937" y="4510573"/>
                  </a:lnTo>
                  <a:lnTo>
                    <a:pt x="5680764" y="4549989"/>
                  </a:lnTo>
                  <a:lnTo>
                    <a:pt x="5658025" y="4589039"/>
                  </a:lnTo>
                  <a:lnTo>
                    <a:pt x="5634725" y="4627718"/>
                  </a:lnTo>
                  <a:lnTo>
                    <a:pt x="5610871" y="4666021"/>
                  </a:lnTo>
                  <a:lnTo>
                    <a:pt x="5586468" y="4703940"/>
                  </a:lnTo>
                  <a:lnTo>
                    <a:pt x="5561520" y="4741472"/>
                  </a:lnTo>
                  <a:lnTo>
                    <a:pt x="5536035" y="4778611"/>
                  </a:lnTo>
                  <a:lnTo>
                    <a:pt x="5510018" y="4815350"/>
                  </a:lnTo>
                  <a:lnTo>
                    <a:pt x="5483473" y="4851685"/>
                  </a:lnTo>
                  <a:lnTo>
                    <a:pt x="5456407" y="4887609"/>
                  </a:lnTo>
                  <a:lnTo>
                    <a:pt x="5428825" y="4923118"/>
                  </a:lnTo>
                  <a:lnTo>
                    <a:pt x="5400733" y="4958206"/>
                  </a:lnTo>
                  <a:lnTo>
                    <a:pt x="5372136" y="4992866"/>
                  </a:lnTo>
                  <a:lnTo>
                    <a:pt x="5343040" y="5027094"/>
                  </a:lnTo>
                  <a:lnTo>
                    <a:pt x="5313450" y="5060884"/>
                  </a:lnTo>
                  <a:lnTo>
                    <a:pt x="5283373" y="5094231"/>
                  </a:lnTo>
                  <a:lnTo>
                    <a:pt x="5252812" y="5127128"/>
                  </a:lnTo>
                  <a:lnTo>
                    <a:pt x="5221776" y="5159571"/>
                  </a:lnTo>
                  <a:lnTo>
                    <a:pt x="5190267" y="5191553"/>
                  </a:lnTo>
                  <a:lnTo>
                    <a:pt x="5158293" y="5223070"/>
                  </a:lnTo>
                  <a:lnTo>
                    <a:pt x="5125859" y="5254115"/>
                  </a:lnTo>
                  <a:lnTo>
                    <a:pt x="5092970" y="5284683"/>
                  </a:lnTo>
                  <a:lnTo>
                    <a:pt x="5059632" y="5314768"/>
                  </a:lnTo>
                  <a:lnTo>
                    <a:pt x="5025851" y="5344365"/>
                  </a:lnTo>
                  <a:lnTo>
                    <a:pt x="4991632" y="5373469"/>
                  </a:lnTo>
                  <a:lnTo>
                    <a:pt x="4956980" y="5402074"/>
                  </a:lnTo>
                  <a:lnTo>
                    <a:pt x="4921901" y="5430173"/>
                  </a:lnTo>
                  <a:lnTo>
                    <a:pt x="4886402" y="5457762"/>
                  </a:lnTo>
                  <a:lnTo>
                    <a:pt x="4850486" y="5484836"/>
                  </a:lnTo>
                  <a:lnTo>
                    <a:pt x="4814161" y="5511387"/>
                  </a:lnTo>
                  <a:lnTo>
                    <a:pt x="4777431" y="5537412"/>
                  </a:lnTo>
                  <a:lnTo>
                    <a:pt x="4740302" y="5562904"/>
                  </a:lnTo>
                  <a:lnTo>
                    <a:pt x="4702779" y="5587858"/>
                  </a:lnTo>
                  <a:lnTo>
                    <a:pt x="4664869" y="5612268"/>
                  </a:lnTo>
                  <a:lnTo>
                    <a:pt x="4626576" y="5636128"/>
                  </a:lnTo>
                  <a:lnTo>
                    <a:pt x="4587907" y="5659434"/>
                  </a:lnTo>
                  <a:lnTo>
                    <a:pt x="4548867" y="5682179"/>
                  </a:lnTo>
                  <a:lnTo>
                    <a:pt x="4509461" y="5704358"/>
                  </a:lnTo>
                  <a:lnTo>
                    <a:pt x="4469694" y="5725966"/>
                  </a:lnTo>
                  <a:lnTo>
                    <a:pt x="4429574" y="5746996"/>
                  </a:lnTo>
                  <a:lnTo>
                    <a:pt x="4389104" y="5767444"/>
                  </a:lnTo>
                  <a:lnTo>
                    <a:pt x="4348292" y="5787303"/>
                  </a:lnTo>
                  <a:lnTo>
                    <a:pt x="4307141" y="5806568"/>
                  </a:lnTo>
                  <a:lnTo>
                    <a:pt x="4265658" y="5825234"/>
                  </a:lnTo>
                  <a:lnTo>
                    <a:pt x="4223849" y="5843295"/>
                  </a:lnTo>
                  <a:lnTo>
                    <a:pt x="4181718" y="5860746"/>
                  </a:lnTo>
                  <a:lnTo>
                    <a:pt x="4139272" y="5877580"/>
                  </a:lnTo>
                  <a:lnTo>
                    <a:pt x="4096516" y="5893792"/>
                  </a:lnTo>
                  <a:lnTo>
                    <a:pt x="4053456" y="5909378"/>
                  </a:lnTo>
                  <a:lnTo>
                    <a:pt x="4010097" y="5924330"/>
                  </a:lnTo>
                  <a:lnTo>
                    <a:pt x="3966444" y="5938644"/>
                  </a:lnTo>
                  <a:lnTo>
                    <a:pt x="3922504" y="5952314"/>
                  </a:lnTo>
                  <a:lnTo>
                    <a:pt x="3878282" y="5965334"/>
                  </a:lnTo>
                  <a:lnTo>
                    <a:pt x="3833783" y="5977700"/>
                  </a:lnTo>
                  <a:lnTo>
                    <a:pt x="3789013" y="5989404"/>
                  </a:lnTo>
                  <a:lnTo>
                    <a:pt x="3743978" y="6000443"/>
                  </a:lnTo>
                  <a:lnTo>
                    <a:pt x="3698683" y="6010809"/>
                  </a:lnTo>
                  <a:lnTo>
                    <a:pt x="3653133" y="6020498"/>
                  </a:lnTo>
                  <a:lnTo>
                    <a:pt x="3607335" y="6029504"/>
                  </a:lnTo>
                  <a:lnTo>
                    <a:pt x="3561294" y="6037822"/>
                  </a:lnTo>
                  <a:lnTo>
                    <a:pt x="3515015" y="6045446"/>
                  </a:lnTo>
                  <a:lnTo>
                    <a:pt x="3468503" y="6052370"/>
                  </a:lnTo>
                  <a:lnTo>
                    <a:pt x="3421766" y="6058589"/>
                  </a:lnTo>
                  <a:lnTo>
                    <a:pt x="3374807" y="6064097"/>
                  </a:lnTo>
                  <a:lnTo>
                    <a:pt x="3327634" y="6068888"/>
                  </a:lnTo>
                  <a:lnTo>
                    <a:pt x="3280250" y="6072958"/>
                  </a:lnTo>
                  <a:lnTo>
                    <a:pt x="3232662" y="6076300"/>
                  </a:lnTo>
                  <a:lnTo>
                    <a:pt x="3184875" y="6078910"/>
                  </a:lnTo>
                  <a:lnTo>
                    <a:pt x="3136896" y="6080780"/>
                  </a:lnTo>
                  <a:lnTo>
                    <a:pt x="3088729" y="6081907"/>
                  </a:lnTo>
                  <a:lnTo>
                    <a:pt x="3040380" y="6082284"/>
                  </a:lnTo>
                  <a:lnTo>
                    <a:pt x="2992030" y="6081907"/>
                  </a:lnTo>
                  <a:lnTo>
                    <a:pt x="2943863" y="6080780"/>
                  </a:lnTo>
                  <a:lnTo>
                    <a:pt x="2895884" y="6078910"/>
                  </a:lnTo>
                  <a:lnTo>
                    <a:pt x="2848097" y="6076300"/>
                  </a:lnTo>
                  <a:lnTo>
                    <a:pt x="2800509" y="6072958"/>
                  </a:lnTo>
                  <a:lnTo>
                    <a:pt x="2753125" y="6068888"/>
                  </a:lnTo>
                  <a:lnTo>
                    <a:pt x="2705952" y="6064097"/>
                  </a:lnTo>
                  <a:lnTo>
                    <a:pt x="2658993" y="6058589"/>
                  </a:lnTo>
                  <a:lnTo>
                    <a:pt x="2612256" y="6052370"/>
                  </a:lnTo>
                  <a:lnTo>
                    <a:pt x="2565744" y="6045446"/>
                  </a:lnTo>
                  <a:lnTo>
                    <a:pt x="2519465" y="6037822"/>
                  </a:lnTo>
                  <a:lnTo>
                    <a:pt x="2473424" y="6029504"/>
                  </a:lnTo>
                  <a:lnTo>
                    <a:pt x="2427626" y="6020498"/>
                  </a:lnTo>
                  <a:lnTo>
                    <a:pt x="2382076" y="6010809"/>
                  </a:lnTo>
                  <a:lnTo>
                    <a:pt x="2336781" y="6000443"/>
                  </a:lnTo>
                  <a:lnTo>
                    <a:pt x="2291746" y="5989404"/>
                  </a:lnTo>
                  <a:lnTo>
                    <a:pt x="2246976" y="5977700"/>
                  </a:lnTo>
                  <a:lnTo>
                    <a:pt x="2202477" y="5965334"/>
                  </a:lnTo>
                  <a:lnTo>
                    <a:pt x="2158255" y="5952314"/>
                  </a:lnTo>
                  <a:lnTo>
                    <a:pt x="2114315" y="5938644"/>
                  </a:lnTo>
                  <a:lnTo>
                    <a:pt x="2070662" y="5924330"/>
                  </a:lnTo>
                  <a:lnTo>
                    <a:pt x="2027303" y="5909378"/>
                  </a:lnTo>
                  <a:lnTo>
                    <a:pt x="1984243" y="5893792"/>
                  </a:lnTo>
                  <a:lnTo>
                    <a:pt x="1941487" y="5877580"/>
                  </a:lnTo>
                  <a:lnTo>
                    <a:pt x="1899041" y="5860746"/>
                  </a:lnTo>
                  <a:lnTo>
                    <a:pt x="1856910" y="5843295"/>
                  </a:lnTo>
                  <a:lnTo>
                    <a:pt x="1815101" y="5825234"/>
                  </a:lnTo>
                  <a:lnTo>
                    <a:pt x="1773618" y="5806568"/>
                  </a:lnTo>
                  <a:lnTo>
                    <a:pt x="1732467" y="5787303"/>
                  </a:lnTo>
                  <a:lnTo>
                    <a:pt x="1691655" y="5767444"/>
                  </a:lnTo>
                  <a:lnTo>
                    <a:pt x="1651185" y="5746996"/>
                  </a:lnTo>
                  <a:lnTo>
                    <a:pt x="1611065" y="5725966"/>
                  </a:lnTo>
                  <a:lnTo>
                    <a:pt x="1571298" y="5704358"/>
                  </a:lnTo>
                  <a:lnTo>
                    <a:pt x="1531892" y="5682179"/>
                  </a:lnTo>
                  <a:lnTo>
                    <a:pt x="1492852" y="5659434"/>
                  </a:lnTo>
                  <a:lnTo>
                    <a:pt x="1454183" y="5636128"/>
                  </a:lnTo>
                  <a:lnTo>
                    <a:pt x="1415890" y="5612268"/>
                  </a:lnTo>
                  <a:lnTo>
                    <a:pt x="1377980" y="5587858"/>
                  </a:lnTo>
                  <a:lnTo>
                    <a:pt x="1340457" y="5562904"/>
                  </a:lnTo>
                  <a:lnTo>
                    <a:pt x="1303328" y="5537412"/>
                  </a:lnTo>
                  <a:lnTo>
                    <a:pt x="1266598" y="5511387"/>
                  </a:lnTo>
                  <a:lnTo>
                    <a:pt x="1230273" y="5484836"/>
                  </a:lnTo>
                  <a:lnTo>
                    <a:pt x="1194357" y="5457762"/>
                  </a:lnTo>
                  <a:lnTo>
                    <a:pt x="1158858" y="5430173"/>
                  </a:lnTo>
                  <a:lnTo>
                    <a:pt x="1123779" y="5402074"/>
                  </a:lnTo>
                  <a:lnTo>
                    <a:pt x="1089127" y="5373469"/>
                  </a:lnTo>
                  <a:lnTo>
                    <a:pt x="1054908" y="5344365"/>
                  </a:lnTo>
                  <a:lnTo>
                    <a:pt x="1021127" y="5314768"/>
                  </a:lnTo>
                  <a:lnTo>
                    <a:pt x="987789" y="5284683"/>
                  </a:lnTo>
                  <a:lnTo>
                    <a:pt x="954900" y="5254115"/>
                  </a:lnTo>
                  <a:lnTo>
                    <a:pt x="922466" y="5223070"/>
                  </a:lnTo>
                  <a:lnTo>
                    <a:pt x="890492" y="5191553"/>
                  </a:lnTo>
                  <a:lnTo>
                    <a:pt x="858983" y="5159571"/>
                  </a:lnTo>
                  <a:lnTo>
                    <a:pt x="827947" y="5127128"/>
                  </a:lnTo>
                  <a:lnTo>
                    <a:pt x="797386" y="5094231"/>
                  </a:lnTo>
                  <a:lnTo>
                    <a:pt x="767309" y="5060884"/>
                  </a:lnTo>
                  <a:lnTo>
                    <a:pt x="737719" y="5027094"/>
                  </a:lnTo>
                  <a:lnTo>
                    <a:pt x="708623" y="4992866"/>
                  </a:lnTo>
                  <a:lnTo>
                    <a:pt x="680026" y="4958206"/>
                  </a:lnTo>
                  <a:lnTo>
                    <a:pt x="651934" y="4923118"/>
                  </a:lnTo>
                  <a:lnTo>
                    <a:pt x="624352" y="4887609"/>
                  </a:lnTo>
                  <a:lnTo>
                    <a:pt x="597286" y="4851685"/>
                  </a:lnTo>
                  <a:lnTo>
                    <a:pt x="570741" y="4815350"/>
                  </a:lnTo>
                  <a:lnTo>
                    <a:pt x="544724" y="4778611"/>
                  </a:lnTo>
                  <a:lnTo>
                    <a:pt x="519239" y="4741472"/>
                  </a:lnTo>
                  <a:lnTo>
                    <a:pt x="494291" y="4703940"/>
                  </a:lnTo>
                  <a:lnTo>
                    <a:pt x="469888" y="4666021"/>
                  </a:lnTo>
                  <a:lnTo>
                    <a:pt x="446034" y="4627718"/>
                  </a:lnTo>
                  <a:lnTo>
                    <a:pt x="422734" y="4589039"/>
                  </a:lnTo>
                  <a:lnTo>
                    <a:pt x="399995" y="4549989"/>
                  </a:lnTo>
                  <a:lnTo>
                    <a:pt x="377822" y="4510573"/>
                  </a:lnTo>
                  <a:lnTo>
                    <a:pt x="356220" y="4470797"/>
                  </a:lnTo>
                  <a:lnTo>
                    <a:pt x="335195" y="4430667"/>
                  </a:lnTo>
                  <a:lnTo>
                    <a:pt x="314753" y="4390187"/>
                  </a:lnTo>
                  <a:lnTo>
                    <a:pt x="294899" y="4349364"/>
                  </a:lnTo>
                  <a:lnTo>
                    <a:pt x="275639" y="4308203"/>
                  </a:lnTo>
                  <a:lnTo>
                    <a:pt x="256978" y="4266710"/>
                  </a:lnTo>
                  <a:lnTo>
                    <a:pt x="238922" y="4224891"/>
                  </a:lnTo>
                  <a:lnTo>
                    <a:pt x="221477" y="4182750"/>
                  </a:lnTo>
                  <a:lnTo>
                    <a:pt x="204647" y="4140293"/>
                  </a:lnTo>
                  <a:lnTo>
                    <a:pt x="188439" y="4097527"/>
                  </a:lnTo>
                  <a:lnTo>
                    <a:pt x="172858" y="4054456"/>
                  </a:lnTo>
                  <a:lnTo>
                    <a:pt x="157910" y="4011086"/>
                  </a:lnTo>
                  <a:lnTo>
                    <a:pt x="143600" y="3967423"/>
                  </a:lnTo>
                  <a:lnTo>
                    <a:pt x="129933" y="3923473"/>
                  </a:lnTo>
                  <a:lnTo>
                    <a:pt x="116917" y="3879240"/>
                  </a:lnTo>
                  <a:lnTo>
                    <a:pt x="104555" y="3834730"/>
                  </a:lnTo>
                  <a:lnTo>
                    <a:pt x="92853" y="3789950"/>
                  </a:lnTo>
                  <a:lnTo>
                    <a:pt x="81818" y="3744904"/>
                  </a:lnTo>
                  <a:lnTo>
                    <a:pt x="71454" y="3699598"/>
                  </a:lnTo>
                  <a:lnTo>
                    <a:pt x="61768" y="3654037"/>
                  </a:lnTo>
                  <a:lnTo>
                    <a:pt x="52764" y="3608228"/>
                  </a:lnTo>
                  <a:lnTo>
                    <a:pt x="44448" y="3562176"/>
                  </a:lnTo>
                  <a:lnTo>
                    <a:pt x="36827" y="3515886"/>
                  </a:lnTo>
                  <a:lnTo>
                    <a:pt x="29905" y="3469364"/>
                  </a:lnTo>
                  <a:lnTo>
                    <a:pt x="23688" y="3422616"/>
                  </a:lnTo>
                  <a:lnTo>
                    <a:pt x="18181" y="3375646"/>
                  </a:lnTo>
                  <a:lnTo>
                    <a:pt x="13391" y="3328461"/>
                  </a:lnTo>
                  <a:lnTo>
                    <a:pt x="9322" y="3281067"/>
                  </a:lnTo>
                  <a:lnTo>
                    <a:pt x="5981" y="3233468"/>
                  </a:lnTo>
                  <a:lnTo>
                    <a:pt x="3372" y="3185670"/>
                  </a:lnTo>
                  <a:lnTo>
                    <a:pt x="1502" y="3137680"/>
                  </a:lnTo>
                  <a:lnTo>
                    <a:pt x="376" y="3089502"/>
                  </a:lnTo>
                  <a:lnTo>
                    <a:pt x="0" y="304114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83632" y="2298014"/>
            <a:ext cx="3164967" cy="1872614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335280" marR="5080" indent="-323215" algn="ctr">
              <a:lnSpc>
                <a:spcPts val="6730"/>
              </a:lnSpc>
              <a:spcBef>
                <a:spcPts val="1220"/>
              </a:spcBef>
            </a:pPr>
            <a:r>
              <a:rPr dirty="0"/>
              <a:t>Brachial  Artery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9600" y="1848548"/>
            <a:ext cx="4354195" cy="3988435"/>
            <a:chOff x="359600" y="1848548"/>
            <a:chExt cx="4354195" cy="3988435"/>
          </a:xfrm>
        </p:grpSpPr>
        <p:sp>
          <p:nvSpPr>
            <p:cNvPr id="3" name="object 3"/>
            <p:cNvSpPr/>
            <p:nvPr/>
          </p:nvSpPr>
          <p:spPr>
            <a:xfrm>
              <a:off x="364998" y="1853945"/>
              <a:ext cx="4343400" cy="955675"/>
            </a:xfrm>
            <a:custGeom>
              <a:avLst/>
              <a:gdLst/>
              <a:ahLst/>
              <a:cxnLst/>
              <a:rect l="l" t="t" r="r" b="b"/>
              <a:pathLst>
                <a:path w="4343400" h="955675">
                  <a:moveTo>
                    <a:pt x="4184141" y="0"/>
                  </a:moveTo>
                  <a:lnTo>
                    <a:pt x="159258" y="0"/>
                  </a:lnTo>
                  <a:lnTo>
                    <a:pt x="108923" y="8113"/>
                  </a:lnTo>
                  <a:lnTo>
                    <a:pt x="65205" y="30711"/>
                  </a:lnTo>
                  <a:lnTo>
                    <a:pt x="30729" y="65178"/>
                  </a:lnTo>
                  <a:lnTo>
                    <a:pt x="8119" y="108898"/>
                  </a:lnTo>
                  <a:lnTo>
                    <a:pt x="0" y="159257"/>
                  </a:lnTo>
                  <a:lnTo>
                    <a:pt x="0" y="796289"/>
                  </a:lnTo>
                  <a:lnTo>
                    <a:pt x="8119" y="846649"/>
                  </a:lnTo>
                  <a:lnTo>
                    <a:pt x="30729" y="890369"/>
                  </a:lnTo>
                  <a:lnTo>
                    <a:pt x="65205" y="924836"/>
                  </a:lnTo>
                  <a:lnTo>
                    <a:pt x="108923" y="947434"/>
                  </a:lnTo>
                  <a:lnTo>
                    <a:pt x="159258" y="955548"/>
                  </a:lnTo>
                  <a:lnTo>
                    <a:pt x="4184141" y="955548"/>
                  </a:lnTo>
                  <a:lnTo>
                    <a:pt x="4234501" y="947434"/>
                  </a:lnTo>
                  <a:lnTo>
                    <a:pt x="4278221" y="924836"/>
                  </a:lnTo>
                  <a:lnTo>
                    <a:pt x="4312688" y="890369"/>
                  </a:lnTo>
                  <a:lnTo>
                    <a:pt x="4335286" y="846649"/>
                  </a:lnTo>
                  <a:lnTo>
                    <a:pt x="4343400" y="796289"/>
                  </a:lnTo>
                  <a:lnTo>
                    <a:pt x="4343400" y="159257"/>
                  </a:lnTo>
                  <a:lnTo>
                    <a:pt x="4335286" y="108898"/>
                  </a:lnTo>
                  <a:lnTo>
                    <a:pt x="4312688" y="65178"/>
                  </a:lnTo>
                  <a:lnTo>
                    <a:pt x="4278221" y="30711"/>
                  </a:lnTo>
                  <a:lnTo>
                    <a:pt x="4234501" y="8113"/>
                  </a:lnTo>
                  <a:lnTo>
                    <a:pt x="4184141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4998" y="1853945"/>
              <a:ext cx="4343400" cy="955675"/>
            </a:xfrm>
            <a:custGeom>
              <a:avLst/>
              <a:gdLst/>
              <a:ahLst/>
              <a:cxnLst/>
              <a:rect l="l" t="t" r="r" b="b"/>
              <a:pathLst>
                <a:path w="4343400" h="955675">
                  <a:moveTo>
                    <a:pt x="0" y="159257"/>
                  </a:moveTo>
                  <a:lnTo>
                    <a:pt x="8119" y="108898"/>
                  </a:lnTo>
                  <a:lnTo>
                    <a:pt x="30729" y="65178"/>
                  </a:lnTo>
                  <a:lnTo>
                    <a:pt x="65205" y="30711"/>
                  </a:lnTo>
                  <a:lnTo>
                    <a:pt x="108923" y="8113"/>
                  </a:lnTo>
                  <a:lnTo>
                    <a:pt x="159258" y="0"/>
                  </a:lnTo>
                  <a:lnTo>
                    <a:pt x="4184141" y="0"/>
                  </a:lnTo>
                  <a:lnTo>
                    <a:pt x="4234501" y="8113"/>
                  </a:lnTo>
                  <a:lnTo>
                    <a:pt x="4278221" y="30711"/>
                  </a:lnTo>
                  <a:lnTo>
                    <a:pt x="4312688" y="65178"/>
                  </a:lnTo>
                  <a:lnTo>
                    <a:pt x="4335286" y="108898"/>
                  </a:lnTo>
                  <a:lnTo>
                    <a:pt x="4343400" y="159257"/>
                  </a:lnTo>
                  <a:lnTo>
                    <a:pt x="4343400" y="796289"/>
                  </a:lnTo>
                  <a:lnTo>
                    <a:pt x="4335286" y="846649"/>
                  </a:lnTo>
                  <a:lnTo>
                    <a:pt x="4312688" y="890369"/>
                  </a:lnTo>
                  <a:lnTo>
                    <a:pt x="4278221" y="924836"/>
                  </a:lnTo>
                  <a:lnTo>
                    <a:pt x="4234501" y="947434"/>
                  </a:lnTo>
                  <a:lnTo>
                    <a:pt x="4184141" y="955548"/>
                  </a:lnTo>
                  <a:lnTo>
                    <a:pt x="159258" y="955548"/>
                  </a:lnTo>
                  <a:lnTo>
                    <a:pt x="108923" y="947434"/>
                  </a:lnTo>
                  <a:lnTo>
                    <a:pt x="65205" y="924836"/>
                  </a:lnTo>
                  <a:lnTo>
                    <a:pt x="30729" y="890369"/>
                  </a:lnTo>
                  <a:lnTo>
                    <a:pt x="8119" y="846649"/>
                  </a:lnTo>
                  <a:lnTo>
                    <a:pt x="0" y="796289"/>
                  </a:lnTo>
                  <a:lnTo>
                    <a:pt x="0" y="15925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4998" y="2861309"/>
              <a:ext cx="4343400" cy="955675"/>
            </a:xfrm>
            <a:custGeom>
              <a:avLst/>
              <a:gdLst/>
              <a:ahLst/>
              <a:cxnLst/>
              <a:rect l="l" t="t" r="r" b="b"/>
              <a:pathLst>
                <a:path w="4343400" h="955675">
                  <a:moveTo>
                    <a:pt x="4184141" y="0"/>
                  </a:moveTo>
                  <a:lnTo>
                    <a:pt x="159258" y="0"/>
                  </a:lnTo>
                  <a:lnTo>
                    <a:pt x="108923" y="8113"/>
                  </a:lnTo>
                  <a:lnTo>
                    <a:pt x="65205" y="30711"/>
                  </a:lnTo>
                  <a:lnTo>
                    <a:pt x="30729" y="65178"/>
                  </a:lnTo>
                  <a:lnTo>
                    <a:pt x="8119" y="108898"/>
                  </a:lnTo>
                  <a:lnTo>
                    <a:pt x="0" y="159257"/>
                  </a:lnTo>
                  <a:lnTo>
                    <a:pt x="0" y="796289"/>
                  </a:lnTo>
                  <a:lnTo>
                    <a:pt x="8119" y="846649"/>
                  </a:lnTo>
                  <a:lnTo>
                    <a:pt x="30729" y="890369"/>
                  </a:lnTo>
                  <a:lnTo>
                    <a:pt x="65205" y="924836"/>
                  </a:lnTo>
                  <a:lnTo>
                    <a:pt x="108923" y="947434"/>
                  </a:lnTo>
                  <a:lnTo>
                    <a:pt x="159258" y="955547"/>
                  </a:lnTo>
                  <a:lnTo>
                    <a:pt x="4184141" y="955547"/>
                  </a:lnTo>
                  <a:lnTo>
                    <a:pt x="4234501" y="947434"/>
                  </a:lnTo>
                  <a:lnTo>
                    <a:pt x="4278221" y="924836"/>
                  </a:lnTo>
                  <a:lnTo>
                    <a:pt x="4312688" y="890369"/>
                  </a:lnTo>
                  <a:lnTo>
                    <a:pt x="4335286" y="846649"/>
                  </a:lnTo>
                  <a:lnTo>
                    <a:pt x="4343400" y="796289"/>
                  </a:lnTo>
                  <a:lnTo>
                    <a:pt x="4343400" y="159257"/>
                  </a:lnTo>
                  <a:lnTo>
                    <a:pt x="4335286" y="108898"/>
                  </a:lnTo>
                  <a:lnTo>
                    <a:pt x="4312688" y="65178"/>
                  </a:lnTo>
                  <a:lnTo>
                    <a:pt x="4278221" y="30711"/>
                  </a:lnTo>
                  <a:lnTo>
                    <a:pt x="4234501" y="8113"/>
                  </a:lnTo>
                  <a:lnTo>
                    <a:pt x="4184141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4998" y="2861309"/>
              <a:ext cx="4343400" cy="955675"/>
            </a:xfrm>
            <a:custGeom>
              <a:avLst/>
              <a:gdLst/>
              <a:ahLst/>
              <a:cxnLst/>
              <a:rect l="l" t="t" r="r" b="b"/>
              <a:pathLst>
                <a:path w="4343400" h="955675">
                  <a:moveTo>
                    <a:pt x="0" y="159257"/>
                  </a:moveTo>
                  <a:lnTo>
                    <a:pt x="8119" y="108898"/>
                  </a:lnTo>
                  <a:lnTo>
                    <a:pt x="30729" y="65178"/>
                  </a:lnTo>
                  <a:lnTo>
                    <a:pt x="65205" y="30711"/>
                  </a:lnTo>
                  <a:lnTo>
                    <a:pt x="108923" y="8113"/>
                  </a:lnTo>
                  <a:lnTo>
                    <a:pt x="159258" y="0"/>
                  </a:lnTo>
                  <a:lnTo>
                    <a:pt x="4184141" y="0"/>
                  </a:lnTo>
                  <a:lnTo>
                    <a:pt x="4234501" y="8113"/>
                  </a:lnTo>
                  <a:lnTo>
                    <a:pt x="4278221" y="30711"/>
                  </a:lnTo>
                  <a:lnTo>
                    <a:pt x="4312688" y="65178"/>
                  </a:lnTo>
                  <a:lnTo>
                    <a:pt x="4335286" y="108898"/>
                  </a:lnTo>
                  <a:lnTo>
                    <a:pt x="4343400" y="159257"/>
                  </a:lnTo>
                  <a:lnTo>
                    <a:pt x="4343400" y="796289"/>
                  </a:lnTo>
                  <a:lnTo>
                    <a:pt x="4335286" y="846649"/>
                  </a:lnTo>
                  <a:lnTo>
                    <a:pt x="4312688" y="890369"/>
                  </a:lnTo>
                  <a:lnTo>
                    <a:pt x="4278221" y="924836"/>
                  </a:lnTo>
                  <a:lnTo>
                    <a:pt x="4234501" y="947434"/>
                  </a:lnTo>
                  <a:lnTo>
                    <a:pt x="4184141" y="955547"/>
                  </a:lnTo>
                  <a:lnTo>
                    <a:pt x="159258" y="955547"/>
                  </a:lnTo>
                  <a:lnTo>
                    <a:pt x="108923" y="947434"/>
                  </a:lnTo>
                  <a:lnTo>
                    <a:pt x="65205" y="924836"/>
                  </a:lnTo>
                  <a:lnTo>
                    <a:pt x="30729" y="890369"/>
                  </a:lnTo>
                  <a:lnTo>
                    <a:pt x="8119" y="846649"/>
                  </a:lnTo>
                  <a:lnTo>
                    <a:pt x="0" y="796289"/>
                  </a:lnTo>
                  <a:lnTo>
                    <a:pt x="0" y="15925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4998" y="3868673"/>
              <a:ext cx="4343400" cy="955675"/>
            </a:xfrm>
            <a:custGeom>
              <a:avLst/>
              <a:gdLst/>
              <a:ahLst/>
              <a:cxnLst/>
              <a:rect l="l" t="t" r="r" b="b"/>
              <a:pathLst>
                <a:path w="4343400" h="955675">
                  <a:moveTo>
                    <a:pt x="4184141" y="0"/>
                  </a:moveTo>
                  <a:lnTo>
                    <a:pt x="159258" y="0"/>
                  </a:lnTo>
                  <a:lnTo>
                    <a:pt x="108923" y="8113"/>
                  </a:lnTo>
                  <a:lnTo>
                    <a:pt x="65205" y="30711"/>
                  </a:lnTo>
                  <a:lnTo>
                    <a:pt x="30729" y="65178"/>
                  </a:lnTo>
                  <a:lnTo>
                    <a:pt x="8119" y="108898"/>
                  </a:lnTo>
                  <a:lnTo>
                    <a:pt x="0" y="159257"/>
                  </a:lnTo>
                  <a:lnTo>
                    <a:pt x="0" y="796289"/>
                  </a:lnTo>
                  <a:lnTo>
                    <a:pt x="8119" y="846649"/>
                  </a:lnTo>
                  <a:lnTo>
                    <a:pt x="30729" y="890369"/>
                  </a:lnTo>
                  <a:lnTo>
                    <a:pt x="65205" y="924836"/>
                  </a:lnTo>
                  <a:lnTo>
                    <a:pt x="108923" y="947434"/>
                  </a:lnTo>
                  <a:lnTo>
                    <a:pt x="159258" y="955548"/>
                  </a:lnTo>
                  <a:lnTo>
                    <a:pt x="4184141" y="955548"/>
                  </a:lnTo>
                  <a:lnTo>
                    <a:pt x="4234501" y="947434"/>
                  </a:lnTo>
                  <a:lnTo>
                    <a:pt x="4278221" y="924836"/>
                  </a:lnTo>
                  <a:lnTo>
                    <a:pt x="4312688" y="890369"/>
                  </a:lnTo>
                  <a:lnTo>
                    <a:pt x="4335286" y="846649"/>
                  </a:lnTo>
                  <a:lnTo>
                    <a:pt x="4343400" y="796289"/>
                  </a:lnTo>
                  <a:lnTo>
                    <a:pt x="4343400" y="159257"/>
                  </a:lnTo>
                  <a:lnTo>
                    <a:pt x="4335286" y="108898"/>
                  </a:lnTo>
                  <a:lnTo>
                    <a:pt x="4312688" y="65178"/>
                  </a:lnTo>
                  <a:lnTo>
                    <a:pt x="4278221" y="30711"/>
                  </a:lnTo>
                  <a:lnTo>
                    <a:pt x="4234501" y="8113"/>
                  </a:lnTo>
                  <a:lnTo>
                    <a:pt x="4184141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4998" y="3868673"/>
              <a:ext cx="4343400" cy="955675"/>
            </a:xfrm>
            <a:custGeom>
              <a:avLst/>
              <a:gdLst/>
              <a:ahLst/>
              <a:cxnLst/>
              <a:rect l="l" t="t" r="r" b="b"/>
              <a:pathLst>
                <a:path w="4343400" h="955675">
                  <a:moveTo>
                    <a:pt x="0" y="159257"/>
                  </a:moveTo>
                  <a:lnTo>
                    <a:pt x="8119" y="108898"/>
                  </a:lnTo>
                  <a:lnTo>
                    <a:pt x="30729" y="65178"/>
                  </a:lnTo>
                  <a:lnTo>
                    <a:pt x="65205" y="30711"/>
                  </a:lnTo>
                  <a:lnTo>
                    <a:pt x="108923" y="8113"/>
                  </a:lnTo>
                  <a:lnTo>
                    <a:pt x="159258" y="0"/>
                  </a:lnTo>
                  <a:lnTo>
                    <a:pt x="4184141" y="0"/>
                  </a:lnTo>
                  <a:lnTo>
                    <a:pt x="4234501" y="8113"/>
                  </a:lnTo>
                  <a:lnTo>
                    <a:pt x="4278221" y="30711"/>
                  </a:lnTo>
                  <a:lnTo>
                    <a:pt x="4312688" y="65178"/>
                  </a:lnTo>
                  <a:lnTo>
                    <a:pt x="4335286" y="108898"/>
                  </a:lnTo>
                  <a:lnTo>
                    <a:pt x="4343400" y="159257"/>
                  </a:lnTo>
                  <a:lnTo>
                    <a:pt x="4343400" y="796289"/>
                  </a:lnTo>
                  <a:lnTo>
                    <a:pt x="4335286" y="846649"/>
                  </a:lnTo>
                  <a:lnTo>
                    <a:pt x="4312688" y="890369"/>
                  </a:lnTo>
                  <a:lnTo>
                    <a:pt x="4278221" y="924836"/>
                  </a:lnTo>
                  <a:lnTo>
                    <a:pt x="4234501" y="947434"/>
                  </a:lnTo>
                  <a:lnTo>
                    <a:pt x="4184141" y="955548"/>
                  </a:lnTo>
                  <a:lnTo>
                    <a:pt x="159258" y="955548"/>
                  </a:lnTo>
                  <a:lnTo>
                    <a:pt x="108923" y="947434"/>
                  </a:lnTo>
                  <a:lnTo>
                    <a:pt x="65205" y="924836"/>
                  </a:lnTo>
                  <a:lnTo>
                    <a:pt x="30729" y="890369"/>
                  </a:lnTo>
                  <a:lnTo>
                    <a:pt x="8119" y="846649"/>
                  </a:lnTo>
                  <a:lnTo>
                    <a:pt x="0" y="796289"/>
                  </a:lnTo>
                  <a:lnTo>
                    <a:pt x="0" y="15925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4998" y="4876037"/>
              <a:ext cx="4343400" cy="955675"/>
            </a:xfrm>
            <a:custGeom>
              <a:avLst/>
              <a:gdLst/>
              <a:ahLst/>
              <a:cxnLst/>
              <a:rect l="l" t="t" r="r" b="b"/>
              <a:pathLst>
                <a:path w="4343400" h="955675">
                  <a:moveTo>
                    <a:pt x="4184141" y="0"/>
                  </a:moveTo>
                  <a:lnTo>
                    <a:pt x="159258" y="0"/>
                  </a:lnTo>
                  <a:lnTo>
                    <a:pt x="108923" y="8113"/>
                  </a:lnTo>
                  <a:lnTo>
                    <a:pt x="65205" y="30711"/>
                  </a:lnTo>
                  <a:lnTo>
                    <a:pt x="30729" y="65178"/>
                  </a:lnTo>
                  <a:lnTo>
                    <a:pt x="8119" y="108898"/>
                  </a:lnTo>
                  <a:lnTo>
                    <a:pt x="0" y="159257"/>
                  </a:lnTo>
                  <a:lnTo>
                    <a:pt x="0" y="796290"/>
                  </a:lnTo>
                  <a:lnTo>
                    <a:pt x="8119" y="846624"/>
                  </a:lnTo>
                  <a:lnTo>
                    <a:pt x="30729" y="890342"/>
                  </a:lnTo>
                  <a:lnTo>
                    <a:pt x="65205" y="924818"/>
                  </a:lnTo>
                  <a:lnTo>
                    <a:pt x="108923" y="947428"/>
                  </a:lnTo>
                  <a:lnTo>
                    <a:pt x="159258" y="955548"/>
                  </a:lnTo>
                  <a:lnTo>
                    <a:pt x="4184141" y="955548"/>
                  </a:lnTo>
                  <a:lnTo>
                    <a:pt x="4234501" y="947428"/>
                  </a:lnTo>
                  <a:lnTo>
                    <a:pt x="4278221" y="924818"/>
                  </a:lnTo>
                  <a:lnTo>
                    <a:pt x="4312688" y="890342"/>
                  </a:lnTo>
                  <a:lnTo>
                    <a:pt x="4335286" y="846624"/>
                  </a:lnTo>
                  <a:lnTo>
                    <a:pt x="4343400" y="796290"/>
                  </a:lnTo>
                  <a:lnTo>
                    <a:pt x="4343400" y="159257"/>
                  </a:lnTo>
                  <a:lnTo>
                    <a:pt x="4335286" y="108898"/>
                  </a:lnTo>
                  <a:lnTo>
                    <a:pt x="4312688" y="65178"/>
                  </a:lnTo>
                  <a:lnTo>
                    <a:pt x="4278221" y="30711"/>
                  </a:lnTo>
                  <a:lnTo>
                    <a:pt x="4234501" y="8113"/>
                  </a:lnTo>
                  <a:lnTo>
                    <a:pt x="4184141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4998" y="4876037"/>
              <a:ext cx="4343400" cy="955675"/>
            </a:xfrm>
            <a:custGeom>
              <a:avLst/>
              <a:gdLst/>
              <a:ahLst/>
              <a:cxnLst/>
              <a:rect l="l" t="t" r="r" b="b"/>
              <a:pathLst>
                <a:path w="4343400" h="955675">
                  <a:moveTo>
                    <a:pt x="0" y="159257"/>
                  </a:moveTo>
                  <a:lnTo>
                    <a:pt x="8119" y="108898"/>
                  </a:lnTo>
                  <a:lnTo>
                    <a:pt x="30729" y="65178"/>
                  </a:lnTo>
                  <a:lnTo>
                    <a:pt x="65205" y="30711"/>
                  </a:lnTo>
                  <a:lnTo>
                    <a:pt x="108923" y="8113"/>
                  </a:lnTo>
                  <a:lnTo>
                    <a:pt x="159258" y="0"/>
                  </a:lnTo>
                  <a:lnTo>
                    <a:pt x="4184141" y="0"/>
                  </a:lnTo>
                  <a:lnTo>
                    <a:pt x="4234501" y="8113"/>
                  </a:lnTo>
                  <a:lnTo>
                    <a:pt x="4278221" y="30711"/>
                  </a:lnTo>
                  <a:lnTo>
                    <a:pt x="4312688" y="65178"/>
                  </a:lnTo>
                  <a:lnTo>
                    <a:pt x="4335286" y="108898"/>
                  </a:lnTo>
                  <a:lnTo>
                    <a:pt x="4343400" y="159257"/>
                  </a:lnTo>
                  <a:lnTo>
                    <a:pt x="4343400" y="796290"/>
                  </a:lnTo>
                  <a:lnTo>
                    <a:pt x="4335286" y="846624"/>
                  </a:lnTo>
                  <a:lnTo>
                    <a:pt x="4312688" y="890342"/>
                  </a:lnTo>
                  <a:lnTo>
                    <a:pt x="4278221" y="924818"/>
                  </a:lnTo>
                  <a:lnTo>
                    <a:pt x="4234501" y="947428"/>
                  </a:lnTo>
                  <a:lnTo>
                    <a:pt x="4184141" y="955548"/>
                  </a:lnTo>
                  <a:lnTo>
                    <a:pt x="159258" y="955548"/>
                  </a:lnTo>
                  <a:lnTo>
                    <a:pt x="108923" y="947428"/>
                  </a:lnTo>
                  <a:lnTo>
                    <a:pt x="65205" y="924818"/>
                  </a:lnTo>
                  <a:lnTo>
                    <a:pt x="30729" y="890342"/>
                  </a:lnTo>
                  <a:lnTo>
                    <a:pt x="8119" y="846624"/>
                  </a:lnTo>
                  <a:lnTo>
                    <a:pt x="0" y="796290"/>
                  </a:lnTo>
                  <a:lnTo>
                    <a:pt x="0" y="15925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66750" y="2040763"/>
            <a:ext cx="4072890" cy="355917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123189">
              <a:lnSpc>
                <a:spcPts val="1860"/>
              </a:lnSpc>
              <a:spcBef>
                <a:spcPts val="409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Beg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nning:</a:t>
            </a:r>
            <a:r>
              <a:rPr sz="1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 lower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border of the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res 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major.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206375">
              <a:lnSpc>
                <a:spcPts val="1860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End: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Opposite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neck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of the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radius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cm </a:t>
            </a:r>
            <a:r>
              <a:rPr sz="1800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below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crease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elbow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joint.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 marR="91440">
              <a:lnSpc>
                <a:spcPts val="186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 artery changes its direction from the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medial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side of the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humerus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at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its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beginning </a:t>
            </a:r>
            <a:r>
              <a:rPr sz="1800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humerus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its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lower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end.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 marR="5080">
              <a:lnSpc>
                <a:spcPts val="1860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brachialis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muscle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separates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artery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at </a:t>
            </a:r>
            <a:r>
              <a:rPr sz="1800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its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lower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part from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humerus.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86000" y="381000"/>
            <a:ext cx="3744595" cy="782320"/>
            <a:chOff x="533336" y="406844"/>
            <a:chExt cx="3744595" cy="782320"/>
          </a:xfrm>
        </p:grpSpPr>
        <p:sp>
          <p:nvSpPr>
            <p:cNvPr id="13" name="object 13"/>
            <p:cNvSpPr/>
            <p:nvPr/>
          </p:nvSpPr>
          <p:spPr>
            <a:xfrm>
              <a:off x="538733" y="412241"/>
              <a:ext cx="3733800" cy="771525"/>
            </a:xfrm>
            <a:custGeom>
              <a:avLst/>
              <a:gdLst/>
              <a:ahLst/>
              <a:cxnLst/>
              <a:rect l="l" t="t" r="r" b="b"/>
              <a:pathLst>
                <a:path w="3733800" h="771525">
                  <a:moveTo>
                    <a:pt x="3605276" y="0"/>
                  </a:moveTo>
                  <a:lnTo>
                    <a:pt x="128523" y="0"/>
                  </a:lnTo>
                  <a:lnTo>
                    <a:pt x="78497" y="10098"/>
                  </a:lnTo>
                  <a:lnTo>
                    <a:pt x="37644" y="37639"/>
                  </a:lnTo>
                  <a:lnTo>
                    <a:pt x="10100" y="78491"/>
                  </a:lnTo>
                  <a:lnTo>
                    <a:pt x="0" y="128524"/>
                  </a:lnTo>
                  <a:lnTo>
                    <a:pt x="0" y="642620"/>
                  </a:lnTo>
                  <a:lnTo>
                    <a:pt x="10100" y="692652"/>
                  </a:lnTo>
                  <a:lnTo>
                    <a:pt x="37644" y="733504"/>
                  </a:lnTo>
                  <a:lnTo>
                    <a:pt x="78497" y="761045"/>
                  </a:lnTo>
                  <a:lnTo>
                    <a:pt x="128523" y="771144"/>
                  </a:lnTo>
                  <a:lnTo>
                    <a:pt x="3605276" y="771144"/>
                  </a:lnTo>
                  <a:lnTo>
                    <a:pt x="3655308" y="761045"/>
                  </a:lnTo>
                  <a:lnTo>
                    <a:pt x="3696160" y="733504"/>
                  </a:lnTo>
                  <a:lnTo>
                    <a:pt x="3723701" y="692652"/>
                  </a:lnTo>
                  <a:lnTo>
                    <a:pt x="3733800" y="642620"/>
                  </a:lnTo>
                  <a:lnTo>
                    <a:pt x="3733800" y="128524"/>
                  </a:lnTo>
                  <a:lnTo>
                    <a:pt x="3723701" y="78491"/>
                  </a:lnTo>
                  <a:lnTo>
                    <a:pt x="3696160" y="37639"/>
                  </a:lnTo>
                  <a:lnTo>
                    <a:pt x="3655308" y="10098"/>
                  </a:lnTo>
                  <a:lnTo>
                    <a:pt x="360527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8733" y="412241"/>
              <a:ext cx="3733800" cy="771525"/>
            </a:xfrm>
            <a:custGeom>
              <a:avLst/>
              <a:gdLst/>
              <a:ahLst/>
              <a:cxnLst/>
              <a:rect l="l" t="t" r="r" b="b"/>
              <a:pathLst>
                <a:path w="3733800" h="771525">
                  <a:moveTo>
                    <a:pt x="0" y="128524"/>
                  </a:moveTo>
                  <a:lnTo>
                    <a:pt x="10100" y="78491"/>
                  </a:lnTo>
                  <a:lnTo>
                    <a:pt x="37644" y="37639"/>
                  </a:lnTo>
                  <a:lnTo>
                    <a:pt x="78497" y="10098"/>
                  </a:lnTo>
                  <a:lnTo>
                    <a:pt x="128523" y="0"/>
                  </a:lnTo>
                  <a:lnTo>
                    <a:pt x="3605276" y="0"/>
                  </a:lnTo>
                  <a:lnTo>
                    <a:pt x="3655308" y="10098"/>
                  </a:lnTo>
                  <a:lnTo>
                    <a:pt x="3696160" y="37639"/>
                  </a:lnTo>
                  <a:lnTo>
                    <a:pt x="3723701" y="78491"/>
                  </a:lnTo>
                  <a:lnTo>
                    <a:pt x="3733800" y="128524"/>
                  </a:lnTo>
                  <a:lnTo>
                    <a:pt x="3733800" y="642620"/>
                  </a:lnTo>
                  <a:lnTo>
                    <a:pt x="3723701" y="692652"/>
                  </a:lnTo>
                  <a:lnTo>
                    <a:pt x="3696160" y="733504"/>
                  </a:lnTo>
                  <a:lnTo>
                    <a:pt x="3655308" y="761045"/>
                  </a:lnTo>
                  <a:lnTo>
                    <a:pt x="3605276" y="771144"/>
                  </a:lnTo>
                  <a:lnTo>
                    <a:pt x="128523" y="771144"/>
                  </a:lnTo>
                  <a:lnTo>
                    <a:pt x="78497" y="761045"/>
                  </a:lnTo>
                  <a:lnTo>
                    <a:pt x="37644" y="733504"/>
                  </a:lnTo>
                  <a:lnTo>
                    <a:pt x="10100" y="692652"/>
                  </a:lnTo>
                  <a:lnTo>
                    <a:pt x="0" y="642620"/>
                  </a:lnTo>
                  <a:lnTo>
                    <a:pt x="0" y="128524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441308" y="465900"/>
            <a:ext cx="337756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chemeClr val="bg1"/>
                </a:solidFill>
              </a:rPr>
              <a:t>Brachial</a:t>
            </a:r>
            <a:r>
              <a:rPr sz="3300" spc="-50" dirty="0">
                <a:solidFill>
                  <a:schemeClr val="bg1"/>
                </a:solidFill>
              </a:rPr>
              <a:t> </a:t>
            </a:r>
            <a:r>
              <a:rPr sz="3300" dirty="0">
                <a:solidFill>
                  <a:schemeClr val="bg1"/>
                </a:solidFill>
              </a:rPr>
              <a:t>artery</a:t>
            </a:r>
            <a:r>
              <a:rPr sz="3300" spc="-45" dirty="0">
                <a:solidFill>
                  <a:schemeClr val="bg1"/>
                </a:solidFill>
              </a:rPr>
              <a:t> </a:t>
            </a:r>
            <a:r>
              <a:rPr sz="3300" dirty="0">
                <a:solidFill>
                  <a:schemeClr val="bg1"/>
                </a:solidFill>
              </a:rPr>
              <a:t>..1/5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grpSp>
        <p:nvGrpSpPr>
          <p:cNvPr id="16" name="object 16"/>
          <p:cNvGrpSpPr/>
          <p:nvPr/>
        </p:nvGrpSpPr>
        <p:grpSpPr>
          <a:xfrm>
            <a:off x="8382000" y="15239"/>
            <a:ext cx="3810000" cy="6842759"/>
            <a:chOff x="8382000" y="15239"/>
            <a:chExt cx="3810000" cy="6842759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0" y="15239"/>
              <a:ext cx="3810000" cy="684275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527792" y="2575560"/>
              <a:ext cx="1066800" cy="609600"/>
            </a:xfrm>
            <a:custGeom>
              <a:avLst/>
              <a:gdLst/>
              <a:ahLst/>
              <a:cxnLst/>
              <a:rect l="l" t="t" r="r" b="b"/>
              <a:pathLst>
                <a:path w="1066800" h="609600">
                  <a:moveTo>
                    <a:pt x="304800" y="0"/>
                  </a:moveTo>
                  <a:lnTo>
                    <a:pt x="0" y="304800"/>
                  </a:lnTo>
                  <a:lnTo>
                    <a:pt x="304800" y="609600"/>
                  </a:lnTo>
                  <a:lnTo>
                    <a:pt x="304800" y="457200"/>
                  </a:lnTo>
                  <a:lnTo>
                    <a:pt x="1066800" y="457200"/>
                  </a:lnTo>
                  <a:lnTo>
                    <a:pt x="1066800" y="152400"/>
                  </a:lnTo>
                  <a:lnTo>
                    <a:pt x="304800" y="1524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1312" y="1520888"/>
            <a:ext cx="6439535" cy="1134110"/>
            <a:chOff x="341312" y="1520888"/>
            <a:chExt cx="6439535" cy="1134110"/>
          </a:xfrm>
        </p:grpSpPr>
        <p:sp>
          <p:nvSpPr>
            <p:cNvPr id="3" name="object 3"/>
            <p:cNvSpPr/>
            <p:nvPr/>
          </p:nvSpPr>
          <p:spPr>
            <a:xfrm>
              <a:off x="346710" y="1526285"/>
              <a:ext cx="6428740" cy="1123315"/>
            </a:xfrm>
            <a:custGeom>
              <a:avLst/>
              <a:gdLst/>
              <a:ahLst/>
              <a:cxnLst/>
              <a:rect l="l" t="t" r="r" b="b"/>
              <a:pathLst>
                <a:path w="6428740" h="1123314">
                  <a:moveTo>
                    <a:pt x="6241034" y="0"/>
                  </a:moveTo>
                  <a:lnTo>
                    <a:pt x="187197" y="0"/>
                  </a:lnTo>
                  <a:lnTo>
                    <a:pt x="137431" y="6687"/>
                  </a:lnTo>
                  <a:lnTo>
                    <a:pt x="92713" y="25559"/>
                  </a:lnTo>
                  <a:lnTo>
                    <a:pt x="54827" y="54832"/>
                  </a:lnTo>
                  <a:lnTo>
                    <a:pt x="25557" y="92719"/>
                  </a:lnTo>
                  <a:lnTo>
                    <a:pt x="6686" y="137436"/>
                  </a:lnTo>
                  <a:lnTo>
                    <a:pt x="0" y="187198"/>
                  </a:lnTo>
                  <a:lnTo>
                    <a:pt x="0" y="935989"/>
                  </a:lnTo>
                  <a:lnTo>
                    <a:pt x="6686" y="985751"/>
                  </a:lnTo>
                  <a:lnTo>
                    <a:pt x="25557" y="1030468"/>
                  </a:lnTo>
                  <a:lnTo>
                    <a:pt x="54827" y="1068355"/>
                  </a:lnTo>
                  <a:lnTo>
                    <a:pt x="92713" y="1097628"/>
                  </a:lnTo>
                  <a:lnTo>
                    <a:pt x="137431" y="1116500"/>
                  </a:lnTo>
                  <a:lnTo>
                    <a:pt x="187197" y="1123188"/>
                  </a:lnTo>
                  <a:lnTo>
                    <a:pt x="6241034" y="1123188"/>
                  </a:lnTo>
                  <a:lnTo>
                    <a:pt x="6290795" y="1116500"/>
                  </a:lnTo>
                  <a:lnTo>
                    <a:pt x="6335512" y="1097628"/>
                  </a:lnTo>
                  <a:lnTo>
                    <a:pt x="6373399" y="1068355"/>
                  </a:lnTo>
                  <a:lnTo>
                    <a:pt x="6402672" y="1030468"/>
                  </a:lnTo>
                  <a:lnTo>
                    <a:pt x="6421544" y="985751"/>
                  </a:lnTo>
                  <a:lnTo>
                    <a:pt x="6428232" y="935989"/>
                  </a:lnTo>
                  <a:lnTo>
                    <a:pt x="6428232" y="187198"/>
                  </a:lnTo>
                  <a:lnTo>
                    <a:pt x="6421544" y="137436"/>
                  </a:lnTo>
                  <a:lnTo>
                    <a:pt x="6402672" y="92719"/>
                  </a:lnTo>
                  <a:lnTo>
                    <a:pt x="6373399" y="54832"/>
                  </a:lnTo>
                  <a:lnTo>
                    <a:pt x="6335512" y="25559"/>
                  </a:lnTo>
                  <a:lnTo>
                    <a:pt x="6290795" y="6687"/>
                  </a:lnTo>
                  <a:lnTo>
                    <a:pt x="624103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6710" y="1526285"/>
              <a:ext cx="6428740" cy="1123315"/>
            </a:xfrm>
            <a:custGeom>
              <a:avLst/>
              <a:gdLst/>
              <a:ahLst/>
              <a:cxnLst/>
              <a:rect l="l" t="t" r="r" b="b"/>
              <a:pathLst>
                <a:path w="6428740" h="1123314">
                  <a:moveTo>
                    <a:pt x="0" y="187198"/>
                  </a:moveTo>
                  <a:lnTo>
                    <a:pt x="6686" y="137436"/>
                  </a:lnTo>
                  <a:lnTo>
                    <a:pt x="25557" y="92719"/>
                  </a:lnTo>
                  <a:lnTo>
                    <a:pt x="54827" y="54832"/>
                  </a:lnTo>
                  <a:lnTo>
                    <a:pt x="92713" y="25559"/>
                  </a:lnTo>
                  <a:lnTo>
                    <a:pt x="137431" y="6687"/>
                  </a:lnTo>
                  <a:lnTo>
                    <a:pt x="187197" y="0"/>
                  </a:lnTo>
                  <a:lnTo>
                    <a:pt x="6241034" y="0"/>
                  </a:lnTo>
                  <a:lnTo>
                    <a:pt x="6290795" y="6687"/>
                  </a:lnTo>
                  <a:lnTo>
                    <a:pt x="6335512" y="25559"/>
                  </a:lnTo>
                  <a:lnTo>
                    <a:pt x="6373399" y="54832"/>
                  </a:lnTo>
                  <a:lnTo>
                    <a:pt x="6402672" y="92719"/>
                  </a:lnTo>
                  <a:lnTo>
                    <a:pt x="6421544" y="137436"/>
                  </a:lnTo>
                  <a:lnTo>
                    <a:pt x="6428232" y="187198"/>
                  </a:lnTo>
                  <a:lnTo>
                    <a:pt x="6428232" y="935989"/>
                  </a:lnTo>
                  <a:lnTo>
                    <a:pt x="6421544" y="985751"/>
                  </a:lnTo>
                  <a:lnTo>
                    <a:pt x="6402672" y="1030468"/>
                  </a:lnTo>
                  <a:lnTo>
                    <a:pt x="6373399" y="1068355"/>
                  </a:lnTo>
                  <a:lnTo>
                    <a:pt x="6335512" y="1097628"/>
                  </a:lnTo>
                  <a:lnTo>
                    <a:pt x="6290795" y="1116500"/>
                  </a:lnTo>
                  <a:lnTo>
                    <a:pt x="6241034" y="1123188"/>
                  </a:lnTo>
                  <a:lnTo>
                    <a:pt x="187197" y="1123188"/>
                  </a:lnTo>
                  <a:lnTo>
                    <a:pt x="137431" y="1116500"/>
                  </a:lnTo>
                  <a:lnTo>
                    <a:pt x="92713" y="1097628"/>
                  </a:lnTo>
                  <a:lnTo>
                    <a:pt x="54827" y="1068355"/>
                  </a:lnTo>
                  <a:lnTo>
                    <a:pt x="25557" y="1030468"/>
                  </a:lnTo>
                  <a:lnTo>
                    <a:pt x="6686" y="985751"/>
                  </a:lnTo>
                  <a:lnTo>
                    <a:pt x="0" y="935989"/>
                  </a:lnTo>
                  <a:lnTo>
                    <a:pt x="0" y="18719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1601" y="1647520"/>
            <a:ext cx="24987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chemeClr val="bg1"/>
                </a:solidFill>
              </a:rPr>
              <a:t>Relations: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37768" y="2580147"/>
            <a:ext cx="5684520" cy="386461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345"/>
              </a:spcBef>
              <a:buFont typeface="Times New Roman"/>
              <a:buChar char="•"/>
              <a:tabLst>
                <a:tab pos="299720" algn="l"/>
              </a:tabLst>
            </a:pPr>
            <a:r>
              <a:rPr sz="3700" b="1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Anteriorly:</a:t>
            </a:r>
            <a:endParaRPr sz="3700" dirty="0">
              <a:latin typeface="Times New Roman"/>
              <a:cs typeface="Times New Roman"/>
            </a:endParaRPr>
          </a:p>
          <a:p>
            <a:pPr marL="584200" marR="5080" lvl="1" indent="-285750">
              <a:lnSpc>
                <a:spcPts val="3829"/>
              </a:lnSpc>
              <a:spcBef>
                <a:spcPts val="880"/>
              </a:spcBef>
              <a:buChar char="•"/>
              <a:tabLst>
                <a:tab pos="584835" algn="l"/>
              </a:tabLst>
            </a:pPr>
            <a:r>
              <a:rPr sz="3700" spc="-5" dirty="0">
                <a:latin typeface="Times New Roman"/>
                <a:cs typeface="Times New Roman"/>
              </a:rPr>
              <a:t>Skin,</a:t>
            </a:r>
            <a:r>
              <a:rPr sz="3700" dirty="0">
                <a:latin typeface="Times New Roman"/>
                <a:cs typeface="Times New Roman"/>
              </a:rPr>
              <a:t> </a:t>
            </a:r>
            <a:r>
              <a:rPr sz="3700" spc="-5" dirty="0">
                <a:latin typeface="Times New Roman"/>
                <a:cs typeface="Times New Roman"/>
              </a:rPr>
              <a:t>superficial</a:t>
            </a:r>
            <a:r>
              <a:rPr sz="3700" spc="-25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fascia</a:t>
            </a:r>
            <a:r>
              <a:rPr sz="3700" spc="-15" dirty="0">
                <a:latin typeface="Times New Roman"/>
                <a:cs typeface="Times New Roman"/>
              </a:rPr>
              <a:t> </a:t>
            </a:r>
            <a:r>
              <a:rPr sz="3700" spc="-5" dirty="0">
                <a:latin typeface="Times New Roman"/>
                <a:cs typeface="Times New Roman"/>
              </a:rPr>
              <a:t>and </a:t>
            </a:r>
            <a:r>
              <a:rPr sz="3700" spc="-910" dirty="0">
                <a:latin typeface="Times New Roman"/>
                <a:cs typeface="Times New Roman"/>
              </a:rPr>
              <a:t> </a:t>
            </a:r>
            <a:r>
              <a:rPr sz="3700" spc="-5" dirty="0">
                <a:latin typeface="Times New Roman"/>
                <a:cs typeface="Times New Roman"/>
              </a:rPr>
              <a:t>deep</a:t>
            </a:r>
            <a:r>
              <a:rPr sz="3700" spc="-10" dirty="0">
                <a:latin typeface="Times New Roman"/>
                <a:cs typeface="Times New Roman"/>
              </a:rPr>
              <a:t> </a:t>
            </a:r>
            <a:r>
              <a:rPr sz="3700" dirty="0">
                <a:latin typeface="Times New Roman"/>
                <a:cs typeface="Times New Roman"/>
              </a:rPr>
              <a:t>fascia.</a:t>
            </a:r>
          </a:p>
          <a:p>
            <a:pPr marL="584200" marR="799465" lvl="1" indent="-285750">
              <a:lnSpc>
                <a:spcPts val="3840"/>
              </a:lnSpc>
              <a:spcBef>
                <a:spcPts val="840"/>
              </a:spcBef>
              <a:buChar char="•"/>
              <a:tabLst>
                <a:tab pos="584835" algn="l"/>
              </a:tabLst>
            </a:pPr>
            <a:r>
              <a:rPr sz="3700" spc="-5" dirty="0">
                <a:latin typeface="Times New Roman"/>
                <a:cs typeface="Times New Roman"/>
              </a:rPr>
              <a:t>Crossed by the median </a:t>
            </a:r>
            <a:r>
              <a:rPr sz="3700" spc="-915" dirty="0">
                <a:latin typeface="Times New Roman"/>
                <a:cs typeface="Times New Roman"/>
              </a:rPr>
              <a:t> </a:t>
            </a:r>
            <a:r>
              <a:rPr sz="3700" spc="-5" dirty="0">
                <a:latin typeface="Times New Roman"/>
                <a:cs typeface="Times New Roman"/>
              </a:rPr>
              <a:t>nerve.</a:t>
            </a:r>
            <a:endParaRPr sz="3700" dirty="0">
              <a:latin typeface="Times New Roman"/>
              <a:cs typeface="Times New Roman"/>
            </a:endParaRPr>
          </a:p>
          <a:p>
            <a:pPr marL="584200" marR="95885" lvl="1" indent="-285750">
              <a:lnSpc>
                <a:spcPts val="3829"/>
              </a:lnSpc>
              <a:spcBef>
                <a:spcPts val="850"/>
              </a:spcBef>
              <a:buChar char="•"/>
              <a:tabLst>
                <a:tab pos="584835" algn="l"/>
              </a:tabLst>
            </a:pPr>
            <a:r>
              <a:rPr sz="3700" spc="-5" dirty="0">
                <a:latin typeface="Times New Roman"/>
                <a:cs typeface="Times New Roman"/>
              </a:rPr>
              <a:t>Bicipital aponeurosis </a:t>
            </a:r>
            <a:r>
              <a:rPr sz="3700" dirty="0">
                <a:latin typeface="Times New Roman"/>
                <a:cs typeface="Times New Roman"/>
              </a:rPr>
              <a:t>at </a:t>
            </a:r>
            <a:r>
              <a:rPr sz="3700" spc="-5" dirty="0">
                <a:latin typeface="Times New Roman"/>
                <a:cs typeface="Times New Roman"/>
              </a:rPr>
              <a:t>its </a:t>
            </a:r>
            <a:r>
              <a:rPr sz="3700" spc="-910" dirty="0">
                <a:latin typeface="Times New Roman"/>
                <a:cs typeface="Times New Roman"/>
              </a:rPr>
              <a:t> </a:t>
            </a:r>
            <a:r>
              <a:rPr sz="3700" spc="-5" dirty="0">
                <a:latin typeface="Times New Roman"/>
                <a:cs typeface="Times New Roman"/>
              </a:rPr>
              <a:t>lower</a:t>
            </a:r>
            <a:r>
              <a:rPr sz="3700" spc="-10" dirty="0">
                <a:latin typeface="Times New Roman"/>
                <a:cs typeface="Times New Roman"/>
              </a:rPr>
              <a:t> </a:t>
            </a:r>
            <a:r>
              <a:rPr sz="3700" spc="-5" dirty="0">
                <a:latin typeface="Times New Roman"/>
                <a:cs typeface="Times New Roman"/>
              </a:rPr>
              <a:t>end.</a:t>
            </a:r>
            <a:endParaRPr sz="37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9100" y="330644"/>
            <a:ext cx="3744595" cy="783590"/>
            <a:chOff x="169100" y="330644"/>
            <a:chExt cx="3744595" cy="783590"/>
          </a:xfrm>
        </p:grpSpPr>
        <p:sp>
          <p:nvSpPr>
            <p:cNvPr id="8" name="object 8"/>
            <p:cNvSpPr/>
            <p:nvPr/>
          </p:nvSpPr>
          <p:spPr>
            <a:xfrm>
              <a:off x="174497" y="336041"/>
              <a:ext cx="3733800" cy="772795"/>
            </a:xfrm>
            <a:custGeom>
              <a:avLst/>
              <a:gdLst/>
              <a:ahLst/>
              <a:cxnLst/>
              <a:rect l="l" t="t" r="r" b="b"/>
              <a:pathLst>
                <a:path w="3733800" h="772794">
                  <a:moveTo>
                    <a:pt x="3605022" y="0"/>
                  </a:moveTo>
                  <a:lnTo>
                    <a:pt x="128777" y="0"/>
                  </a:lnTo>
                  <a:lnTo>
                    <a:pt x="78652" y="10120"/>
                  </a:lnTo>
                  <a:lnTo>
                    <a:pt x="37719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9" y="734948"/>
                  </a:lnTo>
                  <a:lnTo>
                    <a:pt x="78652" y="762547"/>
                  </a:lnTo>
                  <a:lnTo>
                    <a:pt x="128777" y="772667"/>
                  </a:lnTo>
                  <a:lnTo>
                    <a:pt x="3605022" y="772667"/>
                  </a:lnTo>
                  <a:lnTo>
                    <a:pt x="3655147" y="762547"/>
                  </a:lnTo>
                  <a:lnTo>
                    <a:pt x="3696080" y="734948"/>
                  </a:lnTo>
                  <a:lnTo>
                    <a:pt x="3723679" y="694015"/>
                  </a:lnTo>
                  <a:lnTo>
                    <a:pt x="3733800" y="643889"/>
                  </a:lnTo>
                  <a:lnTo>
                    <a:pt x="3733800" y="128777"/>
                  </a:lnTo>
                  <a:lnTo>
                    <a:pt x="3723679" y="78652"/>
                  </a:lnTo>
                  <a:lnTo>
                    <a:pt x="3696080" y="37718"/>
                  </a:lnTo>
                  <a:lnTo>
                    <a:pt x="3655147" y="10120"/>
                  </a:lnTo>
                  <a:lnTo>
                    <a:pt x="360502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4497" y="336041"/>
              <a:ext cx="3733800" cy="772795"/>
            </a:xfrm>
            <a:custGeom>
              <a:avLst/>
              <a:gdLst/>
              <a:ahLst/>
              <a:cxnLst/>
              <a:rect l="l" t="t" r="r" b="b"/>
              <a:pathLst>
                <a:path w="3733800" h="772794">
                  <a:moveTo>
                    <a:pt x="0" y="128777"/>
                  </a:moveTo>
                  <a:lnTo>
                    <a:pt x="10120" y="78652"/>
                  </a:lnTo>
                  <a:lnTo>
                    <a:pt x="37719" y="37718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3605022" y="0"/>
                  </a:lnTo>
                  <a:lnTo>
                    <a:pt x="3655147" y="10120"/>
                  </a:lnTo>
                  <a:lnTo>
                    <a:pt x="3696080" y="37718"/>
                  </a:lnTo>
                  <a:lnTo>
                    <a:pt x="3723679" y="78652"/>
                  </a:lnTo>
                  <a:lnTo>
                    <a:pt x="3733800" y="128777"/>
                  </a:lnTo>
                  <a:lnTo>
                    <a:pt x="3733800" y="643889"/>
                  </a:lnTo>
                  <a:lnTo>
                    <a:pt x="3723679" y="694015"/>
                  </a:lnTo>
                  <a:lnTo>
                    <a:pt x="3696080" y="734948"/>
                  </a:lnTo>
                  <a:lnTo>
                    <a:pt x="3655147" y="762547"/>
                  </a:lnTo>
                  <a:lnTo>
                    <a:pt x="3605022" y="772667"/>
                  </a:lnTo>
                  <a:lnTo>
                    <a:pt x="128777" y="772667"/>
                  </a:lnTo>
                  <a:lnTo>
                    <a:pt x="78652" y="762547"/>
                  </a:lnTo>
                  <a:lnTo>
                    <a:pt x="37719" y="734948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24104" y="415493"/>
            <a:ext cx="3376929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Brachial</a:t>
            </a:r>
            <a:r>
              <a:rPr sz="3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artery</a:t>
            </a:r>
            <a:r>
              <a:rPr sz="3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..2/5</a:t>
            </a:r>
            <a:endParaRPr sz="33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0183" y="6095"/>
            <a:ext cx="3810000" cy="684580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1980" y="1545272"/>
            <a:ext cx="7062470" cy="970915"/>
            <a:chOff x="351980" y="1545272"/>
            <a:chExt cx="7062470" cy="970915"/>
          </a:xfrm>
        </p:grpSpPr>
        <p:sp>
          <p:nvSpPr>
            <p:cNvPr id="3" name="object 3"/>
            <p:cNvSpPr/>
            <p:nvPr/>
          </p:nvSpPr>
          <p:spPr>
            <a:xfrm>
              <a:off x="357378" y="1550670"/>
              <a:ext cx="7051675" cy="960119"/>
            </a:xfrm>
            <a:custGeom>
              <a:avLst/>
              <a:gdLst/>
              <a:ahLst/>
              <a:cxnLst/>
              <a:rect l="l" t="t" r="r" b="b"/>
              <a:pathLst>
                <a:path w="7051675" h="960119">
                  <a:moveTo>
                    <a:pt x="6891528" y="0"/>
                  </a:moveTo>
                  <a:lnTo>
                    <a:pt x="160020" y="0"/>
                  </a:lnTo>
                  <a:lnTo>
                    <a:pt x="109440" y="8156"/>
                  </a:lnTo>
                  <a:lnTo>
                    <a:pt x="65513" y="30870"/>
                  </a:lnTo>
                  <a:lnTo>
                    <a:pt x="30873" y="65507"/>
                  </a:lnTo>
                  <a:lnTo>
                    <a:pt x="8157" y="109435"/>
                  </a:lnTo>
                  <a:lnTo>
                    <a:pt x="0" y="160019"/>
                  </a:lnTo>
                  <a:lnTo>
                    <a:pt x="0" y="800100"/>
                  </a:lnTo>
                  <a:lnTo>
                    <a:pt x="8157" y="850684"/>
                  </a:lnTo>
                  <a:lnTo>
                    <a:pt x="30873" y="894612"/>
                  </a:lnTo>
                  <a:lnTo>
                    <a:pt x="65513" y="929249"/>
                  </a:lnTo>
                  <a:lnTo>
                    <a:pt x="109440" y="951963"/>
                  </a:lnTo>
                  <a:lnTo>
                    <a:pt x="160020" y="960119"/>
                  </a:lnTo>
                  <a:lnTo>
                    <a:pt x="6891528" y="960119"/>
                  </a:lnTo>
                  <a:lnTo>
                    <a:pt x="6942112" y="951963"/>
                  </a:lnTo>
                  <a:lnTo>
                    <a:pt x="6986040" y="929249"/>
                  </a:lnTo>
                  <a:lnTo>
                    <a:pt x="7020677" y="894612"/>
                  </a:lnTo>
                  <a:lnTo>
                    <a:pt x="7043391" y="850684"/>
                  </a:lnTo>
                  <a:lnTo>
                    <a:pt x="7051548" y="800100"/>
                  </a:lnTo>
                  <a:lnTo>
                    <a:pt x="7051548" y="160019"/>
                  </a:lnTo>
                  <a:lnTo>
                    <a:pt x="7043391" y="109435"/>
                  </a:lnTo>
                  <a:lnTo>
                    <a:pt x="7020677" y="65507"/>
                  </a:lnTo>
                  <a:lnTo>
                    <a:pt x="6986040" y="30870"/>
                  </a:lnTo>
                  <a:lnTo>
                    <a:pt x="6942112" y="8156"/>
                  </a:lnTo>
                  <a:lnTo>
                    <a:pt x="689152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7378" y="1550670"/>
              <a:ext cx="7051675" cy="960119"/>
            </a:xfrm>
            <a:custGeom>
              <a:avLst/>
              <a:gdLst/>
              <a:ahLst/>
              <a:cxnLst/>
              <a:rect l="l" t="t" r="r" b="b"/>
              <a:pathLst>
                <a:path w="7051675" h="960119">
                  <a:moveTo>
                    <a:pt x="0" y="160019"/>
                  </a:moveTo>
                  <a:lnTo>
                    <a:pt x="8157" y="109435"/>
                  </a:lnTo>
                  <a:lnTo>
                    <a:pt x="30873" y="65507"/>
                  </a:lnTo>
                  <a:lnTo>
                    <a:pt x="65513" y="30870"/>
                  </a:lnTo>
                  <a:lnTo>
                    <a:pt x="109440" y="8156"/>
                  </a:lnTo>
                  <a:lnTo>
                    <a:pt x="160020" y="0"/>
                  </a:lnTo>
                  <a:lnTo>
                    <a:pt x="6891528" y="0"/>
                  </a:lnTo>
                  <a:lnTo>
                    <a:pt x="6942112" y="8156"/>
                  </a:lnTo>
                  <a:lnTo>
                    <a:pt x="6986040" y="30870"/>
                  </a:lnTo>
                  <a:lnTo>
                    <a:pt x="7020677" y="65507"/>
                  </a:lnTo>
                  <a:lnTo>
                    <a:pt x="7043391" y="109435"/>
                  </a:lnTo>
                  <a:lnTo>
                    <a:pt x="7051548" y="160019"/>
                  </a:lnTo>
                  <a:lnTo>
                    <a:pt x="7051548" y="800100"/>
                  </a:lnTo>
                  <a:lnTo>
                    <a:pt x="7043391" y="850684"/>
                  </a:lnTo>
                  <a:lnTo>
                    <a:pt x="7020677" y="894612"/>
                  </a:lnTo>
                  <a:lnTo>
                    <a:pt x="6986040" y="929249"/>
                  </a:lnTo>
                  <a:lnTo>
                    <a:pt x="6942112" y="951963"/>
                  </a:lnTo>
                  <a:lnTo>
                    <a:pt x="6891528" y="960119"/>
                  </a:lnTo>
                  <a:lnTo>
                    <a:pt x="160020" y="960119"/>
                  </a:lnTo>
                  <a:lnTo>
                    <a:pt x="109440" y="951963"/>
                  </a:lnTo>
                  <a:lnTo>
                    <a:pt x="65513" y="929249"/>
                  </a:lnTo>
                  <a:lnTo>
                    <a:pt x="30873" y="894612"/>
                  </a:lnTo>
                  <a:lnTo>
                    <a:pt x="8157" y="850684"/>
                  </a:lnTo>
                  <a:lnTo>
                    <a:pt x="0" y="800100"/>
                  </a:lnTo>
                  <a:lnTo>
                    <a:pt x="0" y="160019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47217" y="1403207"/>
            <a:ext cx="6328410" cy="4483735"/>
          </a:xfrm>
          <a:prstGeom prst="rect">
            <a:avLst/>
          </a:prstGeom>
        </p:spPr>
        <p:txBody>
          <a:bodyPr vert="horz" wrap="square" lIns="0" tIns="263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5"/>
              </a:spcBef>
            </a:pPr>
            <a:r>
              <a:rPr sz="4100" dirty="0">
                <a:solidFill>
                  <a:srgbClr val="FFFFFF"/>
                </a:solidFill>
                <a:latin typeface="Times New Roman"/>
                <a:cs typeface="Times New Roman"/>
              </a:rPr>
              <a:t>Relations:</a:t>
            </a:r>
            <a:endParaRPr sz="4100" dirty="0">
              <a:latin typeface="Times New Roman"/>
              <a:cs typeface="Times New Roman"/>
            </a:endParaRPr>
          </a:p>
          <a:p>
            <a:pPr marL="319405" indent="-287020">
              <a:lnSpc>
                <a:spcPct val="100000"/>
              </a:lnSpc>
              <a:spcBef>
                <a:spcPts val="1550"/>
              </a:spcBef>
              <a:buFont typeface="Times New Roman"/>
              <a:buChar char="•"/>
              <a:tabLst>
                <a:tab pos="320040" algn="l"/>
              </a:tabLst>
            </a:pPr>
            <a:r>
              <a:rPr sz="3200" b="1" u="heavy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Posteriorly:</a:t>
            </a:r>
            <a:endParaRPr sz="3200" dirty="0">
              <a:latin typeface="Times New Roman"/>
              <a:cs typeface="Times New Roman"/>
            </a:endParaRPr>
          </a:p>
          <a:p>
            <a:pPr marL="605155" marR="5080" lvl="1" indent="-285750">
              <a:lnSpc>
                <a:spcPts val="3310"/>
              </a:lnSpc>
              <a:spcBef>
                <a:spcPts val="765"/>
              </a:spcBef>
              <a:buChar char="•"/>
              <a:tabLst>
                <a:tab pos="605790" algn="l"/>
              </a:tabLst>
            </a:pPr>
            <a:r>
              <a:rPr sz="3200" dirty="0">
                <a:latin typeface="Times New Roman"/>
                <a:cs typeface="Times New Roman"/>
              </a:rPr>
              <a:t>Long head of triceps; separated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from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it by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profunda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brachii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radial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nerve.</a:t>
            </a:r>
          </a:p>
          <a:p>
            <a:pPr marL="605155" lvl="1" indent="-286385">
              <a:lnSpc>
                <a:spcPct val="100000"/>
              </a:lnSpc>
              <a:spcBef>
                <a:spcPts val="190"/>
              </a:spcBef>
              <a:buChar char="•"/>
              <a:tabLst>
                <a:tab pos="605790" algn="l"/>
              </a:tabLst>
            </a:pPr>
            <a:r>
              <a:rPr sz="3200" dirty="0">
                <a:latin typeface="Times New Roman"/>
                <a:cs typeface="Times New Roman"/>
              </a:rPr>
              <a:t>Medial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head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triceps.</a:t>
            </a:r>
          </a:p>
          <a:p>
            <a:pPr marL="605155" lvl="1" indent="-286385">
              <a:lnSpc>
                <a:spcPct val="100000"/>
              </a:lnSpc>
              <a:spcBef>
                <a:spcPts val="204"/>
              </a:spcBef>
              <a:buChar char="•"/>
              <a:tabLst>
                <a:tab pos="605790" algn="l"/>
              </a:tabLst>
            </a:pP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insertion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 coracobrachialis.</a:t>
            </a:r>
          </a:p>
          <a:p>
            <a:pPr marL="605155" lvl="1" indent="-286385">
              <a:lnSpc>
                <a:spcPct val="100000"/>
              </a:lnSpc>
              <a:spcBef>
                <a:spcPts val="204"/>
              </a:spcBef>
              <a:buChar char="•"/>
              <a:tabLst>
                <a:tab pos="605790" algn="l"/>
              </a:tabLst>
            </a:pP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brachialis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muscle.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05548" y="499808"/>
            <a:ext cx="3744595" cy="783590"/>
            <a:chOff x="705548" y="499808"/>
            <a:chExt cx="3744595" cy="783590"/>
          </a:xfrm>
        </p:grpSpPr>
        <p:sp>
          <p:nvSpPr>
            <p:cNvPr id="7" name="object 7"/>
            <p:cNvSpPr/>
            <p:nvPr/>
          </p:nvSpPr>
          <p:spPr>
            <a:xfrm>
              <a:off x="710946" y="505205"/>
              <a:ext cx="3733800" cy="772795"/>
            </a:xfrm>
            <a:custGeom>
              <a:avLst/>
              <a:gdLst/>
              <a:ahLst/>
              <a:cxnLst/>
              <a:rect l="l" t="t" r="r" b="b"/>
              <a:pathLst>
                <a:path w="3733800" h="772794">
                  <a:moveTo>
                    <a:pt x="3605021" y="0"/>
                  </a:moveTo>
                  <a:lnTo>
                    <a:pt x="128778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8"/>
                  </a:lnTo>
                  <a:lnTo>
                    <a:pt x="0" y="643890"/>
                  </a:lnTo>
                  <a:lnTo>
                    <a:pt x="10120" y="694015"/>
                  </a:lnTo>
                  <a:lnTo>
                    <a:pt x="37718" y="734949"/>
                  </a:lnTo>
                  <a:lnTo>
                    <a:pt x="78652" y="762547"/>
                  </a:lnTo>
                  <a:lnTo>
                    <a:pt x="128778" y="772668"/>
                  </a:lnTo>
                  <a:lnTo>
                    <a:pt x="3605021" y="772668"/>
                  </a:lnTo>
                  <a:lnTo>
                    <a:pt x="3655147" y="762547"/>
                  </a:lnTo>
                  <a:lnTo>
                    <a:pt x="3696080" y="734949"/>
                  </a:lnTo>
                  <a:lnTo>
                    <a:pt x="3723679" y="694015"/>
                  </a:lnTo>
                  <a:lnTo>
                    <a:pt x="3733800" y="643890"/>
                  </a:lnTo>
                  <a:lnTo>
                    <a:pt x="3733800" y="128778"/>
                  </a:lnTo>
                  <a:lnTo>
                    <a:pt x="3723679" y="78652"/>
                  </a:lnTo>
                  <a:lnTo>
                    <a:pt x="3696081" y="37719"/>
                  </a:lnTo>
                  <a:lnTo>
                    <a:pt x="3655147" y="10120"/>
                  </a:lnTo>
                  <a:lnTo>
                    <a:pt x="3605021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0946" y="505205"/>
              <a:ext cx="3733800" cy="772795"/>
            </a:xfrm>
            <a:custGeom>
              <a:avLst/>
              <a:gdLst/>
              <a:ahLst/>
              <a:cxnLst/>
              <a:rect l="l" t="t" r="r" b="b"/>
              <a:pathLst>
                <a:path w="3733800" h="772794">
                  <a:moveTo>
                    <a:pt x="0" y="128778"/>
                  </a:moveTo>
                  <a:lnTo>
                    <a:pt x="10120" y="78652"/>
                  </a:lnTo>
                  <a:lnTo>
                    <a:pt x="37718" y="37718"/>
                  </a:lnTo>
                  <a:lnTo>
                    <a:pt x="78652" y="10120"/>
                  </a:lnTo>
                  <a:lnTo>
                    <a:pt x="128778" y="0"/>
                  </a:lnTo>
                  <a:lnTo>
                    <a:pt x="3605021" y="0"/>
                  </a:lnTo>
                  <a:lnTo>
                    <a:pt x="3655147" y="10120"/>
                  </a:lnTo>
                  <a:lnTo>
                    <a:pt x="3696081" y="37719"/>
                  </a:lnTo>
                  <a:lnTo>
                    <a:pt x="3723679" y="78652"/>
                  </a:lnTo>
                  <a:lnTo>
                    <a:pt x="3733800" y="128778"/>
                  </a:lnTo>
                  <a:lnTo>
                    <a:pt x="3733800" y="643890"/>
                  </a:lnTo>
                  <a:lnTo>
                    <a:pt x="3723679" y="694015"/>
                  </a:lnTo>
                  <a:lnTo>
                    <a:pt x="3696080" y="734949"/>
                  </a:lnTo>
                  <a:lnTo>
                    <a:pt x="3655147" y="762547"/>
                  </a:lnTo>
                  <a:lnTo>
                    <a:pt x="3605021" y="772668"/>
                  </a:lnTo>
                  <a:lnTo>
                    <a:pt x="128778" y="772668"/>
                  </a:lnTo>
                  <a:lnTo>
                    <a:pt x="78652" y="762547"/>
                  </a:lnTo>
                  <a:lnTo>
                    <a:pt x="37718" y="734949"/>
                  </a:lnTo>
                  <a:lnTo>
                    <a:pt x="10120" y="694015"/>
                  </a:lnTo>
                  <a:lnTo>
                    <a:pt x="0" y="643890"/>
                  </a:lnTo>
                  <a:lnTo>
                    <a:pt x="0" y="12877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60856" y="584657"/>
            <a:ext cx="3376929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chemeClr val="bg1"/>
                </a:solidFill>
              </a:rPr>
              <a:t>Brachial</a:t>
            </a:r>
            <a:r>
              <a:rPr sz="3300" spc="-20" dirty="0">
                <a:solidFill>
                  <a:schemeClr val="bg1"/>
                </a:solidFill>
              </a:rPr>
              <a:t> </a:t>
            </a:r>
            <a:r>
              <a:rPr sz="3300" spc="-5" dirty="0">
                <a:solidFill>
                  <a:schemeClr val="bg1"/>
                </a:solidFill>
              </a:rPr>
              <a:t>artery</a:t>
            </a:r>
            <a:r>
              <a:rPr sz="3300" spc="-15" dirty="0">
                <a:solidFill>
                  <a:schemeClr val="bg1"/>
                </a:solidFill>
              </a:rPr>
              <a:t> </a:t>
            </a:r>
            <a:r>
              <a:rPr sz="3300" dirty="0">
                <a:solidFill>
                  <a:schemeClr val="bg1"/>
                </a:solidFill>
              </a:rPr>
              <a:t>..3/5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0" y="12191"/>
            <a:ext cx="3810000" cy="684580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3824" y="1651497"/>
            <a:ext cx="5797550" cy="829310"/>
            <a:chOff x="807656" y="1770824"/>
            <a:chExt cx="5797550" cy="829310"/>
          </a:xfrm>
        </p:grpSpPr>
        <p:sp>
          <p:nvSpPr>
            <p:cNvPr id="3" name="object 3"/>
            <p:cNvSpPr/>
            <p:nvPr/>
          </p:nvSpPr>
          <p:spPr>
            <a:xfrm>
              <a:off x="813054" y="1776221"/>
              <a:ext cx="5786755" cy="818515"/>
            </a:xfrm>
            <a:custGeom>
              <a:avLst/>
              <a:gdLst/>
              <a:ahLst/>
              <a:cxnLst/>
              <a:rect l="l" t="t" r="r" b="b"/>
              <a:pathLst>
                <a:path w="5786755" h="818514">
                  <a:moveTo>
                    <a:pt x="5650230" y="0"/>
                  </a:moveTo>
                  <a:lnTo>
                    <a:pt x="136398" y="0"/>
                  </a:lnTo>
                  <a:lnTo>
                    <a:pt x="93288" y="6955"/>
                  </a:lnTo>
                  <a:lnTo>
                    <a:pt x="55846" y="26322"/>
                  </a:lnTo>
                  <a:lnTo>
                    <a:pt x="26318" y="55851"/>
                  </a:lnTo>
                  <a:lnTo>
                    <a:pt x="6954" y="93293"/>
                  </a:lnTo>
                  <a:lnTo>
                    <a:pt x="0" y="136398"/>
                  </a:lnTo>
                  <a:lnTo>
                    <a:pt x="0" y="681989"/>
                  </a:lnTo>
                  <a:lnTo>
                    <a:pt x="6954" y="725094"/>
                  </a:lnTo>
                  <a:lnTo>
                    <a:pt x="26318" y="762536"/>
                  </a:lnTo>
                  <a:lnTo>
                    <a:pt x="55846" y="792065"/>
                  </a:lnTo>
                  <a:lnTo>
                    <a:pt x="93288" y="811432"/>
                  </a:lnTo>
                  <a:lnTo>
                    <a:pt x="136398" y="818388"/>
                  </a:lnTo>
                  <a:lnTo>
                    <a:pt x="5650230" y="818388"/>
                  </a:lnTo>
                  <a:lnTo>
                    <a:pt x="5693334" y="811432"/>
                  </a:lnTo>
                  <a:lnTo>
                    <a:pt x="5730776" y="792065"/>
                  </a:lnTo>
                  <a:lnTo>
                    <a:pt x="5760305" y="762536"/>
                  </a:lnTo>
                  <a:lnTo>
                    <a:pt x="5779672" y="725094"/>
                  </a:lnTo>
                  <a:lnTo>
                    <a:pt x="5786628" y="681989"/>
                  </a:lnTo>
                  <a:lnTo>
                    <a:pt x="5786628" y="136398"/>
                  </a:lnTo>
                  <a:lnTo>
                    <a:pt x="5779672" y="93293"/>
                  </a:lnTo>
                  <a:lnTo>
                    <a:pt x="5760305" y="55851"/>
                  </a:lnTo>
                  <a:lnTo>
                    <a:pt x="5730776" y="26322"/>
                  </a:lnTo>
                  <a:lnTo>
                    <a:pt x="5693334" y="6955"/>
                  </a:lnTo>
                  <a:lnTo>
                    <a:pt x="565023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3054" y="1776221"/>
              <a:ext cx="5786755" cy="818515"/>
            </a:xfrm>
            <a:custGeom>
              <a:avLst/>
              <a:gdLst/>
              <a:ahLst/>
              <a:cxnLst/>
              <a:rect l="l" t="t" r="r" b="b"/>
              <a:pathLst>
                <a:path w="5786755" h="818514">
                  <a:moveTo>
                    <a:pt x="0" y="136398"/>
                  </a:moveTo>
                  <a:lnTo>
                    <a:pt x="6954" y="93293"/>
                  </a:lnTo>
                  <a:lnTo>
                    <a:pt x="26318" y="55851"/>
                  </a:lnTo>
                  <a:lnTo>
                    <a:pt x="55846" y="26322"/>
                  </a:lnTo>
                  <a:lnTo>
                    <a:pt x="93288" y="6955"/>
                  </a:lnTo>
                  <a:lnTo>
                    <a:pt x="136398" y="0"/>
                  </a:lnTo>
                  <a:lnTo>
                    <a:pt x="5650230" y="0"/>
                  </a:lnTo>
                  <a:lnTo>
                    <a:pt x="5693334" y="6955"/>
                  </a:lnTo>
                  <a:lnTo>
                    <a:pt x="5730776" y="26322"/>
                  </a:lnTo>
                  <a:lnTo>
                    <a:pt x="5760305" y="55851"/>
                  </a:lnTo>
                  <a:lnTo>
                    <a:pt x="5779672" y="93293"/>
                  </a:lnTo>
                  <a:lnTo>
                    <a:pt x="5786628" y="136398"/>
                  </a:lnTo>
                  <a:lnTo>
                    <a:pt x="5786628" y="681989"/>
                  </a:lnTo>
                  <a:lnTo>
                    <a:pt x="5779672" y="725094"/>
                  </a:lnTo>
                  <a:lnTo>
                    <a:pt x="5760305" y="762536"/>
                  </a:lnTo>
                  <a:lnTo>
                    <a:pt x="5730776" y="792065"/>
                  </a:lnTo>
                  <a:lnTo>
                    <a:pt x="5693334" y="811432"/>
                  </a:lnTo>
                  <a:lnTo>
                    <a:pt x="5650230" y="818388"/>
                  </a:lnTo>
                  <a:lnTo>
                    <a:pt x="136398" y="818388"/>
                  </a:lnTo>
                  <a:lnTo>
                    <a:pt x="93288" y="811432"/>
                  </a:lnTo>
                  <a:lnTo>
                    <a:pt x="55846" y="792065"/>
                  </a:lnTo>
                  <a:lnTo>
                    <a:pt x="26318" y="762536"/>
                  </a:lnTo>
                  <a:lnTo>
                    <a:pt x="6954" y="725094"/>
                  </a:lnTo>
                  <a:lnTo>
                    <a:pt x="0" y="681989"/>
                  </a:lnTo>
                  <a:lnTo>
                    <a:pt x="0" y="13639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09800" y="1524000"/>
            <a:ext cx="5186680" cy="4671060"/>
          </a:xfrm>
          <a:prstGeom prst="rect">
            <a:avLst/>
          </a:prstGeom>
        </p:spPr>
        <p:txBody>
          <a:bodyPr vert="horz" wrap="square" lIns="0" tIns="231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Relations:</a:t>
            </a:r>
            <a:endParaRPr sz="3500" dirty="0">
              <a:latin typeface="Times New Roman"/>
              <a:cs typeface="Times New Roman"/>
            </a:endParaRPr>
          </a:p>
          <a:p>
            <a:pPr marL="251460" indent="-229235">
              <a:lnSpc>
                <a:spcPct val="100000"/>
              </a:lnSpc>
              <a:spcBef>
                <a:spcPts val="1330"/>
              </a:spcBef>
              <a:buFont typeface="Times New Roman"/>
              <a:buChar char="•"/>
              <a:tabLst>
                <a:tab pos="252095" algn="l"/>
              </a:tabLst>
            </a:pPr>
            <a:r>
              <a:rPr sz="2700" b="1" u="heavy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Medially:</a:t>
            </a:r>
            <a:endParaRPr sz="2700" dirty="0">
              <a:latin typeface="Times New Roman"/>
              <a:cs typeface="Times New Roman"/>
            </a:endParaRPr>
          </a:p>
          <a:p>
            <a:pPr marL="480059" lvl="1" indent="-229235">
              <a:lnSpc>
                <a:spcPct val="100000"/>
              </a:lnSpc>
              <a:spcBef>
                <a:spcPts val="180"/>
              </a:spcBef>
              <a:buChar char="•"/>
              <a:tabLst>
                <a:tab pos="480695" algn="l"/>
              </a:tabLst>
            </a:pPr>
            <a:r>
              <a:rPr sz="2700" dirty="0">
                <a:latin typeface="Times New Roman"/>
                <a:cs typeface="Times New Roman"/>
              </a:rPr>
              <a:t>Basilic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vein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throughout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its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course.</a:t>
            </a:r>
          </a:p>
          <a:p>
            <a:pPr marL="480059" marR="318770" lvl="1" indent="-228600">
              <a:lnSpc>
                <a:spcPts val="2800"/>
              </a:lnSpc>
              <a:spcBef>
                <a:spcPts val="625"/>
              </a:spcBef>
              <a:buChar char="•"/>
              <a:tabLst>
                <a:tab pos="480695" algn="l"/>
              </a:tabLst>
            </a:pPr>
            <a:r>
              <a:rPr sz="2700" dirty="0">
                <a:latin typeface="Times New Roman"/>
                <a:cs typeface="Times New Roman"/>
              </a:rPr>
              <a:t>Medial cutaneous nerve of the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forearm,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ulnar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nerve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above.</a:t>
            </a:r>
          </a:p>
          <a:p>
            <a:pPr marL="480059" lvl="1" indent="-229235">
              <a:lnSpc>
                <a:spcPct val="100000"/>
              </a:lnSpc>
              <a:spcBef>
                <a:spcPts val="160"/>
              </a:spcBef>
              <a:buChar char="•"/>
              <a:tabLst>
                <a:tab pos="480695" algn="l"/>
              </a:tabLst>
            </a:pPr>
            <a:r>
              <a:rPr sz="2700" dirty="0">
                <a:latin typeface="Times New Roman"/>
                <a:cs typeface="Times New Roman"/>
              </a:rPr>
              <a:t>Median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nerve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Times New Roman"/>
                <a:cs typeface="Times New Roman"/>
              </a:rPr>
              <a:t>below.</a:t>
            </a:r>
            <a:endParaRPr sz="2700" dirty="0">
              <a:latin typeface="Times New Roman"/>
              <a:cs typeface="Times New Roman"/>
            </a:endParaRPr>
          </a:p>
          <a:p>
            <a:pPr marL="251460" indent="-229235">
              <a:lnSpc>
                <a:spcPct val="100000"/>
              </a:lnSpc>
              <a:spcBef>
                <a:spcPts val="170"/>
              </a:spcBef>
              <a:buFont typeface="Times New Roman"/>
              <a:buChar char="•"/>
              <a:tabLst>
                <a:tab pos="252095" algn="l"/>
              </a:tabLst>
            </a:pPr>
            <a:r>
              <a:rPr sz="2700" b="1" u="heavy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Laterally</a:t>
            </a:r>
            <a:r>
              <a:rPr sz="2700" dirty="0">
                <a:latin typeface="Times New Roman"/>
                <a:cs typeface="Times New Roman"/>
              </a:rPr>
              <a:t>:</a:t>
            </a:r>
          </a:p>
          <a:p>
            <a:pPr marL="480059" marR="697230" lvl="1" indent="-228600">
              <a:lnSpc>
                <a:spcPts val="2800"/>
              </a:lnSpc>
              <a:spcBef>
                <a:spcPts val="640"/>
              </a:spcBef>
              <a:buChar char="•"/>
              <a:tabLst>
                <a:tab pos="480695" algn="l"/>
              </a:tabLst>
            </a:pPr>
            <a:r>
              <a:rPr sz="2700" dirty="0">
                <a:latin typeface="Times New Roman"/>
                <a:cs typeface="Times New Roman"/>
              </a:rPr>
              <a:t>Coracobrachialis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median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nerve,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above.</a:t>
            </a:r>
          </a:p>
          <a:p>
            <a:pPr marL="480059" lvl="1" indent="-229235">
              <a:lnSpc>
                <a:spcPct val="100000"/>
              </a:lnSpc>
              <a:spcBef>
                <a:spcPts val="145"/>
              </a:spcBef>
              <a:buChar char="•"/>
              <a:tabLst>
                <a:tab pos="480695" algn="l"/>
              </a:tabLst>
            </a:pPr>
            <a:r>
              <a:rPr sz="2700" dirty="0">
                <a:latin typeface="Times New Roman"/>
                <a:cs typeface="Times New Roman"/>
              </a:rPr>
              <a:t>Biceps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brachii,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Times New Roman"/>
                <a:cs typeface="Times New Roman"/>
              </a:rPr>
              <a:t>below.</a:t>
            </a:r>
            <a:endParaRPr sz="27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18500" y="150357"/>
            <a:ext cx="5108575" cy="1064260"/>
            <a:chOff x="882332" y="269684"/>
            <a:chExt cx="5108575" cy="1064260"/>
          </a:xfrm>
        </p:grpSpPr>
        <p:sp>
          <p:nvSpPr>
            <p:cNvPr id="7" name="object 7"/>
            <p:cNvSpPr/>
            <p:nvPr/>
          </p:nvSpPr>
          <p:spPr>
            <a:xfrm>
              <a:off x="887729" y="275082"/>
              <a:ext cx="5097780" cy="1053465"/>
            </a:xfrm>
            <a:custGeom>
              <a:avLst/>
              <a:gdLst/>
              <a:ahLst/>
              <a:cxnLst/>
              <a:rect l="l" t="t" r="r" b="b"/>
              <a:pathLst>
                <a:path w="5097780" h="1053465">
                  <a:moveTo>
                    <a:pt x="4922266" y="0"/>
                  </a:moveTo>
                  <a:lnTo>
                    <a:pt x="175513" y="0"/>
                  </a:lnTo>
                  <a:lnTo>
                    <a:pt x="128857" y="6271"/>
                  </a:lnTo>
                  <a:lnTo>
                    <a:pt x="86931" y="23970"/>
                  </a:lnTo>
                  <a:lnTo>
                    <a:pt x="51409" y="51419"/>
                  </a:lnTo>
                  <a:lnTo>
                    <a:pt x="23964" y="86943"/>
                  </a:lnTo>
                  <a:lnTo>
                    <a:pt x="6270" y="128866"/>
                  </a:lnTo>
                  <a:lnTo>
                    <a:pt x="0" y="175514"/>
                  </a:lnTo>
                  <a:lnTo>
                    <a:pt x="0" y="877570"/>
                  </a:lnTo>
                  <a:lnTo>
                    <a:pt x="6270" y="924217"/>
                  </a:lnTo>
                  <a:lnTo>
                    <a:pt x="23964" y="966140"/>
                  </a:lnTo>
                  <a:lnTo>
                    <a:pt x="51409" y="1001664"/>
                  </a:lnTo>
                  <a:lnTo>
                    <a:pt x="86931" y="1029113"/>
                  </a:lnTo>
                  <a:lnTo>
                    <a:pt x="128857" y="1046812"/>
                  </a:lnTo>
                  <a:lnTo>
                    <a:pt x="175513" y="1053084"/>
                  </a:lnTo>
                  <a:lnTo>
                    <a:pt x="4922266" y="1053084"/>
                  </a:lnTo>
                  <a:lnTo>
                    <a:pt x="4968913" y="1046812"/>
                  </a:lnTo>
                  <a:lnTo>
                    <a:pt x="5010836" y="1029113"/>
                  </a:lnTo>
                  <a:lnTo>
                    <a:pt x="5046360" y="1001664"/>
                  </a:lnTo>
                  <a:lnTo>
                    <a:pt x="5073809" y="966140"/>
                  </a:lnTo>
                  <a:lnTo>
                    <a:pt x="5091508" y="924217"/>
                  </a:lnTo>
                  <a:lnTo>
                    <a:pt x="5097780" y="877570"/>
                  </a:lnTo>
                  <a:lnTo>
                    <a:pt x="5097780" y="175514"/>
                  </a:lnTo>
                  <a:lnTo>
                    <a:pt x="5091508" y="128866"/>
                  </a:lnTo>
                  <a:lnTo>
                    <a:pt x="5073809" y="86943"/>
                  </a:lnTo>
                  <a:lnTo>
                    <a:pt x="5046360" y="51419"/>
                  </a:lnTo>
                  <a:lnTo>
                    <a:pt x="5010836" y="23970"/>
                  </a:lnTo>
                  <a:lnTo>
                    <a:pt x="4968913" y="6271"/>
                  </a:lnTo>
                  <a:lnTo>
                    <a:pt x="492226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7729" y="275082"/>
              <a:ext cx="5097780" cy="1053465"/>
            </a:xfrm>
            <a:custGeom>
              <a:avLst/>
              <a:gdLst/>
              <a:ahLst/>
              <a:cxnLst/>
              <a:rect l="l" t="t" r="r" b="b"/>
              <a:pathLst>
                <a:path w="5097780" h="1053465">
                  <a:moveTo>
                    <a:pt x="0" y="175514"/>
                  </a:moveTo>
                  <a:lnTo>
                    <a:pt x="6270" y="128866"/>
                  </a:lnTo>
                  <a:lnTo>
                    <a:pt x="23964" y="86943"/>
                  </a:lnTo>
                  <a:lnTo>
                    <a:pt x="51409" y="51419"/>
                  </a:lnTo>
                  <a:lnTo>
                    <a:pt x="86931" y="23970"/>
                  </a:lnTo>
                  <a:lnTo>
                    <a:pt x="128857" y="6271"/>
                  </a:lnTo>
                  <a:lnTo>
                    <a:pt x="175513" y="0"/>
                  </a:lnTo>
                  <a:lnTo>
                    <a:pt x="4922266" y="0"/>
                  </a:lnTo>
                  <a:lnTo>
                    <a:pt x="4968913" y="6271"/>
                  </a:lnTo>
                  <a:lnTo>
                    <a:pt x="5010836" y="23970"/>
                  </a:lnTo>
                  <a:lnTo>
                    <a:pt x="5046360" y="51419"/>
                  </a:lnTo>
                  <a:lnTo>
                    <a:pt x="5073809" y="86943"/>
                  </a:lnTo>
                  <a:lnTo>
                    <a:pt x="5091508" y="128866"/>
                  </a:lnTo>
                  <a:lnTo>
                    <a:pt x="5097780" y="175514"/>
                  </a:lnTo>
                  <a:lnTo>
                    <a:pt x="5097780" y="877570"/>
                  </a:lnTo>
                  <a:lnTo>
                    <a:pt x="5091508" y="924217"/>
                  </a:lnTo>
                  <a:lnTo>
                    <a:pt x="5073809" y="966140"/>
                  </a:lnTo>
                  <a:lnTo>
                    <a:pt x="5046360" y="1001664"/>
                  </a:lnTo>
                  <a:lnTo>
                    <a:pt x="5010836" y="1029113"/>
                  </a:lnTo>
                  <a:lnTo>
                    <a:pt x="4968913" y="1046812"/>
                  </a:lnTo>
                  <a:lnTo>
                    <a:pt x="4922266" y="1053084"/>
                  </a:lnTo>
                  <a:lnTo>
                    <a:pt x="175513" y="1053084"/>
                  </a:lnTo>
                  <a:lnTo>
                    <a:pt x="128857" y="1046812"/>
                  </a:lnTo>
                  <a:lnTo>
                    <a:pt x="86931" y="1029113"/>
                  </a:lnTo>
                  <a:lnTo>
                    <a:pt x="51409" y="1001664"/>
                  </a:lnTo>
                  <a:lnTo>
                    <a:pt x="23964" y="966140"/>
                  </a:lnTo>
                  <a:lnTo>
                    <a:pt x="6270" y="924217"/>
                  </a:lnTo>
                  <a:lnTo>
                    <a:pt x="0" y="877570"/>
                  </a:lnTo>
                  <a:lnTo>
                    <a:pt x="0" y="175514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33244" y="270004"/>
            <a:ext cx="459613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5" dirty="0">
                <a:solidFill>
                  <a:schemeClr val="bg1"/>
                </a:solidFill>
              </a:rPr>
              <a:t>Brachial</a:t>
            </a:r>
            <a:r>
              <a:rPr sz="4500" spc="-30" dirty="0">
                <a:solidFill>
                  <a:schemeClr val="bg1"/>
                </a:solidFill>
              </a:rPr>
              <a:t> </a:t>
            </a:r>
            <a:r>
              <a:rPr sz="4500" dirty="0">
                <a:solidFill>
                  <a:schemeClr val="bg1"/>
                </a:solidFill>
              </a:rPr>
              <a:t>artery</a:t>
            </a:r>
            <a:r>
              <a:rPr sz="4500" spc="-30" dirty="0">
                <a:solidFill>
                  <a:schemeClr val="bg1"/>
                </a:solidFill>
              </a:rPr>
              <a:t> </a:t>
            </a:r>
            <a:r>
              <a:rPr sz="4500" dirty="0">
                <a:solidFill>
                  <a:schemeClr val="bg1"/>
                </a:solidFill>
              </a:rPr>
              <a:t>..4/5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0" y="0"/>
            <a:ext cx="3810000" cy="684580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0" y="1447800"/>
            <a:ext cx="6792595" cy="1181735"/>
            <a:chOff x="705548" y="1519364"/>
            <a:chExt cx="6792595" cy="1181735"/>
          </a:xfrm>
        </p:grpSpPr>
        <p:sp>
          <p:nvSpPr>
            <p:cNvPr id="3" name="object 3"/>
            <p:cNvSpPr/>
            <p:nvPr/>
          </p:nvSpPr>
          <p:spPr>
            <a:xfrm>
              <a:off x="710946" y="1524762"/>
              <a:ext cx="6781800" cy="1170940"/>
            </a:xfrm>
            <a:custGeom>
              <a:avLst/>
              <a:gdLst/>
              <a:ahLst/>
              <a:cxnLst/>
              <a:rect l="l" t="t" r="r" b="b"/>
              <a:pathLst>
                <a:path w="6781800" h="1170939">
                  <a:moveTo>
                    <a:pt x="6586728" y="0"/>
                  </a:moveTo>
                  <a:lnTo>
                    <a:pt x="195072" y="0"/>
                  </a:lnTo>
                  <a:lnTo>
                    <a:pt x="150344" y="5154"/>
                  </a:lnTo>
                  <a:lnTo>
                    <a:pt x="109284" y="19834"/>
                  </a:lnTo>
                  <a:lnTo>
                    <a:pt x="73064" y="42867"/>
                  </a:lnTo>
                  <a:lnTo>
                    <a:pt x="42855" y="73080"/>
                  </a:lnTo>
                  <a:lnTo>
                    <a:pt x="19827" y="109301"/>
                  </a:lnTo>
                  <a:lnTo>
                    <a:pt x="5152" y="150356"/>
                  </a:lnTo>
                  <a:lnTo>
                    <a:pt x="0" y="195072"/>
                  </a:lnTo>
                  <a:lnTo>
                    <a:pt x="0" y="975360"/>
                  </a:lnTo>
                  <a:lnTo>
                    <a:pt x="5152" y="1020075"/>
                  </a:lnTo>
                  <a:lnTo>
                    <a:pt x="19827" y="1061130"/>
                  </a:lnTo>
                  <a:lnTo>
                    <a:pt x="42855" y="1097351"/>
                  </a:lnTo>
                  <a:lnTo>
                    <a:pt x="73064" y="1127564"/>
                  </a:lnTo>
                  <a:lnTo>
                    <a:pt x="109284" y="1150597"/>
                  </a:lnTo>
                  <a:lnTo>
                    <a:pt x="150344" y="1165277"/>
                  </a:lnTo>
                  <a:lnTo>
                    <a:pt x="195072" y="1170432"/>
                  </a:lnTo>
                  <a:lnTo>
                    <a:pt x="6586728" y="1170432"/>
                  </a:lnTo>
                  <a:lnTo>
                    <a:pt x="6631443" y="1165277"/>
                  </a:lnTo>
                  <a:lnTo>
                    <a:pt x="6672498" y="1150597"/>
                  </a:lnTo>
                  <a:lnTo>
                    <a:pt x="6708719" y="1127564"/>
                  </a:lnTo>
                  <a:lnTo>
                    <a:pt x="6738932" y="1097351"/>
                  </a:lnTo>
                  <a:lnTo>
                    <a:pt x="6761965" y="1061130"/>
                  </a:lnTo>
                  <a:lnTo>
                    <a:pt x="6776645" y="1020075"/>
                  </a:lnTo>
                  <a:lnTo>
                    <a:pt x="6781800" y="975360"/>
                  </a:lnTo>
                  <a:lnTo>
                    <a:pt x="6781800" y="195072"/>
                  </a:lnTo>
                  <a:lnTo>
                    <a:pt x="6776645" y="150356"/>
                  </a:lnTo>
                  <a:lnTo>
                    <a:pt x="6761965" y="109301"/>
                  </a:lnTo>
                  <a:lnTo>
                    <a:pt x="6738932" y="73080"/>
                  </a:lnTo>
                  <a:lnTo>
                    <a:pt x="6708719" y="42867"/>
                  </a:lnTo>
                  <a:lnTo>
                    <a:pt x="6672498" y="19834"/>
                  </a:lnTo>
                  <a:lnTo>
                    <a:pt x="6631443" y="5154"/>
                  </a:lnTo>
                  <a:lnTo>
                    <a:pt x="658672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0946" y="1524762"/>
              <a:ext cx="6781800" cy="1170940"/>
            </a:xfrm>
            <a:custGeom>
              <a:avLst/>
              <a:gdLst/>
              <a:ahLst/>
              <a:cxnLst/>
              <a:rect l="l" t="t" r="r" b="b"/>
              <a:pathLst>
                <a:path w="6781800" h="1170939">
                  <a:moveTo>
                    <a:pt x="0" y="195072"/>
                  </a:moveTo>
                  <a:lnTo>
                    <a:pt x="5152" y="150356"/>
                  </a:lnTo>
                  <a:lnTo>
                    <a:pt x="19827" y="109301"/>
                  </a:lnTo>
                  <a:lnTo>
                    <a:pt x="42855" y="73080"/>
                  </a:lnTo>
                  <a:lnTo>
                    <a:pt x="73064" y="42867"/>
                  </a:lnTo>
                  <a:lnTo>
                    <a:pt x="109284" y="19834"/>
                  </a:lnTo>
                  <a:lnTo>
                    <a:pt x="150344" y="5154"/>
                  </a:lnTo>
                  <a:lnTo>
                    <a:pt x="195072" y="0"/>
                  </a:lnTo>
                  <a:lnTo>
                    <a:pt x="6586728" y="0"/>
                  </a:lnTo>
                  <a:lnTo>
                    <a:pt x="6631443" y="5154"/>
                  </a:lnTo>
                  <a:lnTo>
                    <a:pt x="6672498" y="19834"/>
                  </a:lnTo>
                  <a:lnTo>
                    <a:pt x="6708719" y="42867"/>
                  </a:lnTo>
                  <a:lnTo>
                    <a:pt x="6738932" y="73080"/>
                  </a:lnTo>
                  <a:lnTo>
                    <a:pt x="6761965" y="109301"/>
                  </a:lnTo>
                  <a:lnTo>
                    <a:pt x="6776645" y="150356"/>
                  </a:lnTo>
                  <a:lnTo>
                    <a:pt x="6781800" y="195072"/>
                  </a:lnTo>
                  <a:lnTo>
                    <a:pt x="6781800" y="975360"/>
                  </a:lnTo>
                  <a:lnTo>
                    <a:pt x="6776645" y="1020075"/>
                  </a:lnTo>
                  <a:lnTo>
                    <a:pt x="6761965" y="1061130"/>
                  </a:lnTo>
                  <a:lnTo>
                    <a:pt x="6738932" y="1097351"/>
                  </a:lnTo>
                  <a:lnTo>
                    <a:pt x="6708719" y="1127564"/>
                  </a:lnTo>
                  <a:lnTo>
                    <a:pt x="6672498" y="1150597"/>
                  </a:lnTo>
                  <a:lnTo>
                    <a:pt x="6631443" y="1165277"/>
                  </a:lnTo>
                  <a:lnTo>
                    <a:pt x="6586728" y="1170432"/>
                  </a:lnTo>
                  <a:lnTo>
                    <a:pt x="195072" y="1170432"/>
                  </a:lnTo>
                  <a:lnTo>
                    <a:pt x="150344" y="1165277"/>
                  </a:lnTo>
                  <a:lnTo>
                    <a:pt x="109284" y="1150597"/>
                  </a:lnTo>
                  <a:lnTo>
                    <a:pt x="73064" y="1127564"/>
                  </a:lnTo>
                  <a:lnTo>
                    <a:pt x="42855" y="1097351"/>
                  </a:lnTo>
                  <a:lnTo>
                    <a:pt x="19827" y="1061130"/>
                  </a:lnTo>
                  <a:lnTo>
                    <a:pt x="5152" y="1020075"/>
                  </a:lnTo>
                  <a:lnTo>
                    <a:pt x="0" y="975360"/>
                  </a:lnTo>
                  <a:lnTo>
                    <a:pt x="0" y="19507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64524" y="1581163"/>
            <a:ext cx="5121910" cy="48455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5"/>
              </a:spcBef>
            </a:pPr>
            <a:r>
              <a:rPr sz="5000" dirty="0">
                <a:solidFill>
                  <a:srgbClr val="FFFFFF"/>
                </a:solidFill>
                <a:latin typeface="Times New Roman"/>
                <a:cs typeface="Times New Roman"/>
              </a:rPr>
              <a:t>Branches:</a:t>
            </a:r>
            <a:endParaRPr sz="5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9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3900" dirty="0">
                <a:latin typeface="Times New Roman"/>
                <a:cs typeface="Times New Roman"/>
              </a:rPr>
              <a:t>Profunda</a:t>
            </a:r>
            <a:r>
              <a:rPr sz="3900" spc="-55" dirty="0">
                <a:latin typeface="Times New Roman"/>
                <a:cs typeface="Times New Roman"/>
              </a:rPr>
              <a:t> </a:t>
            </a:r>
            <a:r>
              <a:rPr sz="3900" dirty="0">
                <a:latin typeface="Times New Roman"/>
                <a:cs typeface="Times New Roman"/>
              </a:rPr>
              <a:t>brachii</a:t>
            </a:r>
          </a:p>
          <a:p>
            <a:pPr marL="299085" indent="-287020">
              <a:lnSpc>
                <a:spcPct val="100000"/>
              </a:lnSpc>
              <a:spcBef>
                <a:spcPts val="250"/>
              </a:spcBef>
              <a:buChar char="•"/>
              <a:tabLst>
                <a:tab pos="299720" algn="l"/>
              </a:tabLst>
            </a:pPr>
            <a:r>
              <a:rPr sz="3900" spc="-5" dirty="0">
                <a:latin typeface="Times New Roman"/>
                <a:cs typeface="Times New Roman"/>
              </a:rPr>
              <a:t>Superior</a:t>
            </a:r>
            <a:r>
              <a:rPr sz="3900" spc="-40" dirty="0">
                <a:latin typeface="Times New Roman"/>
                <a:cs typeface="Times New Roman"/>
              </a:rPr>
              <a:t> </a:t>
            </a:r>
            <a:r>
              <a:rPr sz="3900" dirty="0">
                <a:latin typeface="Times New Roman"/>
                <a:cs typeface="Times New Roman"/>
              </a:rPr>
              <a:t>ulnar</a:t>
            </a:r>
            <a:r>
              <a:rPr sz="3900" spc="-25" dirty="0">
                <a:latin typeface="Times New Roman"/>
                <a:cs typeface="Times New Roman"/>
              </a:rPr>
              <a:t> </a:t>
            </a:r>
            <a:r>
              <a:rPr sz="3900" spc="-5" dirty="0">
                <a:latin typeface="Times New Roman"/>
                <a:cs typeface="Times New Roman"/>
              </a:rPr>
              <a:t>collateral</a:t>
            </a:r>
            <a:endParaRPr sz="39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254"/>
              </a:spcBef>
              <a:buChar char="•"/>
              <a:tabLst>
                <a:tab pos="299720" algn="l"/>
              </a:tabLst>
            </a:pPr>
            <a:r>
              <a:rPr sz="3900" dirty="0">
                <a:latin typeface="Times New Roman"/>
                <a:cs typeface="Times New Roman"/>
              </a:rPr>
              <a:t>Inferior</a:t>
            </a:r>
            <a:r>
              <a:rPr sz="3900" spc="-35" dirty="0">
                <a:latin typeface="Times New Roman"/>
                <a:cs typeface="Times New Roman"/>
              </a:rPr>
              <a:t> </a:t>
            </a:r>
            <a:r>
              <a:rPr sz="3900" dirty="0">
                <a:latin typeface="Times New Roman"/>
                <a:cs typeface="Times New Roman"/>
              </a:rPr>
              <a:t>ulnar</a:t>
            </a:r>
            <a:r>
              <a:rPr sz="3900" spc="-30" dirty="0">
                <a:latin typeface="Times New Roman"/>
                <a:cs typeface="Times New Roman"/>
              </a:rPr>
              <a:t> </a:t>
            </a:r>
            <a:r>
              <a:rPr sz="3900" spc="-5" dirty="0">
                <a:latin typeface="Times New Roman"/>
                <a:cs typeface="Times New Roman"/>
              </a:rPr>
              <a:t>collateral</a:t>
            </a:r>
            <a:endParaRPr sz="39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254"/>
              </a:spcBef>
              <a:buChar char="•"/>
              <a:tabLst>
                <a:tab pos="299720" algn="l"/>
              </a:tabLst>
            </a:pPr>
            <a:r>
              <a:rPr sz="3900" dirty="0">
                <a:latin typeface="Times New Roman"/>
                <a:cs typeface="Times New Roman"/>
              </a:rPr>
              <a:t>Nutrient</a:t>
            </a:r>
            <a:r>
              <a:rPr sz="3900" spc="-50" dirty="0">
                <a:latin typeface="Times New Roman"/>
                <a:cs typeface="Times New Roman"/>
              </a:rPr>
              <a:t> </a:t>
            </a:r>
            <a:r>
              <a:rPr sz="3900" spc="-5" dirty="0">
                <a:latin typeface="Times New Roman"/>
                <a:cs typeface="Times New Roman"/>
              </a:rPr>
              <a:t>artery</a:t>
            </a:r>
            <a:endParaRPr sz="39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250"/>
              </a:spcBef>
              <a:buChar char="•"/>
              <a:tabLst>
                <a:tab pos="299720" algn="l"/>
              </a:tabLst>
            </a:pPr>
            <a:r>
              <a:rPr sz="3900" dirty="0">
                <a:latin typeface="Times New Roman"/>
                <a:cs typeface="Times New Roman"/>
              </a:rPr>
              <a:t>Muscular</a:t>
            </a:r>
            <a:r>
              <a:rPr sz="3900" spc="-45" dirty="0">
                <a:latin typeface="Times New Roman"/>
                <a:cs typeface="Times New Roman"/>
              </a:rPr>
              <a:t> </a:t>
            </a:r>
            <a:r>
              <a:rPr sz="3900" dirty="0">
                <a:latin typeface="Times New Roman"/>
                <a:cs typeface="Times New Roman"/>
              </a:rPr>
              <a:t>branches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090230" y="119698"/>
            <a:ext cx="6390640" cy="1123315"/>
            <a:chOff x="738378" y="191262"/>
            <a:chExt cx="6390640" cy="1123315"/>
          </a:xfrm>
        </p:grpSpPr>
        <p:sp>
          <p:nvSpPr>
            <p:cNvPr id="7" name="object 7"/>
            <p:cNvSpPr/>
            <p:nvPr/>
          </p:nvSpPr>
          <p:spPr>
            <a:xfrm>
              <a:off x="738378" y="191262"/>
              <a:ext cx="6390640" cy="1123315"/>
            </a:xfrm>
            <a:custGeom>
              <a:avLst/>
              <a:gdLst/>
              <a:ahLst/>
              <a:cxnLst/>
              <a:rect l="l" t="t" r="r" b="b"/>
              <a:pathLst>
                <a:path w="6390640" h="1123315">
                  <a:moveTo>
                    <a:pt x="6202933" y="0"/>
                  </a:moveTo>
                  <a:lnTo>
                    <a:pt x="187197" y="0"/>
                  </a:lnTo>
                  <a:lnTo>
                    <a:pt x="137436" y="6687"/>
                  </a:lnTo>
                  <a:lnTo>
                    <a:pt x="92719" y="25559"/>
                  </a:lnTo>
                  <a:lnTo>
                    <a:pt x="54832" y="54832"/>
                  </a:lnTo>
                  <a:lnTo>
                    <a:pt x="25559" y="92719"/>
                  </a:lnTo>
                  <a:lnTo>
                    <a:pt x="6687" y="137436"/>
                  </a:lnTo>
                  <a:lnTo>
                    <a:pt x="0" y="187198"/>
                  </a:lnTo>
                  <a:lnTo>
                    <a:pt x="0" y="935990"/>
                  </a:lnTo>
                  <a:lnTo>
                    <a:pt x="6687" y="985751"/>
                  </a:lnTo>
                  <a:lnTo>
                    <a:pt x="25559" y="1030468"/>
                  </a:lnTo>
                  <a:lnTo>
                    <a:pt x="54832" y="1068355"/>
                  </a:lnTo>
                  <a:lnTo>
                    <a:pt x="92719" y="1097628"/>
                  </a:lnTo>
                  <a:lnTo>
                    <a:pt x="137436" y="1116500"/>
                  </a:lnTo>
                  <a:lnTo>
                    <a:pt x="187197" y="1123188"/>
                  </a:lnTo>
                  <a:lnTo>
                    <a:pt x="6202933" y="1123188"/>
                  </a:lnTo>
                  <a:lnTo>
                    <a:pt x="6252695" y="1116500"/>
                  </a:lnTo>
                  <a:lnTo>
                    <a:pt x="6297412" y="1097628"/>
                  </a:lnTo>
                  <a:lnTo>
                    <a:pt x="6335299" y="1068355"/>
                  </a:lnTo>
                  <a:lnTo>
                    <a:pt x="6364572" y="1030468"/>
                  </a:lnTo>
                  <a:lnTo>
                    <a:pt x="6383444" y="985751"/>
                  </a:lnTo>
                  <a:lnTo>
                    <a:pt x="6390132" y="935990"/>
                  </a:lnTo>
                  <a:lnTo>
                    <a:pt x="6390132" y="187198"/>
                  </a:lnTo>
                  <a:lnTo>
                    <a:pt x="6383444" y="137436"/>
                  </a:lnTo>
                  <a:lnTo>
                    <a:pt x="6364572" y="92719"/>
                  </a:lnTo>
                  <a:lnTo>
                    <a:pt x="6335299" y="54832"/>
                  </a:lnTo>
                  <a:lnTo>
                    <a:pt x="6297412" y="25559"/>
                  </a:lnTo>
                  <a:lnTo>
                    <a:pt x="6252695" y="6687"/>
                  </a:lnTo>
                  <a:lnTo>
                    <a:pt x="6202933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8378" y="191262"/>
              <a:ext cx="6390640" cy="1123315"/>
            </a:xfrm>
            <a:custGeom>
              <a:avLst/>
              <a:gdLst/>
              <a:ahLst/>
              <a:cxnLst/>
              <a:rect l="l" t="t" r="r" b="b"/>
              <a:pathLst>
                <a:path w="6390640" h="1123315">
                  <a:moveTo>
                    <a:pt x="0" y="187198"/>
                  </a:moveTo>
                  <a:lnTo>
                    <a:pt x="6687" y="137436"/>
                  </a:lnTo>
                  <a:lnTo>
                    <a:pt x="25559" y="92719"/>
                  </a:lnTo>
                  <a:lnTo>
                    <a:pt x="54832" y="54832"/>
                  </a:lnTo>
                  <a:lnTo>
                    <a:pt x="92719" y="25559"/>
                  </a:lnTo>
                  <a:lnTo>
                    <a:pt x="137436" y="6687"/>
                  </a:lnTo>
                  <a:lnTo>
                    <a:pt x="187197" y="0"/>
                  </a:lnTo>
                  <a:lnTo>
                    <a:pt x="6202933" y="0"/>
                  </a:lnTo>
                  <a:lnTo>
                    <a:pt x="6252695" y="6687"/>
                  </a:lnTo>
                  <a:lnTo>
                    <a:pt x="6297412" y="25559"/>
                  </a:lnTo>
                  <a:lnTo>
                    <a:pt x="6335299" y="54832"/>
                  </a:lnTo>
                  <a:lnTo>
                    <a:pt x="6364572" y="92719"/>
                  </a:lnTo>
                  <a:lnTo>
                    <a:pt x="6383444" y="137436"/>
                  </a:lnTo>
                  <a:lnTo>
                    <a:pt x="6390132" y="187198"/>
                  </a:lnTo>
                  <a:lnTo>
                    <a:pt x="6390132" y="935990"/>
                  </a:lnTo>
                  <a:lnTo>
                    <a:pt x="6383444" y="985751"/>
                  </a:lnTo>
                  <a:lnTo>
                    <a:pt x="6364572" y="1030468"/>
                  </a:lnTo>
                  <a:lnTo>
                    <a:pt x="6335299" y="1068355"/>
                  </a:lnTo>
                  <a:lnTo>
                    <a:pt x="6297412" y="1097628"/>
                  </a:lnTo>
                  <a:lnTo>
                    <a:pt x="6252695" y="1116500"/>
                  </a:lnTo>
                  <a:lnTo>
                    <a:pt x="6202933" y="1123188"/>
                  </a:lnTo>
                  <a:lnTo>
                    <a:pt x="187197" y="1123188"/>
                  </a:lnTo>
                  <a:lnTo>
                    <a:pt x="137436" y="1116500"/>
                  </a:lnTo>
                  <a:lnTo>
                    <a:pt x="92719" y="1097628"/>
                  </a:lnTo>
                  <a:lnTo>
                    <a:pt x="54832" y="1068355"/>
                  </a:lnTo>
                  <a:lnTo>
                    <a:pt x="25559" y="1030468"/>
                  </a:lnTo>
                  <a:lnTo>
                    <a:pt x="6687" y="985751"/>
                  </a:lnTo>
                  <a:lnTo>
                    <a:pt x="0" y="935990"/>
                  </a:lnTo>
                  <a:lnTo>
                    <a:pt x="0" y="18719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14816" y="244587"/>
            <a:ext cx="604743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29485" algn="l"/>
              </a:tabLst>
            </a:pPr>
            <a:r>
              <a:rPr sz="4800" dirty="0">
                <a:solidFill>
                  <a:schemeClr val="bg1"/>
                </a:solidFill>
              </a:rPr>
              <a:t>Brachial	artery</a:t>
            </a:r>
            <a:r>
              <a:rPr sz="4800" spc="-95" dirty="0">
                <a:solidFill>
                  <a:schemeClr val="bg1"/>
                </a:solidFill>
              </a:rPr>
              <a:t> </a:t>
            </a:r>
            <a:r>
              <a:rPr sz="4800" dirty="0">
                <a:solidFill>
                  <a:schemeClr val="bg1"/>
                </a:solidFill>
              </a:rPr>
              <a:t>..5/5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93252" y="12191"/>
            <a:ext cx="3698748" cy="684580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8264" y="2039048"/>
            <a:ext cx="5538470" cy="1967864"/>
            <a:chOff x="338264" y="2039048"/>
            <a:chExt cx="5538470" cy="1967864"/>
          </a:xfrm>
        </p:grpSpPr>
        <p:sp>
          <p:nvSpPr>
            <p:cNvPr id="3" name="object 3"/>
            <p:cNvSpPr/>
            <p:nvPr/>
          </p:nvSpPr>
          <p:spPr>
            <a:xfrm>
              <a:off x="343662" y="2044445"/>
              <a:ext cx="5527675" cy="1957070"/>
            </a:xfrm>
            <a:custGeom>
              <a:avLst/>
              <a:gdLst/>
              <a:ahLst/>
              <a:cxnLst/>
              <a:rect l="l" t="t" r="r" b="b"/>
              <a:pathLst>
                <a:path w="5527675" h="1957070">
                  <a:moveTo>
                    <a:pt x="5201412" y="0"/>
                  </a:moveTo>
                  <a:lnTo>
                    <a:pt x="326136" y="0"/>
                  </a:lnTo>
                  <a:lnTo>
                    <a:pt x="277941" y="3536"/>
                  </a:lnTo>
                  <a:lnTo>
                    <a:pt x="231942" y="13811"/>
                  </a:lnTo>
                  <a:lnTo>
                    <a:pt x="188643" y="30317"/>
                  </a:lnTo>
                  <a:lnTo>
                    <a:pt x="148549" y="52551"/>
                  </a:lnTo>
                  <a:lnTo>
                    <a:pt x="112165" y="80007"/>
                  </a:lnTo>
                  <a:lnTo>
                    <a:pt x="79994" y="112180"/>
                  </a:lnTo>
                  <a:lnTo>
                    <a:pt x="52541" y="148566"/>
                  </a:lnTo>
                  <a:lnTo>
                    <a:pt x="30311" y="188659"/>
                  </a:lnTo>
                  <a:lnTo>
                    <a:pt x="13807" y="231956"/>
                  </a:lnTo>
                  <a:lnTo>
                    <a:pt x="3536" y="277949"/>
                  </a:lnTo>
                  <a:lnTo>
                    <a:pt x="0" y="326136"/>
                  </a:lnTo>
                  <a:lnTo>
                    <a:pt x="0" y="1630679"/>
                  </a:lnTo>
                  <a:lnTo>
                    <a:pt x="3536" y="1678866"/>
                  </a:lnTo>
                  <a:lnTo>
                    <a:pt x="13807" y="1724859"/>
                  </a:lnTo>
                  <a:lnTo>
                    <a:pt x="30311" y="1768156"/>
                  </a:lnTo>
                  <a:lnTo>
                    <a:pt x="52541" y="1808249"/>
                  </a:lnTo>
                  <a:lnTo>
                    <a:pt x="79994" y="1844635"/>
                  </a:lnTo>
                  <a:lnTo>
                    <a:pt x="112165" y="1876808"/>
                  </a:lnTo>
                  <a:lnTo>
                    <a:pt x="148549" y="1904264"/>
                  </a:lnTo>
                  <a:lnTo>
                    <a:pt x="188643" y="1926498"/>
                  </a:lnTo>
                  <a:lnTo>
                    <a:pt x="231942" y="1943004"/>
                  </a:lnTo>
                  <a:lnTo>
                    <a:pt x="277941" y="1953279"/>
                  </a:lnTo>
                  <a:lnTo>
                    <a:pt x="326136" y="1956815"/>
                  </a:lnTo>
                  <a:lnTo>
                    <a:pt x="5201412" y="1956815"/>
                  </a:lnTo>
                  <a:lnTo>
                    <a:pt x="5249598" y="1953279"/>
                  </a:lnTo>
                  <a:lnTo>
                    <a:pt x="5295591" y="1943004"/>
                  </a:lnTo>
                  <a:lnTo>
                    <a:pt x="5338888" y="1926498"/>
                  </a:lnTo>
                  <a:lnTo>
                    <a:pt x="5378981" y="1904264"/>
                  </a:lnTo>
                  <a:lnTo>
                    <a:pt x="5415367" y="1876808"/>
                  </a:lnTo>
                  <a:lnTo>
                    <a:pt x="5447540" y="1844635"/>
                  </a:lnTo>
                  <a:lnTo>
                    <a:pt x="5474996" y="1808249"/>
                  </a:lnTo>
                  <a:lnTo>
                    <a:pt x="5497230" y="1768156"/>
                  </a:lnTo>
                  <a:lnTo>
                    <a:pt x="5513736" y="1724859"/>
                  </a:lnTo>
                  <a:lnTo>
                    <a:pt x="5524011" y="1678866"/>
                  </a:lnTo>
                  <a:lnTo>
                    <a:pt x="5527548" y="1630679"/>
                  </a:lnTo>
                  <a:lnTo>
                    <a:pt x="5527548" y="326136"/>
                  </a:lnTo>
                  <a:lnTo>
                    <a:pt x="5524011" y="277949"/>
                  </a:lnTo>
                  <a:lnTo>
                    <a:pt x="5513736" y="231956"/>
                  </a:lnTo>
                  <a:lnTo>
                    <a:pt x="5497230" y="188659"/>
                  </a:lnTo>
                  <a:lnTo>
                    <a:pt x="5474996" y="148566"/>
                  </a:lnTo>
                  <a:lnTo>
                    <a:pt x="5447540" y="112180"/>
                  </a:lnTo>
                  <a:lnTo>
                    <a:pt x="5415367" y="80007"/>
                  </a:lnTo>
                  <a:lnTo>
                    <a:pt x="5378981" y="52551"/>
                  </a:lnTo>
                  <a:lnTo>
                    <a:pt x="5338888" y="30317"/>
                  </a:lnTo>
                  <a:lnTo>
                    <a:pt x="5295591" y="13811"/>
                  </a:lnTo>
                  <a:lnTo>
                    <a:pt x="5249598" y="3536"/>
                  </a:lnTo>
                  <a:lnTo>
                    <a:pt x="520141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662" y="2044445"/>
              <a:ext cx="5527675" cy="1957070"/>
            </a:xfrm>
            <a:custGeom>
              <a:avLst/>
              <a:gdLst/>
              <a:ahLst/>
              <a:cxnLst/>
              <a:rect l="l" t="t" r="r" b="b"/>
              <a:pathLst>
                <a:path w="5527675" h="1957070">
                  <a:moveTo>
                    <a:pt x="0" y="326136"/>
                  </a:moveTo>
                  <a:lnTo>
                    <a:pt x="3536" y="277949"/>
                  </a:lnTo>
                  <a:lnTo>
                    <a:pt x="13807" y="231956"/>
                  </a:lnTo>
                  <a:lnTo>
                    <a:pt x="30311" y="188659"/>
                  </a:lnTo>
                  <a:lnTo>
                    <a:pt x="52541" y="148566"/>
                  </a:lnTo>
                  <a:lnTo>
                    <a:pt x="79994" y="112180"/>
                  </a:lnTo>
                  <a:lnTo>
                    <a:pt x="112165" y="80007"/>
                  </a:lnTo>
                  <a:lnTo>
                    <a:pt x="148549" y="52551"/>
                  </a:lnTo>
                  <a:lnTo>
                    <a:pt x="188643" y="30317"/>
                  </a:lnTo>
                  <a:lnTo>
                    <a:pt x="231942" y="13811"/>
                  </a:lnTo>
                  <a:lnTo>
                    <a:pt x="277941" y="3536"/>
                  </a:lnTo>
                  <a:lnTo>
                    <a:pt x="326136" y="0"/>
                  </a:lnTo>
                  <a:lnTo>
                    <a:pt x="5201412" y="0"/>
                  </a:lnTo>
                  <a:lnTo>
                    <a:pt x="5249598" y="3536"/>
                  </a:lnTo>
                  <a:lnTo>
                    <a:pt x="5295591" y="13811"/>
                  </a:lnTo>
                  <a:lnTo>
                    <a:pt x="5338888" y="30317"/>
                  </a:lnTo>
                  <a:lnTo>
                    <a:pt x="5378981" y="52551"/>
                  </a:lnTo>
                  <a:lnTo>
                    <a:pt x="5415367" y="80007"/>
                  </a:lnTo>
                  <a:lnTo>
                    <a:pt x="5447540" y="112180"/>
                  </a:lnTo>
                  <a:lnTo>
                    <a:pt x="5474996" y="148566"/>
                  </a:lnTo>
                  <a:lnTo>
                    <a:pt x="5497230" y="188659"/>
                  </a:lnTo>
                  <a:lnTo>
                    <a:pt x="5513736" y="231956"/>
                  </a:lnTo>
                  <a:lnTo>
                    <a:pt x="5524011" y="277949"/>
                  </a:lnTo>
                  <a:lnTo>
                    <a:pt x="5527548" y="326136"/>
                  </a:lnTo>
                  <a:lnTo>
                    <a:pt x="5527548" y="1630679"/>
                  </a:lnTo>
                  <a:lnTo>
                    <a:pt x="5524011" y="1678866"/>
                  </a:lnTo>
                  <a:lnTo>
                    <a:pt x="5513736" y="1724859"/>
                  </a:lnTo>
                  <a:lnTo>
                    <a:pt x="5497230" y="1768156"/>
                  </a:lnTo>
                  <a:lnTo>
                    <a:pt x="5474996" y="1808249"/>
                  </a:lnTo>
                  <a:lnTo>
                    <a:pt x="5447540" y="1844635"/>
                  </a:lnTo>
                  <a:lnTo>
                    <a:pt x="5415367" y="1876808"/>
                  </a:lnTo>
                  <a:lnTo>
                    <a:pt x="5378981" y="1904264"/>
                  </a:lnTo>
                  <a:lnTo>
                    <a:pt x="5338888" y="1926498"/>
                  </a:lnTo>
                  <a:lnTo>
                    <a:pt x="5295591" y="1943004"/>
                  </a:lnTo>
                  <a:lnTo>
                    <a:pt x="5249598" y="1953279"/>
                  </a:lnTo>
                  <a:lnTo>
                    <a:pt x="5201412" y="1956815"/>
                  </a:lnTo>
                  <a:lnTo>
                    <a:pt x="326136" y="1956815"/>
                  </a:lnTo>
                  <a:lnTo>
                    <a:pt x="277941" y="1953279"/>
                  </a:lnTo>
                  <a:lnTo>
                    <a:pt x="231942" y="1943004"/>
                  </a:lnTo>
                  <a:lnTo>
                    <a:pt x="188643" y="1926498"/>
                  </a:lnTo>
                  <a:lnTo>
                    <a:pt x="148549" y="1904264"/>
                  </a:lnTo>
                  <a:lnTo>
                    <a:pt x="112165" y="1876808"/>
                  </a:lnTo>
                  <a:lnTo>
                    <a:pt x="79994" y="1844635"/>
                  </a:lnTo>
                  <a:lnTo>
                    <a:pt x="52541" y="1808249"/>
                  </a:lnTo>
                  <a:lnTo>
                    <a:pt x="30311" y="1768156"/>
                  </a:lnTo>
                  <a:lnTo>
                    <a:pt x="13807" y="1724859"/>
                  </a:lnTo>
                  <a:lnTo>
                    <a:pt x="3536" y="1678866"/>
                  </a:lnTo>
                  <a:lnTo>
                    <a:pt x="0" y="1630679"/>
                  </a:lnTo>
                  <a:lnTo>
                    <a:pt x="0" y="326136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38264" y="4079684"/>
            <a:ext cx="5538470" cy="1966595"/>
            <a:chOff x="338264" y="4079684"/>
            <a:chExt cx="5538470" cy="1966595"/>
          </a:xfrm>
        </p:grpSpPr>
        <p:sp>
          <p:nvSpPr>
            <p:cNvPr id="6" name="object 6"/>
            <p:cNvSpPr/>
            <p:nvPr/>
          </p:nvSpPr>
          <p:spPr>
            <a:xfrm>
              <a:off x="343662" y="4085081"/>
              <a:ext cx="5527675" cy="1955800"/>
            </a:xfrm>
            <a:custGeom>
              <a:avLst/>
              <a:gdLst/>
              <a:ahLst/>
              <a:cxnLst/>
              <a:rect l="l" t="t" r="r" b="b"/>
              <a:pathLst>
                <a:path w="5527675" h="1955800">
                  <a:moveTo>
                    <a:pt x="5201666" y="0"/>
                  </a:moveTo>
                  <a:lnTo>
                    <a:pt x="325882" y="0"/>
                  </a:lnTo>
                  <a:lnTo>
                    <a:pt x="277727" y="3533"/>
                  </a:lnTo>
                  <a:lnTo>
                    <a:pt x="231765" y="13799"/>
                  </a:lnTo>
                  <a:lnTo>
                    <a:pt x="188501" y="30291"/>
                  </a:lnTo>
                  <a:lnTo>
                    <a:pt x="148439" y="52506"/>
                  </a:lnTo>
                  <a:lnTo>
                    <a:pt x="112082" y="79940"/>
                  </a:lnTo>
                  <a:lnTo>
                    <a:pt x="79936" y="112087"/>
                  </a:lnTo>
                  <a:lnTo>
                    <a:pt x="52503" y="148444"/>
                  </a:lnTo>
                  <a:lnTo>
                    <a:pt x="30289" y="188507"/>
                  </a:lnTo>
                  <a:lnTo>
                    <a:pt x="13798" y="231770"/>
                  </a:lnTo>
                  <a:lnTo>
                    <a:pt x="3533" y="277730"/>
                  </a:lnTo>
                  <a:lnTo>
                    <a:pt x="0" y="325882"/>
                  </a:lnTo>
                  <a:lnTo>
                    <a:pt x="0" y="1629410"/>
                  </a:lnTo>
                  <a:lnTo>
                    <a:pt x="3533" y="1677564"/>
                  </a:lnTo>
                  <a:lnTo>
                    <a:pt x="13798" y="1723526"/>
                  </a:lnTo>
                  <a:lnTo>
                    <a:pt x="30289" y="1766790"/>
                  </a:lnTo>
                  <a:lnTo>
                    <a:pt x="52503" y="1806852"/>
                  </a:lnTo>
                  <a:lnTo>
                    <a:pt x="79936" y="1843209"/>
                  </a:lnTo>
                  <a:lnTo>
                    <a:pt x="112082" y="1875355"/>
                  </a:lnTo>
                  <a:lnTo>
                    <a:pt x="148439" y="1902788"/>
                  </a:lnTo>
                  <a:lnTo>
                    <a:pt x="188501" y="1925002"/>
                  </a:lnTo>
                  <a:lnTo>
                    <a:pt x="231765" y="1941493"/>
                  </a:lnTo>
                  <a:lnTo>
                    <a:pt x="277727" y="1951758"/>
                  </a:lnTo>
                  <a:lnTo>
                    <a:pt x="325882" y="1955292"/>
                  </a:lnTo>
                  <a:lnTo>
                    <a:pt x="5201666" y="1955292"/>
                  </a:lnTo>
                  <a:lnTo>
                    <a:pt x="5249817" y="1951758"/>
                  </a:lnTo>
                  <a:lnTo>
                    <a:pt x="5295777" y="1941493"/>
                  </a:lnTo>
                  <a:lnTo>
                    <a:pt x="5339040" y="1925002"/>
                  </a:lnTo>
                  <a:lnTo>
                    <a:pt x="5379103" y="1902788"/>
                  </a:lnTo>
                  <a:lnTo>
                    <a:pt x="5415460" y="1875355"/>
                  </a:lnTo>
                  <a:lnTo>
                    <a:pt x="5447607" y="1843209"/>
                  </a:lnTo>
                  <a:lnTo>
                    <a:pt x="5475041" y="1806852"/>
                  </a:lnTo>
                  <a:lnTo>
                    <a:pt x="5497256" y="1766790"/>
                  </a:lnTo>
                  <a:lnTo>
                    <a:pt x="5513748" y="1723526"/>
                  </a:lnTo>
                  <a:lnTo>
                    <a:pt x="5524014" y="1677564"/>
                  </a:lnTo>
                  <a:lnTo>
                    <a:pt x="5527548" y="1629410"/>
                  </a:lnTo>
                  <a:lnTo>
                    <a:pt x="5527548" y="325882"/>
                  </a:lnTo>
                  <a:lnTo>
                    <a:pt x="5524014" y="277730"/>
                  </a:lnTo>
                  <a:lnTo>
                    <a:pt x="5513748" y="231770"/>
                  </a:lnTo>
                  <a:lnTo>
                    <a:pt x="5497256" y="188507"/>
                  </a:lnTo>
                  <a:lnTo>
                    <a:pt x="5475041" y="148444"/>
                  </a:lnTo>
                  <a:lnTo>
                    <a:pt x="5447607" y="112087"/>
                  </a:lnTo>
                  <a:lnTo>
                    <a:pt x="5415460" y="79940"/>
                  </a:lnTo>
                  <a:lnTo>
                    <a:pt x="5379103" y="52506"/>
                  </a:lnTo>
                  <a:lnTo>
                    <a:pt x="5339040" y="30291"/>
                  </a:lnTo>
                  <a:lnTo>
                    <a:pt x="5295777" y="13799"/>
                  </a:lnTo>
                  <a:lnTo>
                    <a:pt x="5249817" y="3533"/>
                  </a:lnTo>
                  <a:lnTo>
                    <a:pt x="520166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3662" y="4085081"/>
              <a:ext cx="5527675" cy="1955800"/>
            </a:xfrm>
            <a:custGeom>
              <a:avLst/>
              <a:gdLst/>
              <a:ahLst/>
              <a:cxnLst/>
              <a:rect l="l" t="t" r="r" b="b"/>
              <a:pathLst>
                <a:path w="5527675" h="1955800">
                  <a:moveTo>
                    <a:pt x="0" y="325882"/>
                  </a:moveTo>
                  <a:lnTo>
                    <a:pt x="3533" y="277730"/>
                  </a:lnTo>
                  <a:lnTo>
                    <a:pt x="13798" y="231770"/>
                  </a:lnTo>
                  <a:lnTo>
                    <a:pt x="30289" y="188507"/>
                  </a:lnTo>
                  <a:lnTo>
                    <a:pt x="52503" y="148444"/>
                  </a:lnTo>
                  <a:lnTo>
                    <a:pt x="79936" y="112087"/>
                  </a:lnTo>
                  <a:lnTo>
                    <a:pt x="112082" y="79940"/>
                  </a:lnTo>
                  <a:lnTo>
                    <a:pt x="148439" y="52506"/>
                  </a:lnTo>
                  <a:lnTo>
                    <a:pt x="188501" y="30291"/>
                  </a:lnTo>
                  <a:lnTo>
                    <a:pt x="231765" y="13799"/>
                  </a:lnTo>
                  <a:lnTo>
                    <a:pt x="277727" y="3533"/>
                  </a:lnTo>
                  <a:lnTo>
                    <a:pt x="325882" y="0"/>
                  </a:lnTo>
                  <a:lnTo>
                    <a:pt x="5201666" y="0"/>
                  </a:lnTo>
                  <a:lnTo>
                    <a:pt x="5249817" y="3533"/>
                  </a:lnTo>
                  <a:lnTo>
                    <a:pt x="5295777" y="13799"/>
                  </a:lnTo>
                  <a:lnTo>
                    <a:pt x="5339040" y="30291"/>
                  </a:lnTo>
                  <a:lnTo>
                    <a:pt x="5379103" y="52506"/>
                  </a:lnTo>
                  <a:lnTo>
                    <a:pt x="5415460" y="79940"/>
                  </a:lnTo>
                  <a:lnTo>
                    <a:pt x="5447607" y="112087"/>
                  </a:lnTo>
                  <a:lnTo>
                    <a:pt x="5475041" y="148444"/>
                  </a:lnTo>
                  <a:lnTo>
                    <a:pt x="5497256" y="188507"/>
                  </a:lnTo>
                  <a:lnTo>
                    <a:pt x="5513748" y="231770"/>
                  </a:lnTo>
                  <a:lnTo>
                    <a:pt x="5524014" y="277730"/>
                  </a:lnTo>
                  <a:lnTo>
                    <a:pt x="5527548" y="325882"/>
                  </a:lnTo>
                  <a:lnTo>
                    <a:pt x="5527548" y="1629410"/>
                  </a:lnTo>
                  <a:lnTo>
                    <a:pt x="5524014" y="1677564"/>
                  </a:lnTo>
                  <a:lnTo>
                    <a:pt x="5513748" y="1723526"/>
                  </a:lnTo>
                  <a:lnTo>
                    <a:pt x="5497256" y="1766790"/>
                  </a:lnTo>
                  <a:lnTo>
                    <a:pt x="5475041" y="1806852"/>
                  </a:lnTo>
                  <a:lnTo>
                    <a:pt x="5447607" y="1843209"/>
                  </a:lnTo>
                  <a:lnTo>
                    <a:pt x="5415460" y="1875355"/>
                  </a:lnTo>
                  <a:lnTo>
                    <a:pt x="5379103" y="1902788"/>
                  </a:lnTo>
                  <a:lnTo>
                    <a:pt x="5339040" y="1925002"/>
                  </a:lnTo>
                  <a:lnTo>
                    <a:pt x="5295777" y="1941493"/>
                  </a:lnTo>
                  <a:lnTo>
                    <a:pt x="5249817" y="1951758"/>
                  </a:lnTo>
                  <a:lnTo>
                    <a:pt x="5201666" y="1955292"/>
                  </a:lnTo>
                  <a:lnTo>
                    <a:pt x="325882" y="1955292"/>
                  </a:lnTo>
                  <a:lnTo>
                    <a:pt x="277727" y="1951758"/>
                  </a:lnTo>
                  <a:lnTo>
                    <a:pt x="231765" y="1941493"/>
                  </a:lnTo>
                  <a:lnTo>
                    <a:pt x="188501" y="1925002"/>
                  </a:lnTo>
                  <a:lnTo>
                    <a:pt x="148439" y="1902788"/>
                  </a:lnTo>
                  <a:lnTo>
                    <a:pt x="112082" y="1875355"/>
                  </a:lnTo>
                  <a:lnTo>
                    <a:pt x="79936" y="1843209"/>
                  </a:lnTo>
                  <a:lnTo>
                    <a:pt x="52503" y="1806852"/>
                  </a:lnTo>
                  <a:lnTo>
                    <a:pt x="30289" y="1766790"/>
                  </a:lnTo>
                  <a:lnTo>
                    <a:pt x="13798" y="1723526"/>
                  </a:lnTo>
                  <a:lnTo>
                    <a:pt x="3533" y="1677564"/>
                  </a:lnTo>
                  <a:lnTo>
                    <a:pt x="0" y="1629410"/>
                  </a:lnTo>
                  <a:lnTo>
                    <a:pt x="0" y="32588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6244" y="2371470"/>
            <a:ext cx="4720590" cy="346138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67310">
              <a:lnSpc>
                <a:spcPts val="3000"/>
              </a:lnSpc>
              <a:spcBef>
                <a:spcPts val="605"/>
              </a:spcBef>
            </a:pP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9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brachial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 artery</a:t>
            </a:r>
            <a:r>
              <a:rPr sz="29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 artery </a:t>
            </a:r>
            <a:r>
              <a:rPr sz="2900" spc="-7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commonly</a:t>
            </a:r>
            <a:r>
              <a:rPr sz="29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used</a:t>
            </a:r>
            <a:r>
              <a:rPr sz="29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 check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blood</a:t>
            </a:r>
            <a:r>
              <a:rPr sz="2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pressure.</a:t>
            </a: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86200"/>
              </a:lnSpc>
              <a:spcBef>
                <a:spcPts val="1860"/>
              </a:spcBef>
            </a:pP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The artery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can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compressed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against</a:t>
            </a:r>
            <a:r>
              <a:rPr sz="2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9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humerus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 in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its</a:t>
            </a:r>
            <a:r>
              <a:rPr sz="29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upper </a:t>
            </a:r>
            <a:r>
              <a:rPr sz="2900" spc="-7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part; this is done to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control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bleeding</a:t>
            </a:r>
            <a:r>
              <a:rPr sz="2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30" dirty="0">
                <a:solidFill>
                  <a:srgbClr val="FFFFFF"/>
                </a:solidFill>
                <a:latin typeface="Times New Roman"/>
                <a:cs typeface="Times New Roman"/>
              </a:rPr>
              <a:t>artery.</a:t>
            </a:r>
            <a:endParaRPr sz="29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28800" y="179768"/>
            <a:ext cx="5213985" cy="1134110"/>
            <a:chOff x="466280" y="351980"/>
            <a:chExt cx="5213985" cy="1134110"/>
          </a:xfrm>
        </p:grpSpPr>
        <p:sp>
          <p:nvSpPr>
            <p:cNvPr id="10" name="object 10"/>
            <p:cNvSpPr/>
            <p:nvPr/>
          </p:nvSpPr>
          <p:spPr>
            <a:xfrm>
              <a:off x="471678" y="357378"/>
              <a:ext cx="5203190" cy="1123315"/>
            </a:xfrm>
            <a:custGeom>
              <a:avLst/>
              <a:gdLst/>
              <a:ahLst/>
              <a:cxnLst/>
              <a:rect l="l" t="t" r="r" b="b"/>
              <a:pathLst>
                <a:path w="5203190" h="1123315">
                  <a:moveTo>
                    <a:pt x="5015738" y="0"/>
                  </a:moveTo>
                  <a:lnTo>
                    <a:pt x="187198" y="0"/>
                  </a:lnTo>
                  <a:lnTo>
                    <a:pt x="137431" y="6687"/>
                  </a:lnTo>
                  <a:lnTo>
                    <a:pt x="92713" y="25559"/>
                  </a:lnTo>
                  <a:lnTo>
                    <a:pt x="54827" y="54832"/>
                  </a:lnTo>
                  <a:lnTo>
                    <a:pt x="25557" y="92719"/>
                  </a:lnTo>
                  <a:lnTo>
                    <a:pt x="6686" y="137436"/>
                  </a:lnTo>
                  <a:lnTo>
                    <a:pt x="0" y="187198"/>
                  </a:lnTo>
                  <a:lnTo>
                    <a:pt x="0" y="935989"/>
                  </a:lnTo>
                  <a:lnTo>
                    <a:pt x="6686" y="985751"/>
                  </a:lnTo>
                  <a:lnTo>
                    <a:pt x="25557" y="1030468"/>
                  </a:lnTo>
                  <a:lnTo>
                    <a:pt x="54827" y="1068355"/>
                  </a:lnTo>
                  <a:lnTo>
                    <a:pt x="92713" y="1097628"/>
                  </a:lnTo>
                  <a:lnTo>
                    <a:pt x="137431" y="1116500"/>
                  </a:lnTo>
                  <a:lnTo>
                    <a:pt x="187198" y="1123188"/>
                  </a:lnTo>
                  <a:lnTo>
                    <a:pt x="5015738" y="1123188"/>
                  </a:lnTo>
                  <a:lnTo>
                    <a:pt x="5065499" y="1116500"/>
                  </a:lnTo>
                  <a:lnTo>
                    <a:pt x="5110216" y="1097628"/>
                  </a:lnTo>
                  <a:lnTo>
                    <a:pt x="5148103" y="1068355"/>
                  </a:lnTo>
                  <a:lnTo>
                    <a:pt x="5177376" y="1030468"/>
                  </a:lnTo>
                  <a:lnTo>
                    <a:pt x="5196248" y="985751"/>
                  </a:lnTo>
                  <a:lnTo>
                    <a:pt x="5202936" y="935989"/>
                  </a:lnTo>
                  <a:lnTo>
                    <a:pt x="5202936" y="187198"/>
                  </a:lnTo>
                  <a:lnTo>
                    <a:pt x="5196248" y="137436"/>
                  </a:lnTo>
                  <a:lnTo>
                    <a:pt x="5177376" y="92719"/>
                  </a:lnTo>
                  <a:lnTo>
                    <a:pt x="5148103" y="54832"/>
                  </a:lnTo>
                  <a:lnTo>
                    <a:pt x="5110216" y="25559"/>
                  </a:lnTo>
                  <a:lnTo>
                    <a:pt x="5065499" y="6687"/>
                  </a:lnTo>
                  <a:lnTo>
                    <a:pt x="501573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1678" y="357378"/>
              <a:ext cx="5203190" cy="1123315"/>
            </a:xfrm>
            <a:custGeom>
              <a:avLst/>
              <a:gdLst/>
              <a:ahLst/>
              <a:cxnLst/>
              <a:rect l="l" t="t" r="r" b="b"/>
              <a:pathLst>
                <a:path w="5203190" h="1123315">
                  <a:moveTo>
                    <a:pt x="0" y="187198"/>
                  </a:moveTo>
                  <a:lnTo>
                    <a:pt x="6686" y="137436"/>
                  </a:lnTo>
                  <a:lnTo>
                    <a:pt x="25557" y="92719"/>
                  </a:lnTo>
                  <a:lnTo>
                    <a:pt x="54827" y="54832"/>
                  </a:lnTo>
                  <a:lnTo>
                    <a:pt x="92713" y="25559"/>
                  </a:lnTo>
                  <a:lnTo>
                    <a:pt x="137431" y="6687"/>
                  </a:lnTo>
                  <a:lnTo>
                    <a:pt x="187198" y="0"/>
                  </a:lnTo>
                  <a:lnTo>
                    <a:pt x="5015738" y="0"/>
                  </a:lnTo>
                  <a:lnTo>
                    <a:pt x="5065499" y="6687"/>
                  </a:lnTo>
                  <a:lnTo>
                    <a:pt x="5110216" y="25559"/>
                  </a:lnTo>
                  <a:lnTo>
                    <a:pt x="5148103" y="54832"/>
                  </a:lnTo>
                  <a:lnTo>
                    <a:pt x="5177376" y="92719"/>
                  </a:lnTo>
                  <a:lnTo>
                    <a:pt x="5196248" y="137436"/>
                  </a:lnTo>
                  <a:lnTo>
                    <a:pt x="5202936" y="187198"/>
                  </a:lnTo>
                  <a:lnTo>
                    <a:pt x="5202936" y="935989"/>
                  </a:lnTo>
                  <a:lnTo>
                    <a:pt x="5196248" y="985751"/>
                  </a:lnTo>
                  <a:lnTo>
                    <a:pt x="5177376" y="1030468"/>
                  </a:lnTo>
                  <a:lnTo>
                    <a:pt x="5148103" y="1068355"/>
                  </a:lnTo>
                  <a:lnTo>
                    <a:pt x="5110216" y="1097628"/>
                  </a:lnTo>
                  <a:lnTo>
                    <a:pt x="5065499" y="1116500"/>
                  </a:lnTo>
                  <a:lnTo>
                    <a:pt x="5015738" y="1123188"/>
                  </a:lnTo>
                  <a:lnTo>
                    <a:pt x="187198" y="1123188"/>
                  </a:lnTo>
                  <a:lnTo>
                    <a:pt x="137431" y="1116500"/>
                  </a:lnTo>
                  <a:lnTo>
                    <a:pt x="92713" y="1097628"/>
                  </a:lnTo>
                  <a:lnTo>
                    <a:pt x="54827" y="1068355"/>
                  </a:lnTo>
                  <a:lnTo>
                    <a:pt x="25557" y="1030468"/>
                  </a:lnTo>
                  <a:lnTo>
                    <a:pt x="6686" y="985751"/>
                  </a:lnTo>
                  <a:lnTo>
                    <a:pt x="0" y="935989"/>
                  </a:lnTo>
                  <a:lnTo>
                    <a:pt x="0" y="18719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058784" y="309801"/>
            <a:ext cx="471393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94864" algn="l"/>
              </a:tabLst>
            </a:pPr>
            <a:r>
              <a:rPr sz="4800" dirty="0">
                <a:solidFill>
                  <a:schemeClr val="bg1"/>
                </a:solidFill>
              </a:rPr>
              <a:t>Clinical	notes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7243" y="0"/>
            <a:ext cx="4524756" cy="4953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11944" y="269684"/>
            <a:ext cx="5969635" cy="5971540"/>
            <a:chOff x="3111944" y="269684"/>
            <a:chExt cx="5969635" cy="5971540"/>
          </a:xfrm>
        </p:grpSpPr>
        <p:sp>
          <p:nvSpPr>
            <p:cNvPr id="3" name="object 3"/>
            <p:cNvSpPr/>
            <p:nvPr/>
          </p:nvSpPr>
          <p:spPr>
            <a:xfrm>
              <a:off x="3117342" y="275082"/>
              <a:ext cx="5958840" cy="5960745"/>
            </a:xfrm>
            <a:custGeom>
              <a:avLst/>
              <a:gdLst/>
              <a:ahLst/>
              <a:cxnLst/>
              <a:rect l="l" t="t" r="r" b="b"/>
              <a:pathLst>
                <a:path w="5958840" h="5960745">
                  <a:moveTo>
                    <a:pt x="2979420" y="0"/>
                  </a:moveTo>
                  <a:lnTo>
                    <a:pt x="2931112" y="383"/>
                  </a:lnTo>
                  <a:lnTo>
                    <a:pt x="2882990" y="1531"/>
                  </a:lnTo>
                  <a:lnTo>
                    <a:pt x="2835060" y="3436"/>
                  </a:lnTo>
                  <a:lnTo>
                    <a:pt x="2787326" y="6094"/>
                  </a:lnTo>
                  <a:lnTo>
                    <a:pt x="2739796" y="9497"/>
                  </a:lnTo>
                  <a:lnTo>
                    <a:pt x="2692474" y="13642"/>
                  </a:lnTo>
                  <a:lnTo>
                    <a:pt x="2645366" y="18521"/>
                  </a:lnTo>
                  <a:lnTo>
                    <a:pt x="2598479" y="24129"/>
                  </a:lnTo>
                  <a:lnTo>
                    <a:pt x="2551817" y="30461"/>
                  </a:lnTo>
                  <a:lnTo>
                    <a:pt x="2505387" y="37509"/>
                  </a:lnTo>
                  <a:lnTo>
                    <a:pt x="2459195" y="45270"/>
                  </a:lnTo>
                  <a:lnTo>
                    <a:pt x="2413246" y="53736"/>
                  </a:lnTo>
                  <a:lnTo>
                    <a:pt x="2367547" y="62903"/>
                  </a:lnTo>
                  <a:lnTo>
                    <a:pt x="2322102" y="72763"/>
                  </a:lnTo>
                  <a:lnTo>
                    <a:pt x="2276917" y="83313"/>
                  </a:lnTo>
                  <a:lnTo>
                    <a:pt x="2232000" y="94545"/>
                  </a:lnTo>
                  <a:lnTo>
                    <a:pt x="2187354" y="106454"/>
                  </a:lnTo>
                  <a:lnTo>
                    <a:pt x="2142986" y="119034"/>
                  </a:lnTo>
                  <a:lnTo>
                    <a:pt x="2098903" y="132279"/>
                  </a:lnTo>
                  <a:lnTo>
                    <a:pt x="2055108" y="146185"/>
                  </a:lnTo>
                  <a:lnTo>
                    <a:pt x="2011609" y="160744"/>
                  </a:lnTo>
                  <a:lnTo>
                    <a:pt x="1968411" y="175951"/>
                  </a:lnTo>
                  <a:lnTo>
                    <a:pt x="1925520" y="191800"/>
                  </a:lnTo>
                  <a:lnTo>
                    <a:pt x="1882942" y="208286"/>
                  </a:lnTo>
                  <a:lnTo>
                    <a:pt x="1840682" y="225402"/>
                  </a:lnTo>
                  <a:lnTo>
                    <a:pt x="1798746" y="243144"/>
                  </a:lnTo>
                  <a:lnTo>
                    <a:pt x="1757141" y="261505"/>
                  </a:lnTo>
                  <a:lnTo>
                    <a:pt x="1715871" y="280479"/>
                  </a:lnTo>
                  <a:lnTo>
                    <a:pt x="1674943" y="300060"/>
                  </a:lnTo>
                  <a:lnTo>
                    <a:pt x="1634362" y="320243"/>
                  </a:lnTo>
                  <a:lnTo>
                    <a:pt x="1594134" y="341023"/>
                  </a:lnTo>
                  <a:lnTo>
                    <a:pt x="1554265" y="362392"/>
                  </a:lnTo>
                  <a:lnTo>
                    <a:pt x="1514760" y="384347"/>
                  </a:lnTo>
                  <a:lnTo>
                    <a:pt x="1475627" y="406879"/>
                  </a:lnTo>
                  <a:lnTo>
                    <a:pt x="1436869" y="429985"/>
                  </a:lnTo>
                  <a:lnTo>
                    <a:pt x="1398493" y="453658"/>
                  </a:lnTo>
                  <a:lnTo>
                    <a:pt x="1360506" y="477892"/>
                  </a:lnTo>
                  <a:lnTo>
                    <a:pt x="1322912" y="502681"/>
                  </a:lnTo>
                  <a:lnTo>
                    <a:pt x="1285717" y="528021"/>
                  </a:lnTo>
                  <a:lnTo>
                    <a:pt x="1248927" y="553904"/>
                  </a:lnTo>
                  <a:lnTo>
                    <a:pt x="1212548" y="580326"/>
                  </a:lnTo>
                  <a:lnTo>
                    <a:pt x="1176586" y="607280"/>
                  </a:lnTo>
                  <a:lnTo>
                    <a:pt x="1141047" y="634760"/>
                  </a:lnTo>
                  <a:lnTo>
                    <a:pt x="1105935" y="662762"/>
                  </a:lnTo>
                  <a:lnTo>
                    <a:pt x="1071258" y="691278"/>
                  </a:lnTo>
                  <a:lnTo>
                    <a:pt x="1037020" y="720304"/>
                  </a:lnTo>
                  <a:lnTo>
                    <a:pt x="1003228" y="749834"/>
                  </a:lnTo>
                  <a:lnTo>
                    <a:pt x="969888" y="779861"/>
                  </a:lnTo>
                  <a:lnTo>
                    <a:pt x="937005" y="810380"/>
                  </a:lnTo>
                  <a:lnTo>
                    <a:pt x="904584" y="841385"/>
                  </a:lnTo>
                  <a:lnTo>
                    <a:pt x="872632" y="872870"/>
                  </a:lnTo>
                  <a:lnTo>
                    <a:pt x="841155" y="904831"/>
                  </a:lnTo>
                  <a:lnTo>
                    <a:pt x="810158" y="937260"/>
                  </a:lnTo>
                  <a:lnTo>
                    <a:pt x="779647" y="970152"/>
                  </a:lnTo>
                  <a:lnTo>
                    <a:pt x="749628" y="1003501"/>
                  </a:lnTo>
                  <a:lnTo>
                    <a:pt x="720107" y="1037302"/>
                  </a:lnTo>
                  <a:lnTo>
                    <a:pt x="691089" y="1071548"/>
                  </a:lnTo>
                  <a:lnTo>
                    <a:pt x="662580" y="1106235"/>
                  </a:lnTo>
                  <a:lnTo>
                    <a:pt x="634586" y="1141355"/>
                  </a:lnTo>
                  <a:lnTo>
                    <a:pt x="607112" y="1176904"/>
                  </a:lnTo>
                  <a:lnTo>
                    <a:pt x="580166" y="1212876"/>
                  </a:lnTo>
                  <a:lnTo>
                    <a:pt x="553751" y="1249264"/>
                  </a:lnTo>
                  <a:lnTo>
                    <a:pt x="527875" y="1286063"/>
                  </a:lnTo>
                  <a:lnTo>
                    <a:pt x="502542" y="1323267"/>
                  </a:lnTo>
                  <a:lnTo>
                    <a:pt x="477760" y="1360871"/>
                  </a:lnTo>
                  <a:lnTo>
                    <a:pt x="453532" y="1398869"/>
                  </a:lnTo>
                  <a:lnTo>
                    <a:pt x="429866" y="1437254"/>
                  </a:lnTo>
                  <a:lnTo>
                    <a:pt x="406766" y="1476022"/>
                  </a:lnTo>
                  <a:lnTo>
                    <a:pt x="384240" y="1515166"/>
                  </a:lnTo>
                  <a:lnTo>
                    <a:pt x="362292" y="1554680"/>
                  </a:lnTo>
                  <a:lnTo>
                    <a:pt x="340928" y="1594559"/>
                  </a:lnTo>
                  <a:lnTo>
                    <a:pt x="320154" y="1634797"/>
                  </a:lnTo>
                  <a:lnTo>
                    <a:pt x="299976" y="1675388"/>
                  </a:lnTo>
                  <a:lnTo>
                    <a:pt x="280400" y="1716327"/>
                  </a:lnTo>
                  <a:lnTo>
                    <a:pt x="261432" y="1757607"/>
                  </a:lnTo>
                  <a:lnTo>
                    <a:pt x="243076" y="1799223"/>
                  </a:lnTo>
                  <a:lnTo>
                    <a:pt x="225339" y="1841170"/>
                  </a:lnTo>
                  <a:lnTo>
                    <a:pt x="208228" y="1883440"/>
                  </a:lnTo>
                  <a:lnTo>
                    <a:pt x="191746" y="1926029"/>
                  </a:lnTo>
                  <a:lnTo>
                    <a:pt x="175901" y="1968931"/>
                  </a:lnTo>
                  <a:lnTo>
                    <a:pt x="160699" y="2012139"/>
                  </a:lnTo>
                  <a:lnTo>
                    <a:pt x="146144" y="2055649"/>
                  </a:lnTo>
                  <a:lnTo>
                    <a:pt x="132242" y="2099454"/>
                  </a:lnTo>
                  <a:lnTo>
                    <a:pt x="119000" y="2143549"/>
                  </a:lnTo>
                  <a:lnTo>
                    <a:pt x="106424" y="2187927"/>
                  </a:lnTo>
                  <a:lnTo>
                    <a:pt x="94518" y="2232584"/>
                  </a:lnTo>
                  <a:lnTo>
                    <a:pt x="83289" y="2277513"/>
                  </a:lnTo>
                  <a:lnTo>
                    <a:pt x="72743" y="2322708"/>
                  </a:lnTo>
                  <a:lnTo>
                    <a:pt x="62885" y="2368164"/>
                  </a:lnTo>
                  <a:lnTo>
                    <a:pt x="53721" y="2413875"/>
                  </a:lnTo>
                  <a:lnTo>
                    <a:pt x="45257" y="2459834"/>
                  </a:lnTo>
                  <a:lnTo>
                    <a:pt x="37499" y="2506038"/>
                  </a:lnTo>
                  <a:lnTo>
                    <a:pt x="30452" y="2552478"/>
                  </a:lnTo>
                  <a:lnTo>
                    <a:pt x="24122" y="2599151"/>
                  </a:lnTo>
                  <a:lnTo>
                    <a:pt x="18516" y="2646050"/>
                  </a:lnTo>
                  <a:lnTo>
                    <a:pt x="13638" y="2693168"/>
                  </a:lnTo>
                  <a:lnTo>
                    <a:pt x="9495" y="2740502"/>
                  </a:lnTo>
                  <a:lnTo>
                    <a:pt x="6092" y="2788043"/>
                  </a:lnTo>
                  <a:lnTo>
                    <a:pt x="3435" y="2835788"/>
                  </a:lnTo>
                  <a:lnTo>
                    <a:pt x="1530" y="2883730"/>
                  </a:lnTo>
                  <a:lnTo>
                    <a:pt x="383" y="2931863"/>
                  </a:lnTo>
                  <a:lnTo>
                    <a:pt x="0" y="2980182"/>
                  </a:lnTo>
                  <a:lnTo>
                    <a:pt x="383" y="3028500"/>
                  </a:lnTo>
                  <a:lnTo>
                    <a:pt x="1530" y="3076633"/>
                  </a:lnTo>
                  <a:lnTo>
                    <a:pt x="3435" y="3124575"/>
                  </a:lnTo>
                  <a:lnTo>
                    <a:pt x="6092" y="3172320"/>
                  </a:lnTo>
                  <a:lnTo>
                    <a:pt x="9495" y="3219861"/>
                  </a:lnTo>
                  <a:lnTo>
                    <a:pt x="13638" y="3267195"/>
                  </a:lnTo>
                  <a:lnTo>
                    <a:pt x="18516" y="3314313"/>
                  </a:lnTo>
                  <a:lnTo>
                    <a:pt x="24122" y="3361212"/>
                  </a:lnTo>
                  <a:lnTo>
                    <a:pt x="30452" y="3407885"/>
                  </a:lnTo>
                  <a:lnTo>
                    <a:pt x="37499" y="3454325"/>
                  </a:lnTo>
                  <a:lnTo>
                    <a:pt x="45257" y="3500529"/>
                  </a:lnTo>
                  <a:lnTo>
                    <a:pt x="53721" y="3546488"/>
                  </a:lnTo>
                  <a:lnTo>
                    <a:pt x="62885" y="3592199"/>
                  </a:lnTo>
                  <a:lnTo>
                    <a:pt x="72743" y="3637655"/>
                  </a:lnTo>
                  <a:lnTo>
                    <a:pt x="83289" y="3682850"/>
                  </a:lnTo>
                  <a:lnTo>
                    <a:pt x="94518" y="3727779"/>
                  </a:lnTo>
                  <a:lnTo>
                    <a:pt x="106424" y="3772436"/>
                  </a:lnTo>
                  <a:lnTo>
                    <a:pt x="119000" y="3816814"/>
                  </a:lnTo>
                  <a:lnTo>
                    <a:pt x="132242" y="3860909"/>
                  </a:lnTo>
                  <a:lnTo>
                    <a:pt x="146144" y="3904714"/>
                  </a:lnTo>
                  <a:lnTo>
                    <a:pt x="160699" y="3948224"/>
                  </a:lnTo>
                  <a:lnTo>
                    <a:pt x="175901" y="3991432"/>
                  </a:lnTo>
                  <a:lnTo>
                    <a:pt x="191746" y="4034334"/>
                  </a:lnTo>
                  <a:lnTo>
                    <a:pt x="208228" y="4076923"/>
                  </a:lnTo>
                  <a:lnTo>
                    <a:pt x="225339" y="4119193"/>
                  </a:lnTo>
                  <a:lnTo>
                    <a:pt x="243076" y="4161140"/>
                  </a:lnTo>
                  <a:lnTo>
                    <a:pt x="261432" y="4202756"/>
                  </a:lnTo>
                  <a:lnTo>
                    <a:pt x="280400" y="4244036"/>
                  </a:lnTo>
                  <a:lnTo>
                    <a:pt x="299976" y="4284975"/>
                  </a:lnTo>
                  <a:lnTo>
                    <a:pt x="320154" y="4325566"/>
                  </a:lnTo>
                  <a:lnTo>
                    <a:pt x="340928" y="4365804"/>
                  </a:lnTo>
                  <a:lnTo>
                    <a:pt x="362292" y="4405683"/>
                  </a:lnTo>
                  <a:lnTo>
                    <a:pt x="384240" y="4445197"/>
                  </a:lnTo>
                  <a:lnTo>
                    <a:pt x="406766" y="4484341"/>
                  </a:lnTo>
                  <a:lnTo>
                    <a:pt x="429866" y="4523109"/>
                  </a:lnTo>
                  <a:lnTo>
                    <a:pt x="453532" y="4561494"/>
                  </a:lnTo>
                  <a:lnTo>
                    <a:pt x="477760" y="4599492"/>
                  </a:lnTo>
                  <a:lnTo>
                    <a:pt x="502542" y="4637096"/>
                  </a:lnTo>
                  <a:lnTo>
                    <a:pt x="527875" y="4674300"/>
                  </a:lnTo>
                  <a:lnTo>
                    <a:pt x="553751" y="4711099"/>
                  </a:lnTo>
                  <a:lnTo>
                    <a:pt x="580166" y="4747487"/>
                  </a:lnTo>
                  <a:lnTo>
                    <a:pt x="607112" y="4783459"/>
                  </a:lnTo>
                  <a:lnTo>
                    <a:pt x="634586" y="4819008"/>
                  </a:lnTo>
                  <a:lnTo>
                    <a:pt x="662580" y="4854128"/>
                  </a:lnTo>
                  <a:lnTo>
                    <a:pt x="691089" y="4888815"/>
                  </a:lnTo>
                  <a:lnTo>
                    <a:pt x="720107" y="4923061"/>
                  </a:lnTo>
                  <a:lnTo>
                    <a:pt x="749628" y="4956862"/>
                  </a:lnTo>
                  <a:lnTo>
                    <a:pt x="779647" y="4990211"/>
                  </a:lnTo>
                  <a:lnTo>
                    <a:pt x="810158" y="5023103"/>
                  </a:lnTo>
                  <a:lnTo>
                    <a:pt x="841155" y="5055532"/>
                  </a:lnTo>
                  <a:lnTo>
                    <a:pt x="872632" y="5087493"/>
                  </a:lnTo>
                  <a:lnTo>
                    <a:pt x="904584" y="5118978"/>
                  </a:lnTo>
                  <a:lnTo>
                    <a:pt x="937005" y="5149983"/>
                  </a:lnTo>
                  <a:lnTo>
                    <a:pt x="969888" y="5180502"/>
                  </a:lnTo>
                  <a:lnTo>
                    <a:pt x="1003228" y="5210529"/>
                  </a:lnTo>
                  <a:lnTo>
                    <a:pt x="1037020" y="5240059"/>
                  </a:lnTo>
                  <a:lnTo>
                    <a:pt x="1071258" y="5269085"/>
                  </a:lnTo>
                  <a:lnTo>
                    <a:pt x="1105935" y="5297601"/>
                  </a:lnTo>
                  <a:lnTo>
                    <a:pt x="1141047" y="5325603"/>
                  </a:lnTo>
                  <a:lnTo>
                    <a:pt x="1176586" y="5353083"/>
                  </a:lnTo>
                  <a:lnTo>
                    <a:pt x="1212548" y="5380037"/>
                  </a:lnTo>
                  <a:lnTo>
                    <a:pt x="1248927" y="5406459"/>
                  </a:lnTo>
                  <a:lnTo>
                    <a:pt x="1285717" y="5432342"/>
                  </a:lnTo>
                  <a:lnTo>
                    <a:pt x="1322912" y="5457682"/>
                  </a:lnTo>
                  <a:lnTo>
                    <a:pt x="1360506" y="5482471"/>
                  </a:lnTo>
                  <a:lnTo>
                    <a:pt x="1398493" y="5506705"/>
                  </a:lnTo>
                  <a:lnTo>
                    <a:pt x="1436869" y="5530378"/>
                  </a:lnTo>
                  <a:lnTo>
                    <a:pt x="1475627" y="5553484"/>
                  </a:lnTo>
                  <a:lnTo>
                    <a:pt x="1514760" y="5576016"/>
                  </a:lnTo>
                  <a:lnTo>
                    <a:pt x="1554265" y="5597971"/>
                  </a:lnTo>
                  <a:lnTo>
                    <a:pt x="1594134" y="5619340"/>
                  </a:lnTo>
                  <a:lnTo>
                    <a:pt x="1634362" y="5640120"/>
                  </a:lnTo>
                  <a:lnTo>
                    <a:pt x="1674943" y="5660303"/>
                  </a:lnTo>
                  <a:lnTo>
                    <a:pt x="1715871" y="5679884"/>
                  </a:lnTo>
                  <a:lnTo>
                    <a:pt x="1757141" y="5698858"/>
                  </a:lnTo>
                  <a:lnTo>
                    <a:pt x="1798746" y="5717219"/>
                  </a:lnTo>
                  <a:lnTo>
                    <a:pt x="1840682" y="5734961"/>
                  </a:lnTo>
                  <a:lnTo>
                    <a:pt x="1882942" y="5752077"/>
                  </a:lnTo>
                  <a:lnTo>
                    <a:pt x="1925520" y="5768563"/>
                  </a:lnTo>
                  <a:lnTo>
                    <a:pt x="1968411" y="5784412"/>
                  </a:lnTo>
                  <a:lnTo>
                    <a:pt x="2011609" y="5799619"/>
                  </a:lnTo>
                  <a:lnTo>
                    <a:pt x="2055108" y="5814178"/>
                  </a:lnTo>
                  <a:lnTo>
                    <a:pt x="2098903" y="5828084"/>
                  </a:lnTo>
                  <a:lnTo>
                    <a:pt x="2142986" y="5841329"/>
                  </a:lnTo>
                  <a:lnTo>
                    <a:pt x="2187354" y="5853909"/>
                  </a:lnTo>
                  <a:lnTo>
                    <a:pt x="2232000" y="5865818"/>
                  </a:lnTo>
                  <a:lnTo>
                    <a:pt x="2276917" y="5877050"/>
                  </a:lnTo>
                  <a:lnTo>
                    <a:pt x="2322102" y="5887600"/>
                  </a:lnTo>
                  <a:lnTo>
                    <a:pt x="2367547" y="5897460"/>
                  </a:lnTo>
                  <a:lnTo>
                    <a:pt x="2413246" y="5906627"/>
                  </a:lnTo>
                  <a:lnTo>
                    <a:pt x="2459195" y="5915093"/>
                  </a:lnTo>
                  <a:lnTo>
                    <a:pt x="2505387" y="5922854"/>
                  </a:lnTo>
                  <a:lnTo>
                    <a:pt x="2551817" y="5929902"/>
                  </a:lnTo>
                  <a:lnTo>
                    <a:pt x="2598479" y="5936234"/>
                  </a:lnTo>
                  <a:lnTo>
                    <a:pt x="2645366" y="5941842"/>
                  </a:lnTo>
                  <a:lnTo>
                    <a:pt x="2692474" y="5946721"/>
                  </a:lnTo>
                  <a:lnTo>
                    <a:pt x="2739796" y="5950866"/>
                  </a:lnTo>
                  <a:lnTo>
                    <a:pt x="2787326" y="5954269"/>
                  </a:lnTo>
                  <a:lnTo>
                    <a:pt x="2835060" y="5956927"/>
                  </a:lnTo>
                  <a:lnTo>
                    <a:pt x="2882990" y="5958832"/>
                  </a:lnTo>
                  <a:lnTo>
                    <a:pt x="2931112" y="5959980"/>
                  </a:lnTo>
                  <a:lnTo>
                    <a:pt x="2979420" y="5960364"/>
                  </a:lnTo>
                  <a:lnTo>
                    <a:pt x="3027727" y="5959980"/>
                  </a:lnTo>
                  <a:lnTo>
                    <a:pt x="3075849" y="5958832"/>
                  </a:lnTo>
                  <a:lnTo>
                    <a:pt x="3123779" y="5956927"/>
                  </a:lnTo>
                  <a:lnTo>
                    <a:pt x="3171513" y="5954269"/>
                  </a:lnTo>
                  <a:lnTo>
                    <a:pt x="3219043" y="5950866"/>
                  </a:lnTo>
                  <a:lnTo>
                    <a:pt x="3266365" y="5946721"/>
                  </a:lnTo>
                  <a:lnTo>
                    <a:pt x="3313473" y="5941842"/>
                  </a:lnTo>
                  <a:lnTo>
                    <a:pt x="3360360" y="5936234"/>
                  </a:lnTo>
                  <a:lnTo>
                    <a:pt x="3407022" y="5929902"/>
                  </a:lnTo>
                  <a:lnTo>
                    <a:pt x="3453452" y="5922854"/>
                  </a:lnTo>
                  <a:lnTo>
                    <a:pt x="3499644" y="5915093"/>
                  </a:lnTo>
                  <a:lnTo>
                    <a:pt x="3545593" y="5906627"/>
                  </a:lnTo>
                  <a:lnTo>
                    <a:pt x="3591292" y="5897460"/>
                  </a:lnTo>
                  <a:lnTo>
                    <a:pt x="3636737" y="5887600"/>
                  </a:lnTo>
                  <a:lnTo>
                    <a:pt x="3681922" y="5877050"/>
                  </a:lnTo>
                  <a:lnTo>
                    <a:pt x="3726839" y="5865818"/>
                  </a:lnTo>
                  <a:lnTo>
                    <a:pt x="3771485" y="5853909"/>
                  </a:lnTo>
                  <a:lnTo>
                    <a:pt x="3815853" y="5841329"/>
                  </a:lnTo>
                  <a:lnTo>
                    <a:pt x="3859936" y="5828084"/>
                  </a:lnTo>
                  <a:lnTo>
                    <a:pt x="3903731" y="5814178"/>
                  </a:lnTo>
                  <a:lnTo>
                    <a:pt x="3947230" y="5799619"/>
                  </a:lnTo>
                  <a:lnTo>
                    <a:pt x="3990428" y="5784412"/>
                  </a:lnTo>
                  <a:lnTo>
                    <a:pt x="4033319" y="5768563"/>
                  </a:lnTo>
                  <a:lnTo>
                    <a:pt x="4075897" y="5752077"/>
                  </a:lnTo>
                  <a:lnTo>
                    <a:pt x="4118157" y="5734961"/>
                  </a:lnTo>
                  <a:lnTo>
                    <a:pt x="4160093" y="5717219"/>
                  </a:lnTo>
                  <a:lnTo>
                    <a:pt x="4201698" y="5698858"/>
                  </a:lnTo>
                  <a:lnTo>
                    <a:pt x="4242968" y="5679884"/>
                  </a:lnTo>
                  <a:lnTo>
                    <a:pt x="4283896" y="5660303"/>
                  </a:lnTo>
                  <a:lnTo>
                    <a:pt x="4324477" y="5640120"/>
                  </a:lnTo>
                  <a:lnTo>
                    <a:pt x="4364705" y="5619340"/>
                  </a:lnTo>
                  <a:lnTo>
                    <a:pt x="4404574" y="5597971"/>
                  </a:lnTo>
                  <a:lnTo>
                    <a:pt x="4444079" y="5576016"/>
                  </a:lnTo>
                  <a:lnTo>
                    <a:pt x="4483212" y="5553484"/>
                  </a:lnTo>
                  <a:lnTo>
                    <a:pt x="4521970" y="5530378"/>
                  </a:lnTo>
                  <a:lnTo>
                    <a:pt x="4560346" y="5506705"/>
                  </a:lnTo>
                  <a:lnTo>
                    <a:pt x="4598333" y="5482471"/>
                  </a:lnTo>
                  <a:lnTo>
                    <a:pt x="4635927" y="5457682"/>
                  </a:lnTo>
                  <a:lnTo>
                    <a:pt x="4673122" y="5432342"/>
                  </a:lnTo>
                  <a:lnTo>
                    <a:pt x="4709912" y="5406459"/>
                  </a:lnTo>
                  <a:lnTo>
                    <a:pt x="4746291" y="5380037"/>
                  </a:lnTo>
                  <a:lnTo>
                    <a:pt x="4782253" y="5353083"/>
                  </a:lnTo>
                  <a:lnTo>
                    <a:pt x="4817792" y="5325603"/>
                  </a:lnTo>
                  <a:lnTo>
                    <a:pt x="4852904" y="5297601"/>
                  </a:lnTo>
                  <a:lnTo>
                    <a:pt x="4887581" y="5269085"/>
                  </a:lnTo>
                  <a:lnTo>
                    <a:pt x="4921819" y="5240059"/>
                  </a:lnTo>
                  <a:lnTo>
                    <a:pt x="4955611" y="5210529"/>
                  </a:lnTo>
                  <a:lnTo>
                    <a:pt x="4988951" y="5180502"/>
                  </a:lnTo>
                  <a:lnTo>
                    <a:pt x="5021834" y="5149983"/>
                  </a:lnTo>
                  <a:lnTo>
                    <a:pt x="5054255" y="5118978"/>
                  </a:lnTo>
                  <a:lnTo>
                    <a:pt x="5086207" y="5087492"/>
                  </a:lnTo>
                  <a:lnTo>
                    <a:pt x="5117684" y="5055532"/>
                  </a:lnTo>
                  <a:lnTo>
                    <a:pt x="5148681" y="5023103"/>
                  </a:lnTo>
                  <a:lnTo>
                    <a:pt x="5179192" y="4990211"/>
                  </a:lnTo>
                  <a:lnTo>
                    <a:pt x="5209211" y="4956862"/>
                  </a:lnTo>
                  <a:lnTo>
                    <a:pt x="5238732" y="4923061"/>
                  </a:lnTo>
                  <a:lnTo>
                    <a:pt x="5267750" y="4888815"/>
                  </a:lnTo>
                  <a:lnTo>
                    <a:pt x="5296259" y="4854128"/>
                  </a:lnTo>
                  <a:lnTo>
                    <a:pt x="5324253" y="4819008"/>
                  </a:lnTo>
                  <a:lnTo>
                    <a:pt x="5351727" y="4783459"/>
                  </a:lnTo>
                  <a:lnTo>
                    <a:pt x="5378673" y="4747487"/>
                  </a:lnTo>
                  <a:lnTo>
                    <a:pt x="5405088" y="4711099"/>
                  </a:lnTo>
                  <a:lnTo>
                    <a:pt x="5430964" y="4674300"/>
                  </a:lnTo>
                  <a:lnTo>
                    <a:pt x="5456297" y="4637096"/>
                  </a:lnTo>
                  <a:lnTo>
                    <a:pt x="5481079" y="4599492"/>
                  </a:lnTo>
                  <a:lnTo>
                    <a:pt x="5505307" y="4561494"/>
                  </a:lnTo>
                  <a:lnTo>
                    <a:pt x="5528973" y="4523109"/>
                  </a:lnTo>
                  <a:lnTo>
                    <a:pt x="5552073" y="4484341"/>
                  </a:lnTo>
                  <a:lnTo>
                    <a:pt x="5574599" y="4445197"/>
                  </a:lnTo>
                  <a:lnTo>
                    <a:pt x="5596547" y="4405683"/>
                  </a:lnTo>
                  <a:lnTo>
                    <a:pt x="5617911" y="4365804"/>
                  </a:lnTo>
                  <a:lnTo>
                    <a:pt x="5638685" y="4325566"/>
                  </a:lnTo>
                  <a:lnTo>
                    <a:pt x="5658863" y="4284975"/>
                  </a:lnTo>
                  <a:lnTo>
                    <a:pt x="5678439" y="4244036"/>
                  </a:lnTo>
                  <a:lnTo>
                    <a:pt x="5697407" y="4202756"/>
                  </a:lnTo>
                  <a:lnTo>
                    <a:pt x="5715763" y="4161140"/>
                  </a:lnTo>
                  <a:lnTo>
                    <a:pt x="5733500" y="4119193"/>
                  </a:lnTo>
                  <a:lnTo>
                    <a:pt x="5750611" y="4076923"/>
                  </a:lnTo>
                  <a:lnTo>
                    <a:pt x="5767093" y="4034334"/>
                  </a:lnTo>
                  <a:lnTo>
                    <a:pt x="5782938" y="3991432"/>
                  </a:lnTo>
                  <a:lnTo>
                    <a:pt x="5798140" y="3948224"/>
                  </a:lnTo>
                  <a:lnTo>
                    <a:pt x="5812695" y="3904714"/>
                  </a:lnTo>
                  <a:lnTo>
                    <a:pt x="5826597" y="3860909"/>
                  </a:lnTo>
                  <a:lnTo>
                    <a:pt x="5839839" y="3816814"/>
                  </a:lnTo>
                  <a:lnTo>
                    <a:pt x="5852415" y="3772436"/>
                  </a:lnTo>
                  <a:lnTo>
                    <a:pt x="5864321" y="3727779"/>
                  </a:lnTo>
                  <a:lnTo>
                    <a:pt x="5875550" y="3682850"/>
                  </a:lnTo>
                  <a:lnTo>
                    <a:pt x="5886096" y="3637655"/>
                  </a:lnTo>
                  <a:lnTo>
                    <a:pt x="5895954" y="3592199"/>
                  </a:lnTo>
                  <a:lnTo>
                    <a:pt x="5905118" y="3546488"/>
                  </a:lnTo>
                  <a:lnTo>
                    <a:pt x="5913582" y="3500529"/>
                  </a:lnTo>
                  <a:lnTo>
                    <a:pt x="5921340" y="3454325"/>
                  </a:lnTo>
                  <a:lnTo>
                    <a:pt x="5928387" y="3407885"/>
                  </a:lnTo>
                  <a:lnTo>
                    <a:pt x="5934717" y="3361212"/>
                  </a:lnTo>
                  <a:lnTo>
                    <a:pt x="5940323" y="3314313"/>
                  </a:lnTo>
                  <a:lnTo>
                    <a:pt x="5945201" y="3267195"/>
                  </a:lnTo>
                  <a:lnTo>
                    <a:pt x="5949344" y="3219861"/>
                  </a:lnTo>
                  <a:lnTo>
                    <a:pt x="5952747" y="3172320"/>
                  </a:lnTo>
                  <a:lnTo>
                    <a:pt x="5955404" y="3124575"/>
                  </a:lnTo>
                  <a:lnTo>
                    <a:pt x="5957309" y="3076633"/>
                  </a:lnTo>
                  <a:lnTo>
                    <a:pt x="5958456" y="3028500"/>
                  </a:lnTo>
                  <a:lnTo>
                    <a:pt x="5958839" y="2980182"/>
                  </a:lnTo>
                  <a:lnTo>
                    <a:pt x="5958456" y="2931863"/>
                  </a:lnTo>
                  <a:lnTo>
                    <a:pt x="5957309" y="2883730"/>
                  </a:lnTo>
                  <a:lnTo>
                    <a:pt x="5955404" y="2835788"/>
                  </a:lnTo>
                  <a:lnTo>
                    <a:pt x="5952747" y="2788043"/>
                  </a:lnTo>
                  <a:lnTo>
                    <a:pt x="5949344" y="2740502"/>
                  </a:lnTo>
                  <a:lnTo>
                    <a:pt x="5945201" y="2693168"/>
                  </a:lnTo>
                  <a:lnTo>
                    <a:pt x="5940323" y="2646050"/>
                  </a:lnTo>
                  <a:lnTo>
                    <a:pt x="5934717" y="2599151"/>
                  </a:lnTo>
                  <a:lnTo>
                    <a:pt x="5928387" y="2552478"/>
                  </a:lnTo>
                  <a:lnTo>
                    <a:pt x="5921340" y="2506038"/>
                  </a:lnTo>
                  <a:lnTo>
                    <a:pt x="5913582" y="2459834"/>
                  </a:lnTo>
                  <a:lnTo>
                    <a:pt x="5905118" y="2413875"/>
                  </a:lnTo>
                  <a:lnTo>
                    <a:pt x="5895954" y="2368164"/>
                  </a:lnTo>
                  <a:lnTo>
                    <a:pt x="5886096" y="2322708"/>
                  </a:lnTo>
                  <a:lnTo>
                    <a:pt x="5875550" y="2277513"/>
                  </a:lnTo>
                  <a:lnTo>
                    <a:pt x="5864321" y="2232584"/>
                  </a:lnTo>
                  <a:lnTo>
                    <a:pt x="5852415" y="2187927"/>
                  </a:lnTo>
                  <a:lnTo>
                    <a:pt x="5839839" y="2143549"/>
                  </a:lnTo>
                  <a:lnTo>
                    <a:pt x="5826597" y="2099454"/>
                  </a:lnTo>
                  <a:lnTo>
                    <a:pt x="5812695" y="2055649"/>
                  </a:lnTo>
                  <a:lnTo>
                    <a:pt x="5798140" y="2012139"/>
                  </a:lnTo>
                  <a:lnTo>
                    <a:pt x="5782938" y="1968931"/>
                  </a:lnTo>
                  <a:lnTo>
                    <a:pt x="5767093" y="1926029"/>
                  </a:lnTo>
                  <a:lnTo>
                    <a:pt x="5750611" y="1883440"/>
                  </a:lnTo>
                  <a:lnTo>
                    <a:pt x="5733500" y="1841170"/>
                  </a:lnTo>
                  <a:lnTo>
                    <a:pt x="5715763" y="1799223"/>
                  </a:lnTo>
                  <a:lnTo>
                    <a:pt x="5697407" y="1757607"/>
                  </a:lnTo>
                  <a:lnTo>
                    <a:pt x="5678439" y="1716327"/>
                  </a:lnTo>
                  <a:lnTo>
                    <a:pt x="5658863" y="1675388"/>
                  </a:lnTo>
                  <a:lnTo>
                    <a:pt x="5638685" y="1634797"/>
                  </a:lnTo>
                  <a:lnTo>
                    <a:pt x="5617911" y="1594559"/>
                  </a:lnTo>
                  <a:lnTo>
                    <a:pt x="5596547" y="1554680"/>
                  </a:lnTo>
                  <a:lnTo>
                    <a:pt x="5574599" y="1515166"/>
                  </a:lnTo>
                  <a:lnTo>
                    <a:pt x="5552073" y="1476022"/>
                  </a:lnTo>
                  <a:lnTo>
                    <a:pt x="5528973" y="1437254"/>
                  </a:lnTo>
                  <a:lnTo>
                    <a:pt x="5505307" y="1398869"/>
                  </a:lnTo>
                  <a:lnTo>
                    <a:pt x="5481079" y="1360871"/>
                  </a:lnTo>
                  <a:lnTo>
                    <a:pt x="5456297" y="1323267"/>
                  </a:lnTo>
                  <a:lnTo>
                    <a:pt x="5430964" y="1286063"/>
                  </a:lnTo>
                  <a:lnTo>
                    <a:pt x="5405088" y="1249264"/>
                  </a:lnTo>
                  <a:lnTo>
                    <a:pt x="5378673" y="1212876"/>
                  </a:lnTo>
                  <a:lnTo>
                    <a:pt x="5351727" y="1176904"/>
                  </a:lnTo>
                  <a:lnTo>
                    <a:pt x="5324253" y="1141355"/>
                  </a:lnTo>
                  <a:lnTo>
                    <a:pt x="5296259" y="1106235"/>
                  </a:lnTo>
                  <a:lnTo>
                    <a:pt x="5267750" y="1071548"/>
                  </a:lnTo>
                  <a:lnTo>
                    <a:pt x="5238732" y="1037302"/>
                  </a:lnTo>
                  <a:lnTo>
                    <a:pt x="5209211" y="1003501"/>
                  </a:lnTo>
                  <a:lnTo>
                    <a:pt x="5179192" y="970152"/>
                  </a:lnTo>
                  <a:lnTo>
                    <a:pt x="5148681" y="937260"/>
                  </a:lnTo>
                  <a:lnTo>
                    <a:pt x="5117684" y="904831"/>
                  </a:lnTo>
                  <a:lnTo>
                    <a:pt x="5086207" y="872870"/>
                  </a:lnTo>
                  <a:lnTo>
                    <a:pt x="5054255" y="841385"/>
                  </a:lnTo>
                  <a:lnTo>
                    <a:pt x="5021834" y="810380"/>
                  </a:lnTo>
                  <a:lnTo>
                    <a:pt x="4988951" y="779861"/>
                  </a:lnTo>
                  <a:lnTo>
                    <a:pt x="4955611" y="749834"/>
                  </a:lnTo>
                  <a:lnTo>
                    <a:pt x="4921819" y="720304"/>
                  </a:lnTo>
                  <a:lnTo>
                    <a:pt x="4887581" y="691278"/>
                  </a:lnTo>
                  <a:lnTo>
                    <a:pt x="4852904" y="662762"/>
                  </a:lnTo>
                  <a:lnTo>
                    <a:pt x="4817792" y="634760"/>
                  </a:lnTo>
                  <a:lnTo>
                    <a:pt x="4782253" y="607280"/>
                  </a:lnTo>
                  <a:lnTo>
                    <a:pt x="4746291" y="580326"/>
                  </a:lnTo>
                  <a:lnTo>
                    <a:pt x="4709912" y="553904"/>
                  </a:lnTo>
                  <a:lnTo>
                    <a:pt x="4673122" y="528021"/>
                  </a:lnTo>
                  <a:lnTo>
                    <a:pt x="4635927" y="502681"/>
                  </a:lnTo>
                  <a:lnTo>
                    <a:pt x="4598333" y="477892"/>
                  </a:lnTo>
                  <a:lnTo>
                    <a:pt x="4560346" y="453658"/>
                  </a:lnTo>
                  <a:lnTo>
                    <a:pt x="4521970" y="429985"/>
                  </a:lnTo>
                  <a:lnTo>
                    <a:pt x="4483212" y="406879"/>
                  </a:lnTo>
                  <a:lnTo>
                    <a:pt x="4444079" y="384347"/>
                  </a:lnTo>
                  <a:lnTo>
                    <a:pt x="4404574" y="362392"/>
                  </a:lnTo>
                  <a:lnTo>
                    <a:pt x="4364705" y="341023"/>
                  </a:lnTo>
                  <a:lnTo>
                    <a:pt x="4324477" y="320243"/>
                  </a:lnTo>
                  <a:lnTo>
                    <a:pt x="4283896" y="300060"/>
                  </a:lnTo>
                  <a:lnTo>
                    <a:pt x="4242968" y="280479"/>
                  </a:lnTo>
                  <a:lnTo>
                    <a:pt x="4201698" y="261505"/>
                  </a:lnTo>
                  <a:lnTo>
                    <a:pt x="4160093" y="243144"/>
                  </a:lnTo>
                  <a:lnTo>
                    <a:pt x="4118157" y="225402"/>
                  </a:lnTo>
                  <a:lnTo>
                    <a:pt x="4075897" y="208286"/>
                  </a:lnTo>
                  <a:lnTo>
                    <a:pt x="4033319" y="191800"/>
                  </a:lnTo>
                  <a:lnTo>
                    <a:pt x="3990428" y="175951"/>
                  </a:lnTo>
                  <a:lnTo>
                    <a:pt x="3947230" y="160744"/>
                  </a:lnTo>
                  <a:lnTo>
                    <a:pt x="3903731" y="146185"/>
                  </a:lnTo>
                  <a:lnTo>
                    <a:pt x="3859936" y="132279"/>
                  </a:lnTo>
                  <a:lnTo>
                    <a:pt x="3815853" y="119034"/>
                  </a:lnTo>
                  <a:lnTo>
                    <a:pt x="3771485" y="106454"/>
                  </a:lnTo>
                  <a:lnTo>
                    <a:pt x="3726839" y="94545"/>
                  </a:lnTo>
                  <a:lnTo>
                    <a:pt x="3681922" y="83313"/>
                  </a:lnTo>
                  <a:lnTo>
                    <a:pt x="3636737" y="72763"/>
                  </a:lnTo>
                  <a:lnTo>
                    <a:pt x="3591292" y="62903"/>
                  </a:lnTo>
                  <a:lnTo>
                    <a:pt x="3545593" y="53736"/>
                  </a:lnTo>
                  <a:lnTo>
                    <a:pt x="3499644" y="45270"/>
                  </a:lnTo>
                  <a:lnTo>
                    <a:pt x="3453452" y="37509"/>
                  </a:lnTo>
                  <a:lnTo>
                    <a:pt x="3407022" y="30461"/>
                  </a:lnTo>
                  <a:lnTo>
                    <a:pt x="3360360" y="24129"/>
                  </a:lnTo>
                  <a:lnTo>
                    <a:pt x="3313473" y="18521"/>
                  </a:lnTo>
                  <a:lnTo>
                    <a:pt x="3266365" y="13642"/>
                  </a:lnTo>
                  <a:lnTo>
                    <a:pt x="3219043" y="9497"/>
                  </a:lnTo>
                  <a:lnTo>
                    <a:pt x="3171513" y="6094"/>
                  </a:lnTo>
                  <a:lnTo>
                    <a:pt x="3123779" y="3436"/>
                  </a:lnTo>
                  <a:lnTo>
                    <a:pt x="3075849" y="1531"/>
                  </a:lnTo>
                  <a:lnTo>
                    <a:pt x="3027727" y="383"/>
                  </a:lnTo>
                  <a:lnTo>
                    <a:pt x="2979420" y="0"/>
                  </a:lnTo>
                  <a:close/>
                </a:path>
              </a:pathLst>
            </a:custGeom>
            <a:solidFill>
              <a:srgbClr val="1F202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17342" y="275082"/>
              <a:ext cx="5958840" cy="5960745"/>
            </a:xfrm>
            <a:custGeom>
              <a:avLst/>
              <a:gdLst/>
              <a:ahLst/>
              <a:cxnLst/>
              <a:rect l="l" t="t" r="r" b="b"/>
              <a:pathLst>
                <a:path w="5958840" h="5960745">
                  <a:moveTo>
                    <a:pt x="0" y="2980182"/>
                  </a:moveTo>
                  <a:lnTo>
                    <a:pt x="383" y="2931863"/>
                  </a:lnTo>
                  <a:lnTo>
                    <a:pt x="1530" y="2883730"/>
                  </a:lnTo>
                  <a:lnTo>
                    <a:pt x="3435" y="2835788"/>
                  </a:lnTo>
                  <a:lnTo>
                    <a:pt x="6092" y="2788043"/>
                  </a:lnTo>
                  <a:lnTo>
                    <a:pt x="9495" y="2740502"/>
                  </a:lnTo>
                  <a:lnTo>
                    <a:pt x="13638" y="2693168"/>
                  </a:lnTo>
                  <a:lnTo>
                    <a:pt x="18516" y="2646050"/>
                  </a:lnTo>
                  <a:lnTo>
                    <a:pt x="24122" y="2599151"/>
                  </a:lnTo>
                  <a:lnTo>
                    <a:pt x="30452" y="2552478"/>
                  </a:lnTo>
                  <a:lnTo>
                    <a:pt x="37499" y="2506038"/>
                  </a:lnTo>
                  <a:lnTo>
                    <a:pt x="45257" y="2459834"/>
                  </a:lnTo>
                  <a:lnTo>
                    <a:pt x="53721" y="2413875"/>
                  </a:lnTo>
                  <a:lnTo>
                    <a:pt x="62885" y="2368164"/>
                  </a:lnTo>
                  <a:lnTo>
                    <a:pt x="72743" y="2322708"/>
                  </a:lnTo>
                  <a:lnTo>
                    <a:pt x="83289" y="2277513"/>
                  </a:lnTo>
                  <a:lnTo>
                    <a:pt x="94518" y="2232584"/>
                  </a:lnTo>
                  <a:lnTo>
                    <a:pt x="106424" y="2187927"/>
                  </a:lnTo>
                  <a:lnTo>
                    <a:pt x="119000" y="2143549"/>
                  </a:lnTo>
                  <a:lnTo>
                    <a:pt x="132242" y="2099454"/>
                  </a:lnTo>
                  <a:lnTo>
                    <a:pt x="146144" y="2055649"/>
                  </a:lnTo>
                  <a:lnTo>
                    <a:pt x="160699" y="2012139"/>
                  </a:lnTo>
                  <a:lnTo>
                    <a:pt x="175901" y="1968931"/>
                  </a:lnTo>
                  <a:lnTo>
                    <a:pt x="191746" y="1926029"/>
                  </a:lnTo>
                  <a:lnTo>
                    <a:pt x="208228" y="1883440"/>
                  </a:lnTo>
                  <a:lnTo>
                    <a:pt x="225339" y="1841170"/>
                  </a:lnTo>
                  <a:lnTo>
                    <a:pt x="243076" y="1799223"/>
                  </a:lnTo>
                  <a:lnTo>
                    <a:pt x="261432" y="1757607"/>
                  </a:lnTo>
                  <a:lnTo>
                    <a:pt x="280400" y="1716327"/>
                  </a:lnTo>
                  <a:lnTo>
                    <a:pt x="299976" y="1675388"/>
                  </a:lnTo>
                  <a:lnTo>
                    <a:pt x="320154" y="1634797"/>
                  </a:lnTo>
                  <a:lnTo>
                    <a:pt x="340928" y="1594559"/>
                  </a:lnTo>
                  <a:lnTo>
                    <a:pt x="362292" y="1554680"/>
                  </a:lnTo>
                  <a:lnTo>
                    <a:pt x="384240" y="1515166"/>
                  </a:lnTo>
                  <a:lnTo>
                    <a:pt x="406766" y="1476022"/>
                  </a:lnTo>
                  <a:lnTo>
                    <a:pt x="429866" y="1437254"/>
                  </a:lnTo>
                  <a:lnTo>
                    <a:pt x="453532" y="1398869"/>
                  </a:lnTo>
                  <a:lnTo>
                    <a:pt x="477760" y="1360871"/>
                  </a:lnTo>
                  <a:lnTo>
                    <a:pt x="502542" y="1323267"/>
                  </a:lnTo>
                  <a:lnTo>
                    <a:pt x="527875" y="1286063"/>
                  </a:lnTo>
                  <a:lnTo>
                    <a:pt x="553751" y="1249264"/>
                  </a:lnTo>
                  <a:lnTo>
                    <a:pt x="580166" y="1212876"/>
                  </a:lnTo>
                  <a:lnTo>
                    <a:pt x="607112" y="1176904"/>
                  </a:lnTo>
                  <a:lnTo>
                    <a:pt x="634586" y="1141355"/>
                  </a:lnTo>
                  <a:lnTo>
                    <a:pt x="662580" y="1106235"/>
                  </a:lnTo>
                  <a:lnTo>
                    <a:pt x="691089" y="1071548"/>
                  </a:lnTo>
                  <a:lnTo>
                    <a:pt x="720107" y="1037302"/>
                  </a:lnTo>
                  <a:lnTo>
                    <a:pt x="749628" y="1003501"/>
                  </a:lnTo>
                  <a:lnTo>
                    <a:pt x="779647" y="970152"/>
                  </a:lnTo>
                  <a:lnTo>
                    <a:pt x="810158" y="937260"/>
                  </a:lnTo>
                  <a:lnTo>
                    <a:pt x="841155" y="904831"/>
                  </a:lnTo>
                  <a:lnTo>
                    <a:pt x="872632" y="872870"/>
                  </a:lnTo>
                  <a:lnTo>
                    <a:pt x="904584" y="841385"/>
                  </a:lnTo>
                  <a:lnTo>
                    <a:pt x="937005" y="810380"/>
                  </a:lnTo>
                  <a:lnTo>
                    <a:pt x="969888" y="779861"/>
                  </a:lnTo>
                  <a:lnTo>
                    <a:pt x="1003228" y="749834"/>
                  </a:lnTo>
                  <a:lnTo>
                    <a:pt x="1037020" y="720304"/>
                  </a:lnTo>
                  <a:lnTo>
                    <a:pt x="1071258" y="691278"/>
                  </a:lnTo>
                  <a:lnTo>
                    <a:pt x="1105935" y="662762"/>
                  </a:lnTo>
                  <a:lnTo>
                    <a:pt x="1141047" y="634760"/>
                  </a:lnTo>
                  <a:lnTo>
                    <a:pt x="1176586" y="607280"/>
                  </a:lnTo>
                  <a:lnTo>
                    <a:pt x="1212548" y="580326"/>
                  </a:lnTo>
                  <a:lnTo>
                    <a:pt x="1248927" y="553904"/>
                  </a:lnTo>
                  <a:lnTo>
                    <a:pt x="1285717" y="528021"/>
                  </a:lnTo>
                  <a:lnTo>
                    <a:pt x="1322912" y="502681"/>
                  </a:lnTo>
                  <a:lnTo>
                    <a:pt x="1360506" y="477892"/>
                  </a:lnTo>
                  <a:lnTo>
                    <a:pt x="1398493" y="453658"/>
                  </a:lnTo>
                  <a:lnTo>
                    <a:pt x="1436869" y="429985"/>
                  </a:lnTo>
                  <a:lnTo>
                    <a:pt x="1475627" y="406879"/>
                  </a:lnTo>
                  <a:lnTo>
                    <a:pt x="1514760" y="384347"/>
                  </a:lnTo>
                  <a:lnTo>
                    <a:pt x="1554265" y="362392"/>
                  </a:lnTo>
                  <a:lnTo>
                    <a:pt x="1594134" y="341023"/>
                  </a:lnTo>
                  <a:lnTo>
                    <a:pt x="1634362" y="320243"/>
                  </a:lnTo>
                  <a:lnTo>
                    <a:pt x="1674943" y="300060"/>
                  </a:lnTo>
                  <a:lnTo>
                    <a:pt x="1715871" y="280479"/>
                  </a:lnTo>
                  <a:lnTo>
                    <a:pt x="1757141" y="261505"/>
                  </a:lnTo>
                  <a:lnTo>
                    <a:pt x="1798746" y="243144"/>
                  </a:lnTo>
                  <a:lnTo>
                    <a:pt x="1840682" y="225402"/>
                  </a:lnTo>
                  <a:lnTo>
                    <a:pt x="1882942" y="208286"/>
                  </a:lnTo>
                  <a:lnTo>
                    <a:pt x="1925520" y="191800"/>
                  </a:lnTo>
                  <a:lnTo>
                    <a:pt x="1968411" y="175951"/>
                  </a:lnTo>
                  <a:lnTo>
                    <a:pt x="2011609" y="160744"/>
                  </a:lnTo>
                  <a:lnTo>
                    <a:pt x="2055108" y="146185"/>
                  </a:lnTo>
                  <a:lnTo>
                    <a:pt x="2098903" y="132279"/>
                  </a:lnTo>
                  <a:lnTo>
                    <a:pt x="2142986" y="119034"/>
                  </a:lnTo>
                  <a:lnTo>
                    <a:pt x="2187354" y="106454"/>
                  </a:lnTo>
                  <a:lnTo>
                    <a:pt x="2232000" y="94545"/>
                  </a:lnTo>
                  <a:lnTo>
                    <a:pt x="2276917" y="83313"/>
                  </a:lnTo>
                  <a:lnTo>
                    <a:pt x="2322102" y="72763"/>
                  </a:lnTo>
                  <a:lnTo>
                    <a:pt x="2367547" y="62903"/>
                  </a:lnTo>
                  <a:lnTo>
                    <a:pt x="2413246" y="53736"/>
                  </a:lnTo>
                  <a:lnTo>
                    <a:pt x="2459195" y="45270"/>
                  </a:lnTo>
                  <a:lnTo>
                    <a:pt x="2505387" y="37509"/>
                  </a:lnTo>
                  <a:lnTo>
                    <a:pt x="2551817" y="30461"/>
                  </a:lnTo>
                  <a:lnTo>
                    <a:pt x="2598479" y="24129"/>
                  </a:lnTo>
                  <a:lnTo>
                    <a:pt x="2645366" y="18521"/>
                  </a:lnTo>
                  <a:lnTo>
                    <a:pt x="2692474" y="13642"/>
                  </a:lnTo>
                  <a:lnTo>
                    <a:pt x="2739796" y="9497"/>
                  </a:lnTo>
                  <a:lnTo>
                    <a:pt x="2787326" y="6094"/>
                  </a:lnTo>
                  <a:lnTo>
                    <a:pt x="2835060" y="3436"/>
                  </a:lnTo>
                  <a:lnTo>
                    <a:pt x="2882990" y="1531"/>
                  </a:lnTo>
                  <a:lnTo>
                    <a:pt x="2931112" y="383"/>
                  </a:lnTo>
                  <a:lnTo>
                    <a:pt x="2979420" y="0"/>
                  </a:lnTo>
                  <a:lnTo>
                    <a:pt x="3027727" y="383"/>
                  </a:lnTo>
                  <a:lnTo>
                    <a:pt x="3075849" y="1531"/>
                  </a:lnTo>
                  <a:lnTo>
                    <a:pt x="3123779" y="3436"/>
                  </a:lnTo>
                  <a:lnTo>
                    <a:pt x="3171513" y="6094"/>
                  </a:lnTo>
                  <a:lnTo>
                    <a:pt x="3219043" y="9497"/>
                  </a:lnTo>
                  <a:lnTo>
                    <a:pt x="3266365" y="13642"/>
                  </a:lnTo>
                  <a:lnTo>
                    <a:pt x="3313473" y="18521"/>
                  </a:lnTo>
                  <a:lnTo>
                    <a:pt x="3360360" y="24129"/>
                  </a:lnTo>
                  <a:lnTo>
                    <a:pt x="3407022" y="30461"/>
                  </a:lnTo>
                  <a:lnTo>
                    <a:pt x="3453452" y="37509"/>
                  </a:lnTo>
                  <a:lnTo>
                    <a:pt x="3499644" y="45270"/>
                  </a:lnTo>
                  <a:lnTo>
                    <a:pt x="3545593" y="53736"/>
                  </a:lnTo>
                  <a:lnTo>
                    <a:pt x="3591292" y="62903"/>
                  </a:lnTo>
                  <a:lnTo>
                    <a:pt x="3636737" y="72763"/>
                  </a:lnTo>
                  <a:lnTo>
                    <a:pt x="3681922" y="83313"/>
                  </a:lnTo>
                  <a:lnTo>
                    <a:pt x="3726839" y="94545"/>
                  </a:lnTo>
                  <a:lnTo>
                    <a:pt x="3771485" y="106454"/>
                  </a:lnTo>
                  <a:lnTo>
                    <a:pt x="3815853" y="119034"/>
                  </a:lnTo>
                  <a:lnTo>
                    <a:pt x="3859936" y="132279"/>
                  </a:lnTo>
                  <a:lnTo>
                    <a:pt x="3903731" y="146185"/>
                  </a:lnTo>
                  <a:lnTo>
                    <a:pt x="3947230" y="160744"/>
                  </a:lnTo>
                  <a:lnTo>
                    <a:pt x="3990428" y="175951"/>
                  </a:lnTo>
                  <a:lnTo>
                    <a:pt x="4033319" y="191800"/>
                  </a:lnTo>
                  <a:lnTo>
                    <a:pt x="4075897" y="208286"/>
                  </a:lnTo>
                  <a:lnTo>
                    <a:pt x="4118157" y="225402"/>
                  </a:lnTo>
                  <a:lnTo>
                    <a:pt x="4160093" y="243144"/>
                  </a:lnTo>
                  <a:lnTo>
                    <a:pt x="4201698" y="261505"/>
                  </a:lnTo>
                  <a:lnTo>
                    <a:pt x="4242968" y="280479"/>
                  </a:lnTo>
                  <a:lnTo>
                    <a:pt x="4283896" y="300060"/>
                  </a:lnTo>
                  <a:lnTo>
                    <a:pt x="4324477" y="320243"/>
                  </a:lnTo>
                  <a:lnTo>
                    <a:pt x="4364705" y="341023"/>
                  </a:lnTo>
                  <a:lnTo>
                    <a:pt x="4404574" y="362392"/>
                  </a:lnTo>
                  <a:lnTo>
                    <a:pt x="4444079" y="384347"/>
                  </a:lnTo>
                  <a:lnTo>
                    <a:pt x="4483212" y="406879"/>
                  </a:lnTo>
                  <a:lnTo>
                    <a:pt x="4521970" y="429985"/>
                  </a:lnTo>
                  <a:lnTo>
                    <a:pt x="4560346" y="453658"/>
                  </a:lnTo>
                  <a:lnTo>
                    <a:pt x="4598333" y="477892"/>
                  </a:lnTo>
                  <a:lnTo>
                    <a:pt x="4635927" y="502681"/>
                  </a:lnTo>
                  <a:lnTo>
                    <a:pt x="4673122" y="528021"/>
                  </a:lnTo>
                  <a:lnTo>
                    <a:pt x="4709912" y="553904"/>
                  </a:lnTo>
                  <a:lnTo>
                    <a:pt x="4746291" y="580326"/>
                  </a:lnTo>
                  <a:lnTo>
                    <a:pt x="4782253" y="607280"/>
                  </a:lnTo>
                  <a:lnTo>
                    <a:pt x="4817792" y="634760"/>
                  </a:lnTo>
                  <a:lnTo>
                    <a:pt x="4852904" y="662762"/>
                  </a:lnTo>
                  <a:lnTo>
                    <a:pt x="4887581" y="691278"/>
                  </a:lnTo>
                  <a:lnTo>
                    <a:pt x="4921819" y="720304"/>
                  </a:lnTo>
                  <a:lnTo>
                    <a:pt x="4955611" y="749834"/>
                  </a:lnTo>
                  <a:lnTo>
                    <a:pt x="4988951" y="779861"/>
                  </a:lnTo>
                  <a:lnTo>
                    <a:pt x="5021834" y="810380"/>
                  </a:lnTo>
                  <a:lnTo>
                    <a:pt x="5054255" y="841385"/>
                  </a:lnTo>
                  <a:lnTo>
                    <a:pt x="5086207" y="872870"/>
                  </a:lnTo>
                  <a:lnTo>
                    <a:pt x="5117684" y="904831"/>
                  </a:lnTo>
                  <a:lnTo>
                    <a:pt x="5148681" y="937260"/>
                  </a:lnTo>
                  <a:lnTo>
                    <a:pt x="5179192" y="970152"/>
                  </a:lnTo>
                  <a:lnTo>
                    <a:pt x="5209211" y="1003501"/>
                  </a:lnTo>
                  <a:lnTo>
                    <a:pt x="5238732" y="1037302"/>
                  </a:lnTo>
                  <a:lnTo>
                    <a:pt x="5267750" y="1071548"/>
                  </a:lnTo>
                  <a:lnTo>
                    <a:pt x="5296259" y="1106235"/>
                  </a:lnTo>
                  <a:lnTo>
                    <a:pt x="5324253" y="1141355"/>
                  </a:lnTo>
                  <a:lnTo>
                    <a:pt x="5351727" y="1176904"/>
                  </a:lnTo>
                  <a:lnTo>
                    <a:pt x="5378673" y="1212876"/>
                  </a:lnTo>
                  <a:lnTo>
                    <a:pt x="5405088" y="1249264"/>
                  </a:lnTo>
                  <a:lnTo>
                    <a:pt x="5430964" y="1286063"/>
                  </a:lnTo>
                  <a:lnTo>
                    <a:pt x="5456297" y="1323267"/>
                  </a:lnTo>
                  <a:lnTo>
                    <a:pt x="5481079" y="1360871"/>
                  </a:lnTo>
                  <a:lnTo>
                    <a:pt x="5505307" y="1398869"/>
                  </a:lnTo>
                  <a:lnTo>
                    <a:pt x="5528973" y="1437254"/>
                  </a:lnTo>
                  <a:lnTo>
                    <a:pt x="5552073" y="1476022"/>
                  </a:lnTo>
                  <a:lnTo>
                    <a:pt x="5574599" y="1515166"/>
                  </a:lnTo>
                  <a:lnTo>
                    <a:pt x="5596547" y="1554680"/>
                  </a:lnTo>
                  <a:lnTo>
                    <a:pt x="5617911" y="1594559"/>
                  </a:lnTo>
                  <a:lnTo>
                    <a:pt x="5638685" y="1634797"/>
                  </a:lnTo>
                  <a:lnTo>
                    <a:pt x="5658863" y="1675388"/>
                  </a:lnTo>
                  <a:lnTo>
                    <a:pt x="5678439" y="1716327"/>
                  </a:lnTo>
                  <a:lnTo>
                    <a:pt x="5697407" y="1757607"/>
                  </a:lnTo>
                  <a:lnTo>
                    <a:pt x="5715763" y="1799223"/>
                  </a:lnTo>
                  <a:lnTo>
                    <a:pt x="5733500" y="1841170"/>
                  </a:lnTo>
                  <a:lnTo>
                    <a:pt x="5750611" y="1883440"/>
                  </a:lnTo>
                  <a:lnTo>
                    <a:pt x="5767093" y="1926029"/>
                  </a:lnTo>
                  <a:lnTo>
                    <a:pt x="5782938" y="1968931"/>
                  </a:lnTo>
                  <a:lnTo>
                    <a:pt x="5798140" y="2012139"/>
                  </a:lnTo>
                  <a:lnTo>
                    <a:pt x="5812695" y="2055649"/>
                  </a:lnTo>
                  <a:lnTo>
                    <a:pt x="5826597" y="2099454"/>
                  </a:lnTo>
                  <a:lnTo>
                    <a:pt x="5839839" y="2143549"/>
                  </a:lnTo>
                  <a:lnTo>
                    <a:pt x="5852415" y="2187927"/>
                  </a:lnTo>
                  <a:lnTo>
                    <a:pt x="5864321" y="2232584"/>
                  </a:lnTo>
                  <a:lnTo>
                    <a:pt x="5875550" y="2277513"/>
                  </a:lnTo>
                  <a:lnTo>
                    <a:pt x="5886096" y="2322708"/>
                  </a:lnTo>
                  <a:lnTo>
                    <a:pt x="5895954" y="2368164"/>
                  </a:lnTo>
                  <a:lnTo>
                    <a:pt x="5905118" y="2413875"/>
                  </a:lnTo>
                  <a:lnTo>
                    <a:pt x="5913582" y="2459834"/>
                  </a:lnTo>
                  <a:lnTo>
                    <a:pt x="5921340" y="2506038"/>
                  </a:lnTo>
                  <a:lnTo>
                    <a:pt x="5928387" y="2552478"/>
                  </a:lnTo>
                  <a:lnTo>
                    <a:pt x="5934717" y="2599151"/>
                  </a:lnTo>
                  <a:lnTo>
                    <a:pt x="5940323" y="2646050"/>
                  </a:lnTo>
                  <a:lnTo>
                    <a:pt x="5945201" y="2693168"/>
                  </a:lnTo>
                  <a:lnTo>
                    <a:pt x="5949344" y="2740502"/>
                  </a:lnTo>
                  <a:lnTo>
                    <a:pt x="5952747" y="2788043"/>
                  </a:lnTo>
                  <a:lnTo>
                    <a:pt x="5955404" y="2835788"/>
                  </a:lnTo>
                  <a:lnTo>
                    <a:pt x="5957309" y="2883730"/>
                  </a:lnTo>
                  <a:lnTo>
                    <a:pt x="5958456" y="2931863"/>
                  </a:lnTo>
                  <a:lnTo>
                    <a:pt x="5958839" y="2980182"/>
                  </a:lnTo>
                  <a:lnTo>
                    <a:pt x="5958456" y="3028500"/>
                  </a:lnTo>
                  <a:lnTo>
                    <a:pt x="5957309" y="3076633"/>
                  </a:lnTo>
                  <a:lnTo>
                    <a:pt x="5955404" y="3124575"/>
                  </a:lnTo>
                  <a:lnTo>
                    <a:pt x="5952747" y="3172320"/>
                  </a:lnTo>
                  <a:lnTo>
                    <a:pt x="5949344" y="3219861"/>
                  </a:lnTo>
                  <a:lnTo>
                    <a:pt x="5945201" y="3267195"/>
                  </a:lnTo>
                  <a:lnTo>
                    <a:pt x="5940323" y="3314313"/>
                  </a:lnTo>
                  <a:lnTo>
                    <a:pt x="5934717" y="3361212"/>
                  </a:lnTo>
                  <a:lnTo>
                    <a:pt x="5928387" y="3407885"/>
                  </a:lnTo>
                  <a:lnTo>
                    <a:pt x="5921340" y="3454325"/>
                  </a:lnTo>
                  <a:lnTo>
                    <a:pt x="5913582" y="3500529"/>
                  </a:lnTo>
                  <a:lnTo>
                    <a:pt x="5905118" y="3546488"/>
                  </a:lnTo>
                  <a:lnTo>
                    <a:pt x="5895954" y="3592199"/>
                  </a:lnTo>
                  <a:lnTo>
                    <a:pt x="5886096" y="3637655"/>
                  </a:lnTo>
                  <a:lnTo>
                    <a:pt x="5875550" y="3682850"/>
                  </a:lnTo>
                  <a:lnTo>
                    <a:pt x="5864321" y="3727779"/>
                  </a:lnTo>
                  <a:lnTo>
                    <a:pt x="5852415" y="3772436"/>
                  </a:lnTo>
                  <a:lnTo>
                    <a:pt x="5839839" y="3816814"/>
                  </a:lnTo>
                  <a:lnTo>
                    <a:pt x="5826597" y="3860909"/>
                  </a:lnTo>
                  <a:lnTo>
                    <a:pt x="5812695" y="3904714"/>
                  </a:lnTo>
                  <a:lnTo>
                    <a:pt x="5798140" y="3948224"/>
                  </a:lnTo>
                  <a:lnTo>
                    <a:pt x="5782938" y="3991432"/>
                  </a:lnTo>
                  <a:lnTo>
                    <a:pt x="5767093" y="4034334"/>
                  </a:lnTo>
                  <a:lnTo>
                    <a:pt x="5750611" y="4076923"/>
                  </a:lnTo>
                  <a:lnTo>
                    <a:pt x="5733500" y="4119193"/>
                  </a:lnTo>
                  <a:lnTo>
                    <a:pt x="5715763" y="4161140"/>
                  </a:lnTo>
                  <a:lnTo>
                    <a:pt x="5697407" y="4202756"/>
                  </a:lnTo>
                  <a:lnTo>
                    <a:pt x="5678439" y="4244036"/>
                  </a:lnTo>
                  <a:lnTo>
                    <a:pt x="5658863" y="4284975"/>
                  </a:lnTo>
                  <a:lnTo>
                    <a:pt x="5638685" y="4325566"/>
                  </a:lnTo>
                  <a:lnTo>
                    <a:pt x="5617911" y="4365804"/>
                  </a:lnTo>
                  <a:lnTo>
                    <a:pt x="5596547" y="4405683"/>
                  </a:lnTo>
                  <a:lnTo>
                    <a:pt x="5574599" y="4445197"/>
                  </a:lnTo>
                  <a:lnTo>
                    <a:pt x="5552073" y="4484341"/>
                  </a:lnTo>
                  <a:lnTo>
                    <a:pt x="5528973" y="4523109"/>
                  </a:lnTo>
                  <a:lnTo>
                    <a:pt x="5505307" y="4561494"/>
                  </a:lnTo>
                  <a:lnTo>
                    <a:pt x="5481079" y="4599492"/>
                  </a:lnTo>
                  <a:lnTo>
                    <a:pt x="5456297" y="4637096"/>
                  </a:lnTo>
                  <a:lnTo>
                    <a:pt x="5430964" y="4674300"/>
                  </a:lnTo>
                  <a:lnTo>
                    <a:pt x="5405088" y="4711099"/>
                  </a:lnTo>
                  <a:lnTo>
                    <a:pt x="5378673" y="4747487"/>
                  </a:lnTo>
                  <a:lnTo>
                    <a:pt x="5351727" y="4783459"/>
                  </a:lnTo>
                  <a:lnTo>
                    <a:pt x="5324253" y="4819008"/>
                  </a:lnTo>
                  <a:lnTo>
                    <a:pt x="5296259" y="4854128"/>
                  </a:lnTo>
                  <a:lnTo>
                    <a:pt x="5267750" y="4888815"/>
                  </a:lnTo>
                  <a:lnTo>
                    <a:pt x="5238732" y="4923061"/>
                  </a:lnTo>
                  <a:lnTo>
                    <a:pt x="5209211" y="4956862"/>
                  </a:lnTo>
                  <a:lnTo>
                    <a:pt x="5179192" y="4990211"/>
                  </a:lnTo>
                  <a:lnTo>
                    <a:pt x="5148681" y="5023103"/>
                  </a:lnTo>
                  <a:lnTo>
                    <a:pt x="5117684" y="5055532"/>
                  </a:lnTo>
                  <a:lnTo>
                    <a:pt x="5086207" y="5087492"/>
                  </a:lnTo>
                  <a:lnTo>
                    <a:pt x="5054255" y="5118978"/>
                  </a:lnTo>
                  <a:lnTo>
                    <a:pt x="5021834" y="5149983"/>
                  </a:lnTo>
                  <a:lnTo>
                    <a:pt x="4988951" y="5180502"/>
                  </a:lnTo>
                  <a:lnTo>
                    <a:pt x="4955611" y="5210529"/>
                  </a:lnTo>
                  <a:lnTo>
                    <a:pt x="4921819" y="5240059"/>
                  </a:lnTo>
                  <a:lnTo>
                    <a:pt x="4887581" y="5269085"/>
                  </a:lnTo>
                  <a:lnTo>
                    <a:pt x="4852904" y="5297601"/>
                  </a:lnTo>
                  <a:lnTo>
                    <a:pt x="4817792" y="5325603"/>
                  </a:lnTo>
                  <a:lnTo>
                    <a:pt x="4782253" y="5353083"/>
                  </a:lnTo>
                  <a:lnTo>
                    <a:pt x="4746291" y="5380037"/>
                  </a:lnTo>
                  <a:lnTo>
                    <a:pt x="4709912" y="5406459"/>
                  </a:lnTo>
                  <a:lnTo>
                    <a:pt x="4673122" y="5432342"/>
                  </a:lnTo>
                  <a:lnTo>
                    <a:pt x="4635927" y="5457682"/>
                  </a:lnTo>
                  <a:lnTo>
                    <a:pt x="4598333" y="5482471"/>
                  </a:lnTo>
                  <a:lnTo>
                    <a:pt x="4560346" y="5506705"/>
                  </a:lnTo>
                  <a:lnTo>
                    <a:pt x="4521970" y="5530378"/>
                  </a:lnTo>
                  <a:lnTo>
                    <a:pt x="4483212" y="5553484"/>
                  </a:lnTo>
                  <a:lnTo>
                    <a:pt x="4444079" y="5576016"/>
                  </a:lnTo>
                  <a:lnTo>
                    <a:pt x="4404574" y="5597971"/>
                  </a:lnTo>
                  <a:lnTo>
                    <a:pt x="4364705" y="5619340"/>
                  </a:lnTo>
                  <a:lnTo>
                    <a:pt x="4324477" y="5640120"/>
                  </a:lnTo>
                  <a:lnTo>
                    <a:pt x="4283896" y="5660303"/>
                  </a:lnTo>
                  <a:lnTo>
                    <a:pt x="4242968" y="5679884"/>
                  </a:lnTo>
                  <a:lnTo>
                    <a:pt x="4201698" y="5698858"/>
                  </a:lnTo>
                  <a:lnTo>
                    <a:pt x="4160093" y="5717219"/>
                  </a:lnTo>
                  <a:lnTo>
                    <a:pt x="4118157" y="5734961"/>
                  </a:lnTo>
                  <a:lnTo>
                    <a:pt x="4075897" y="5752077"/>
                  </a:lnTo>
                  <a:lnTo>
                    <a:pt x="4033319" y="5768563"/>
                  </a:lnTo>
                  <a:lnTo>
                    <a:pt x="3990428" y="5784412"/>
                  </a:lnTo>
                  <a:lnTo>
                    <a:pt x="3947230" y="5799619"/>
                  </a:lnTo>
                  <a:lnTo>
                    <a:pt x="3903731" y="5814178"/>
                  </a:lnTo>
                  <a:lnTo>
                    <a:pt x="3859936" y="5828084"/>
                  </a:lnTo>
                  <a:lnTo>
                    <a:pt x="3815853" y="5841329"/>
                  </a:lnTo>
                  <a:lnTo>
                    <a:pt x="3771485" y="5853909"/>
                  </a:lnTo>
                  <a:lnTo>
                    <a:pt x="3726839" y="5865818"/>
                  </a:lnTo>
                  <a:lnTo>
                    <a:pt x="3681922" y="5877050"/>
                  </a:lnTo>
                  <a:lnTo>
                    <a:pt x="3636737" y="5887600"/>
                  </a:lnTo>
                  <a:lnTo>
                    <a:pt x="3591292" y="5897460"/>
                  </a:lnTo>
                  <a:lnTo>
                    <a:pt x="3545593" y="5906627"/>
                  </a:lnTo>
                  <a:lnTo>
                    <a:pt x="3499644" y="5915093"/>
                  </a:lnTo>
                  <a:lnTo>
                    <a:pt x="3453452" y="5922854"/>
                  </a:lnTo>
                  <a:lnTo>
                    <a:pt x="3407022" y="5929902"/>
                  </a:lnTo>
                  <a:lnTo>
                    <a:pt x="3360360" y="5936234"/>
                  </a:lnTo>
                  <a:lnTo>
                    <a:pt x="3313473" y="5941842"/>
                  </a:lnTo>
                  <a:lnTo>
                    <a:pt x="3266365" y="5946721"/>
                  </a:lnTo>
                  <a:lnTo>
                    <a:pt x="3219043" y="5950866"/>
                  </a:lnTo>
                  <a:lnTo>
                    <a:pt x="3171513" y="5954269"/>
                  </a:lnTo>
                  <a:lnTo>
                    <a:pt x="3123779" y="5956927"/>
                  </a:lnTo>
                  <a:lnTo>
                    <a:pt x="3075849" y="5958832"/>
                  </a:lnTo>
                  <a:lnTo>
                    <a:pt x="3027727" y="5959980"/>
                  </a:lnTo>
                  <a:lnTo>
                    <a:pt x="2979420" y="5960364"/>
                  </a:lnTo>
                  <a:lnTo>
                    <a:pt x="2931112" y="5959980"/>
                  </a:lnTo>
                  <a:lnTo>
                    <a:pt x="2882990" y="5958832"/>
                  </a:lnTo>
                  <a:lnTo>
                    <a:pt x="2835060" y="5956927"/>
                  </a:lnTo>
                  <a:lnTo>
                    <a:pt x="2787326" y="5954269"/>
                  </a:lnTo>
                  <a:lnTo>
                    <a:pt x="2739796" y="5950866"/>
                  </a:lnTo>
                  <a:lnTo>
                    <a:pt x="2692474" y="5946721"/>
                  </a:lnTo>
                  <a:lnTo>
                    <a:pt x="2645366" y="5941842"/>
                  </a:lnTo>
                  <a:lnTo>
                    <a:pt x="2598479" y="5936234"/>
                  </a:lnTo>
                  <a:lnTo>
                    <a:pt x="2551817" y="5929902"/>
                  </a:lnTo>
                  <a:lnTo>
                    <a:pt x="2505387" y="5922854"/>
                  </a:lnTo>
                  <a:lnTo>
                    <a:pt x="2459195" y="5915093"/>
                  </a:lnTo>
                  <a:lnTo>
                    <a:pt x="2413246" y="5906627"/>
                  </a:lnTo>
                  <a:lnTo>
                    <a:pt x="2367547" y="5897460"/>
                  </a:lnTo>
                  <a:lnTo>
                    <a:pt x="2322102" y="5887600"/>
                  </a:lnTo>
                  <a:lnTo>
                    <a:pt x="2276917" y="5877050"/>
                  </a:lnTo>
                  <a:lnTo>
                    <a:pt x="2232000" y="5865818"/>
                  </a:lnTo>
                  <a:lnTo>
                    <a:pt x="2187354" y="5853909"/>
                  </a:lnTo>
                  <a:lnTo>
                    <a:pt x="2142986" y="5841329"/>
                  </a:lnTo>
                  <a:lnTo>
                    <a:pt x="2098903" y="5828084"/>
                  </a:lnTo>
                  <a:lnTo>
                    <a:pt x="2055108" y="5814178"/>
                  </a:lnTo>
                  <a:lnTo>
                    <a:pt x="2011609" y="5799619"/>
                  </a:lnTo>
                  <a:lnTo>
                    <a:pt x="1968411" y="5784412"/>
                  </a:lnTo>
                  <a:lnTo>
                    <a:pt x="1925520" y="5768563"/>
                  </a:lnTo>
                  <a:lnTo>
                    <a:pt x="1882942" y="5752077"/>
                  </a:lnTo>
                  <a:lnTo>
                    <a:pt x="1840682" y="5734961"/>
                  </a:lnTo>
                  <a:lnTo>
                    <a:pt x="1798746" y="5717219"/>
                  </a:lnTo>
                  <a:lnTo>
                    <a:pt x="1757141" y="5698858"/>
                  </a:lnTo>
                  <a:lnTo>
                    <a:pt x="1715871" y="5679884"/>
                  </a:lnTo>
                  <a:lnTo>
                    <a:pt x="1674943" y="5660303"/>
                  </a:lnTo>
                  <a:lnTo>
                    <a:pt x="1634362" y="5640120"/>
                  </a:lnTo>
                  <a:lnTo>
                    <a:pt x="1594134" y="5619340"/>
                  </a:lnTo>
                  <a:lnTo>
                    <a:pt x="1554265" y="5597971"/>
                  </a:lnTo>
                  <a:lnTo>
                    <a:pt x="1514760" y="5576016"/>
                  </a:lnTo>
                  <a:lnTo>
                    <a:pt x="1475627" y="5553484"/>
                  </a:lnTo>
                  <a:lnTo>
                    <a:pt x="1436869" y="5530378"/>
                  </a:lnTo>
                  <a:lnTo>
                    <a:pt x="1398493" y="5506705"/>
                  </a:lnTo>
                  <a:lnTo>
                    <a:pt x="1360506" y="5482471"/>
                  </a:lnTo>
                  <a:lnTo>
                    <a:pt x="1322912" y="5457682"/>
                  </a:lnTo>
                  <a:lnTo>
                    <a:pt x="1285717" y="5432342"/>
                  </a:lnTo>
                  <a:lnTo>
                    <a:pt x="1248927" y="5406459"/>
                  </a:lnTo>
                  <a:lnTo>
                    <a:pt x="1212548" y="5380037"/>
                  </a:lnTo>
                  <a:lnTo>
                    <a:pt x="1176586" y="5353083"/>
                  </a:lnTo>
                  <a:lnTo>
                    <a:pt x="1141047" y="5325603"/>
                  </a:lnTo>
                  <a:lnTo>
                    <a:pt x="1105935" y="5297601"/>
                  </a:lnTo>
                  <a:lnTo>
                    <a:pt x="1071258" y="5269085"/>
                  </a:lnTo>
                  <a:lnTo>
                    <a:pt x="1037020" y="5240059"/>
                  </a:lnTo>
                  <a:lnTo>
                    <a:pt x="1003228" y="5210529"/>
                  </a:lnTo>
                  <a:lnTo>
                    <a:pt x="969888" y="5180502"/>
                  </a:lnTo>
                  <a:lnTo>
                    <a:pt x="937005" y="5149983"/>
                  </a:lnTo>
                  <a:lnTo>
                    <a:pt x="904584" y="5118978"/>
                  </a:lnTo>
                  <a:lnTo>
                    <a:pt x="872632" y="5087493"/>
                  </a:lnTo>
                  <a:lnTo>
                    <a:pt x="841155" y="5055532"/>
                  </a:lnTo>
                  <a:lnTo>
                    <a:pt x="810158" y="5023103"/>
                  </a:lnTo>
                  <a:lnTo>
                    <a:pt x="779647" y="4990211"/>
                  </a:lnTo>
                  <a:lnTo>
                    <a:pt x="749628" y="4956862"/>
                  </a:lnTo>
                  <a:lnTo>
                    <a:pt x="720107" y="4923061"/>
                  </a:lnTo>
                  <a:lnTo>
                    <a:pt x="691089" y="4888815"/>
                  </a:lnTo>
                  <a:lnTo>
                    <a:pt x="662580" y="4854128"/>
                  </a:lnTo>
                  <a:lnTo>
                    <a:pt x="634586" y="4819008"/>
                  </a:lnTo>
                  <a:lnTo>
                    <a:pt x="607112" y="4783459"/>
                  </a:lnTo>
                  <a:lnTo>
                    <a:pt x="580166" y="4747487"/>
                  </a:lnTo>
                  <a:lnTo>
                    <a:pt x="553751" y="4711099"/>
                  </a:lnTo>
                  <a:lnTo>
                    <a:pt x="527875" y="4674300"/>
                  </a:lnTo>
                  <a:lnTo>
                    <a:pt x="502542" y="4637096"/>
                  </a:lnTo>
                  <a:lnTo>
                    <a:pt x="477760" y="4599492"/>
                  </a:lnTo>
                  <a:lnTo>
                    <a:pt x="453532" y="4561494"/>
                  </a:lnTo>
                  <a:lnTo>
                    <a:pt x="429866" y="4523109"/>
                  </a:lnTo>
                  <a:lnTo>
                    <a:pt x="406766" y="4484341"/>
                  </a:lnTo>
                  <a:lnTo>
                    <a:pt x="384240" y="4445197"/>
                  </a:lnTo>
                  <a:lnTo>
                    <a:pt x="362292" y="4405683"/>
                  </a:lnTo>
                  <a:lnTo>
                    <a:pt x="340928" y="4365804"/>
                  </a:lnTo>
                  <a:lnTo>
                    <a:pt x="320154" y="4325566"/>
                  </a:lnTo>
                  <a:lnTo>
                    <a:pt x="299976" y="4284975"/>
                  </a:lnTo>
                  <a:lnTo>
                    <a:pt x="280400" y="4244036"/>
                  </a:lnTo>
                  <a:lnTo>
                    <a:pt x="261432" y="4202756"/>
                  </a:lnTo>
                  <a:lnTo>
                    <a:pt x="243076" y="4161140"/>
                  </a:lnTo>
                  <a:lnTo>
                    <a:pt x="225339" y="4119193"/>
                  </a:lnTo>
                  <a:lnTo>
                    <a:pt x="208228" y="4076923"/>
                  </a:lnTo>
                  <a:lnTo>
                    <a:pt x="191746" y="4034334"/>
                  </a:lnTo>
                  <a:lnTo>
                    <a:pt x="175901" y="3991432"/>
                  </a:lnTo>
                  <a:lnTo>
                    <a:pt x="160699" y="3948224"/>
                  </a:lnTo>
                  <a:lnTo>
                    <a:pt x="146144" y="3904714"/>
                  </a:lnTo>
                  <a:lnTo>
                    <a:pt x="132242" y="3860909"/>
                  </a:lnTo>
                  <a:lnTo>
                    <a:pt x="119000" y="3816814"/>
                  </a:lnTo>
                  <a:lnTo>
                    <a:pt x="106424" y="3772436"/>
                  </a:lnTo>
                  <a:lnTo>
                    <a:pt x="94518" y="3727779"/>
                  </a:lnTo>
                  <a:lnTo>
                    <a:pt x="83289" y="3682850"/>
                  </a:lnTo>
                  <a:lnTo>
                    <a:pt x="72743" y="3637655"/>
                  </a:lnTo>
                  <a:lnTo>
                    <a:pt x="62885" y="3592199"/>
                  </a:lnTo>
                  <a:lnTo>
                    <a:pt x="53721" y="3546488"/>
                  </a:lnTo>
                  <a:lnTo>
                    <a:pt x="45257" y="3500529"/>
                  </a:lnTo>
                  <a:lnTo>
                    <a:pt x="37499" y="3454325"/>
                  </a:lnTo>
                  <a:lnTo>
                    <a:pt x="30452" y="3407885"/>
                  </a:lnTo>
                  <a:lnTo>
                    <a:pt x="24122" y="3361212"/>
                  </a:lnTo>
                  <a:lnTo>
                    <a:pt x="18516" y="3314313"/>
                  </a:lnTo>
                  <a:lnTo>
                    <a:pt x="13638" y="3267195"/>
                  </a:lnTo>
                  <a:lnTo>
                    <a:pt x="9495" y="3219861"/>
                  </a:lnTo>
                  <a:lnTo>
                    <a:pt x="6092" y="3172320"/>
                  </a:lnTo>
                  <a:lnTo>
                    <a:pt x="3435" y="3124575"/>
                  </a:lnTo>
                  <a:lnTo>
                    <a:pt x="1530" y="3076633"/>
                  </a:lnTo>
                  <a:lnTo>
                    <a:pt x="383" y="3028500"/>
                  </a:lnTo>
                  <a:lnTo>
                    <a:pt x="0" y="298018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04053" y="2237613"/>
            <a:ext cx="2183765" cy="187198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3970" marR="5080" indent="-1905" algn="ctr">
              <a:lnSpc>
                <a:spcPts val="6730"/>
              </a:lnSpc>
              <a:spcBef>
                <a:spcPts val="1220"/>
              </a:spcBef>
            </a:pPr>
            <a:r>
              <a:rPr dirty="0"/>
              <a:t>Radial  Artery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6364" y="1687004"/>
            <a:ext cx="5954395" cy="1338580"/>
            <a:chOff x="376364" y="1687004"/>
            <a:chExt cx="5954395" cy="1338580"/>
          </a:xfrm>
        </p:grpSpPr>
        <p:sp>
          <p:nvSpPr>
            <p:cNvPr id="3" name="object 3"/>
            <p:cNvSpPr/>
            <p:nvPr/>
          </p:nvSpPr>
          <p:spPr>
            <a:xfrm>
              <a:off x="381762" y="1692402"/>
              <a:ext cx="5943600" cy="1327785"/>
            </a:xfrm>
            <a:custGeom>
              <a:avLst/>
              <a:gdLst/>
              <a:ahLst/>
              <a:cxnLst/>
              <a:rect l="l" t="t" r="r" b="b"/>
              <a:pathLst>
                <a:path w="5943600" h="1327785">
                  <a:moveTo>
                    <a:pt x="5722366" y="0"/>
                  </a:moveTo>
                  <a:lnTo>
                    <a:pt x="221246" y="0"/>
                  </a:lnTo>
                  <a:lnTo>
                    <a:pt x="176655" y="4495"/>
                  </a:lnTo>
                  <a:lnTo>
                    <a:pt x="135124" y="17387"/>
                  </a:lnTo>
                  <a:lnTo>
                    <a:pt x="97541" y="37785"/>
                  </a:lnTo>
                  <a:lnTo>
                    <a:pt x="64798" y="64801"/>
                  </a:lnTo>
                  <a:lnTo>
                    <a:pt x="37783" y="97544"/>
                  </a:lnTo>
                  <a:lnTo>
                    <a:pt x="17385" y="135124"/>
                  </a:lnTo>
                  <a:lnTo>
                    <a:pt x="4494" y="176650"/>
                  </a:lnTo>
                  <a:lnTo>
                    <a:pt x="0" y="221234"/>
                  </a:lnTo>
                  <a:lnTo>
                    <a:pt x="0" y="1106170"/>
                  </a:lnTo>
                  <a:lnTo>
                    <a:pt x="4494" y="1150753"/>
                  </a:lnTo>
                  <a:lnTo>
                    <a:pt x="17385" y="1192279"/>
                  </a:lnTo>
                  <a:lnTo>
                    <a:pt x="37783" y="1229859"/>
                  </a:lnTo>
                  <a:lnTo>
                    <a:pt x="64798" y="1262602"/>
                  </a:lnTo>
                  <a:lnTo>
                    <a:pt x="97541" y="1289618"/>
                  </a:lnTo>
                  <a:lnTo>
                    <a:pt x="135124" y="1310016"/>
                  </a:lnTo>
                  <a:lnTo>
                    <a:pt x="176655" y="1322908"/>
                  </a:lnTo>
                  <a:lnTo>
                    <a:pt x="221246" y="1327403"/>
                  </a:lnTo>
                  <a:lnTo>
                    <a:pt x="5722366" y="1327403"/>
                  </a:lnTo>
                  <a:lnTo>
                    <a:pt x="5766949" y="1322908"/>
                  </a:lnTo>
                  <a:lnTo>
                    <a:pt x="5808475" y="1310016"/>
                  </a:lnTo>
                  <a:lnTo>
                    <a:pt x="5846055" y="1289618"/>
                  </a:lnTo>
                  <a:lnTo>
                    <a:pt x="5878798" y="1262602"/>
                  </a:lnTo>
                  <a:lnTo>
                    <a:pt x="5905814" y="1229859"/>
                  </a:lnTo>
                  <a:lnTo>
                    <a:pt x="5926212" y="1192279"/>
                  </a:lnTo>
                  <a:lnTo>
                    <a:pt x="5939104" y="1150753"/>
                  </a:lnTo>
                  <a:lnTo>
                    <a:pt x="5943600" y="1106170"/>
                  </a:lnTo>
                  <a:lnTo>
                    <a:pt x="5943600" y="221234"/>
                  </a:lnTo>
                  <a:lnTo>
                    <a:pt x="5939104" y="176650"/>
                  </a:lnTo>
                  <a:lnTo>
                    <a:pt x="5926212" y="135124"/>
                  </a:lnTo>
                  <a:lnTo>
                    <a:pt x="5905814" y="97544"/>
                  </a:lnTo>
                  <a:lnTo>
                    <a:pt x="5878798" y="64801"/>
                  </a:lnTo>
                  <a:lnTo>
                    <a:pt x="5846055" y="37785"/>
                  </a:lnTo>
                  <a:lnTo>
                    <a:pt x="5808475" y="17387"/>
                  </a:lnTo>
                  <a:lnTo>
                    <a:pt x="5766949" y="4495"/>
                  </a:lnTo>
                  <a:lnTo>
                    <a:pt x="572236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762" y="1692402"/>
              <a:ext cx="5943600" cy="1327785"/>
            </a:xfrm>
            <a:custGeom>
              <a:avLst/>
              <a:gdLst/>
              <a:ahLst/>
              <a:cxnLst/>
              <a:rect l="l" t="t" r="r" b="b"/>
              <a:pathLst>
                <a:path w="5943600" h="1327785">
                  <a:moveTo>
                    <a:pt x="0" y="221234"/>
                  </a:moveTo>
                  <a:lnTo>
                    <a:pt x="4494" y="176650"/>
                  </a:lnTo>
                  <a:lnTo>
                    <a:pt x="17385" y="135124"/>
                  </a:lnTo>
                  <a:lnTo>
                    <a:pt x="37783" y="97544"/>
                  </a:lnTo>
                  <a:lnTo>
                    <a:pt x="64798" y="64801"/>
                  </a:lnTo>
                  <a:lnTo>
                    <a:pt x="97541" y="37785"/>
                  </a:lnTo>
                  <a:lnTo>
                    <a:pt x="135124" y="17387"/>
                  </a:lnTo>
                  <a:lnTo>
                    <a:pt x="176655" y="4495"/>
                  </a:lnTo>
                  <a:lnTo>
                    <a:pt x="221246" y="0"/>
                  </a:lnTo>
                  <a:lnTo>
                    <a:pt x="5722366" y="0"/>
                  </a:lnTo>
                  <a:lnTo>
                    <a:pt x="5766949" y="4495"/>
                  </a:lnTo>
                  <a:lnTo>
                    <a:pt x="5808475" y="17387"/>
                  </a:lnTo>
                  <a:lnTo>
                    <a:pt x="5846055" y="37785"/>
                  </a:lnTo>
                  <a:lnTo>
                    <a:pt x="5878798" y="64801"/>
                  </a:lnTo>
                  <a:lnTo>
                    <a:pt x="5905814" y="97544"/>
                  </a:lnTo>
                  <a:lnTo>
                    <a:pt x="5926212" y="135124"/>
                  </a:lnTo>
                  <a:lnTo>
                    <a:pt x="5939104" y="176650"/>
                  </a:lnTo>
                  <a:lnTo>
                    <a:pt x="5943600" y="221234"/>
                  </a:lnTo>
                  <a:lnTo>
                    <a:pt x="5943600" y="1106170"/>
                  </a:lnTo>
                  <a:lnTo>
                    <a:pt x="5939104" y="1150753"/>
                  </a:lnTo>
                  <a:lnTo>
                    <a:pt x="5926212" y="1192279"/>
                  </a:lnTo>
                  <a:lnTo>
                    <a:pt x="5905814" y="1229859"/>
                  </a:lnTo>
                  <a:lnTo>
                    <a:pt x="5878798" y="1262602"/>
                  </a:lnTo>
                  <a:lnTo>
                    <a:pt x="5846055" y="1289618"/>
                  </a:lnTo>
                  <a:lnTo>
                    <a:pt x="5808475" y="1310016"/>
                  </a:lnTo>
                  <a:lnTo>
                    <a:pt x="5766949" y="1322908"/>
                  </a:lnTo>
                  <a:lnTo>
                    <a:pt x="5722366" y="1327403"/>
                  </a:lnTo>
                  <a:lnTo>
                    <a:pt x="221246" y="1327403"/>
                  </a:lnTo>
                  <a:lnTo>
                    <a:pt x="176655" y="1322908"/>
                  </a:lnTo>
                  <a:lnTo>
                    <a:pt x="135124" y="1310016"/>
                  </a:lnTo>
                  <a:lnTo>
                    <a:pt x="97541" y="1289618"/>
                  </a:lnTo>
                  <a:lnTo>
                    <a:pt x="64798" y="1262602"/>
                  </a:lnTo>
                  <a:lnTo>
                    <a:pt x="37783" y="1229859"/>
                  </a:lnTo>
                  <a:lnTo>
                    <a:pt x="17385" y="1192279"/>
                  </a:lnTo>
                  <a:lnTo>
                    <a:pt x="4494" y="1150753"/>
                  </a:lnTo>
                  <a:lnTo>
                    <a:pt x="0" y="1106170"/>
                  </a:lnTo>
                  <a:lnTo>
                    <a:pt x="0" y="221234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28319" y="1958720"/>
            <a:ext cx="5586730" cy="7340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ts val="2580"/>
              </a:lnSpc>
              <a:spcBef>
                <a:spcPts val="530"/>
              </a:spcBef>
            </a:pP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smaller</a:t>
            </a:r>
            <a:r>
              <a:rPr sz="25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5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two</a:t>
            </a:r>
            <a:r>
              <a:rPr sz="25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terminal</a:t>
            </a:r>
            <a:r>
              <a:rPr sz="25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branches</a:t>
            </a:r>
            <a:r>
              <a:rPr sz="25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500" spc="-6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brachial</a:t>
            </a:r>
            <a:r>
              <a:rPr sz="25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30" dirty="0">
                <a:solidFill>
                  <a:srgbClr val="FFFFFF"/>
                </a:solidFill>
                <a:latin typeface="Times New Roman"/>
                <a:cs typeface="Times New Roman"/>
              </a:rPr>
              <a:t>artery.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6364" y="3086036"/>
            <a:ext cx="5954395" cy="1338580"/>
            <a:chOff x="376364" y="3086036"/>
            <a:chExt cx="5954395" cy="1338580"/>
          </a:xfrm>
        </p:grpSpPr>
        <p:sp>
          <p:nvSpPr>
            <p:cNvPr id="7" name="object 7"/>
            <p:cNvSpPr/>
            <p:nvPr/>
          </p:nvSpPr>
          <p:spPr>
            <a:xfrm>
              <a:off x="381762" y="3091433"/>
              <a:ext cx="5943600" cy="1327785"/>
            </a:xfrm>
            <a:custGeom>
              <a:avLst/>
              <a:gdLst/>
              <a:ahLst/>
              <a:cxnLst/>
              <a:rect l="l" t="t" r="r" b="b"/>
              <a:pathLst>
                <a:path w="5943600" h="1327785">
                  <a:moveTo>
                    <a:pt x="5722366" y="0"/>
                  </a:moveTo>
                  <a:lnTo>
                    <a:pt x="221246" y="0"/>
                  </a:lnTo>
                  <a:lnTo>
                    <a:pt x="176655" y="4495"/>
                  </a:lnTo>
                  <a:lnTo>
                    <a:pt x="135124" y="17387"/>
                  </a:lnTo>
                  <a:lnTo>
                    <a:pt x="97541" y="37785"/>
                  </a:lnTo>
                  <a:lnTo>
                    <a:pt x="64798" y="64801"/>
                  </a:lnTo>
                  <a:lnTo>
                    <a:pt x="37783" y="97544"/>
                  </a:lnTo>
                  <a:lnTo>
                    <a:pt x="17385" y="135124"/>
                  </a:lnTo>
                  <a:lnTo>
                    <a:pt x="4494" y="176650"/>
                  </a:lnTo>
                  <a:lnTo>
                    <a:pt x="0" y="221233"/>
                  </a:lnTo>
                  <a:lnTo>
                    <a:pt x="0" y="1106170"/>
                  </a:lnTo>
                  <a:lnTo>
                    <a:pt x="4494" y="1150753"/>
                  </a:lnTo>
                  <a:lnTo>
                    <a:pt x="17385" y="1192279"/>
                  </a:lnTo>
                  <a:lnTo>
                    <a:pt x="37783" y="1229859"/>
                  </a:lnTo>
                  <a:lnTo>
                    <a:pt x="64798" y="1262602"/>
                  </a:lnTo>
                  <a:lnTo>
                    <a:pt x="97541" y="1289618"/>
                  </a:lnTo>
                  <a:lnTo>
                    <a:pt x="135124" y="1310016"/>
                  </a:lnTo>
                  <a:lnTo>
                    <a:pt x="176655" y="1322908"/>
                  </a:lnTo>
                  <a:lnTo>
                    <a:pt x="221246" y="1327403"/>
                  </a:lnTo>
                  <a:lnTo>
                    <a:pt x="5722366" y="1327403"/>
                  </a:lnTo>
                  <a:lnTo>
                    <a:pt x="5766949" y="1322908"/>
                  </a:lnTo>
                  <a:lnTo>
                    <a:pt x="5808475" y="1310016"/>
                  </a:lnTo>
                  <a:lnTo>
                    <a:pt x="5846055" y="1289618"/>
                  </a:lnTo>
                  <a:lnTo>
                    <a:pt x="5878798" y="1262602"/>
                  </a:lnTo>
                  <a:lnTo>
                    <a:pt x="5905814" y="1229859"/>
                  </a:lnTo>
                  <a:lnTo>
                    <a:pt x="5926212" y="1192279"/>
                  </a:lnTo>
                  <a:lnTo>
                    <a:pt x="5939104" y="1150753"/>
                  </a:lnTo>
                  <a:lnTo>
                    <a:pt x="5943600" y="1106170"/>
                  </a:lnTo>
                  <a:lnTo>
                    <a:pt x="5943600" y="221233"/>
                  </a:lnTo>
                  <a:lnTo>
                    <a:pt x="5939104" y="176650"/>
                  </a:lnTo>
                  <a:lnTo>
                    <a:pt x="5926212" y="135124"/>
                  </a:lnTo>
                  <a:lnTo>
                    <a:pt x="5905814" y="97544"/>
                  </a:lnTo>
                  <a:lnTo>
                    <a:pt x="5878798" y="64801"/>
                  </a:lnTo>
                  <a:lnTo>
                    <a:pt x="5846055" y="37785"/>
                  </a:lnTo>
                  <a:lnTo>
                    <a:pt x="5808475" y="17387"/>
                  </a:lnTo>
                  <a:lnTo>
                    <a:pt x="5766949" y="4495"/>
                  </a:lnTo>
                  <a:lnTo>
                    <a:pt x="572236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1762" y="3091433"/>
              <a:ext cx="5943600" cy="1327785"/>
            </a:xfrm>
            <a:custGeom>
              <a:avLst/>
              <a:gdLst/>
              <a:ahLst/>
              <a:cxnLst/>
              <a:rect l="l" t="t" r="r" b="b"/>
              <a:pathLst>
                <a:path w="5943600" h="1327785">
                  <a:moveTo>
                    <a:pt x="0" y="221233"/>
                  </a:moveTo>
                  <a:lnTo>
                    <a:pt x="4494" y="176650"/>
                  </a:lnTo>
                  <a:lnTo>
                    <a:pt x="17385" y="135124"/>
                  </a:lnTo>
                  <a:lnTo>
                    <a:pt x="37783" y="97544"/>
                  </a:lnTo>
                  <a:lnTo>
                    <a:pt x="64798" y="64801"/>
                  </a:lnTo>
                  <a:lnTo>
                    <a:pt x="97541" y="37785"/>
                  </a:lnTo>
                  <a:lnTo>
                    <a:pt x="135124" y="17387"/>
                  </a:lnTo>
                  <a:lnTo>
                    <a:pt x="176655" y="4495"/>
                  </a:lnTo>
                  <a:lnTo>
                    <a:pt x="221246" y="0"/>
                  </a:lnTo>
                  <a:lnTo>
                    <a:pt x="5722366" y="0"/>
                  </a:lnTo>
                  <a:lnTo>
                    <a:pt x="5766949" y="4495"/>
                  </a:lnTo>
                  <a:lnTo>
                    <a:pt x="5808475" y="17387"/>
                  </a:lnTo>
                  <a:lnTo>
                    <a:pt x="5846055" y="37785"/>
                  </a:lnTo>
                  <a:lnTo>
                    <a:pt x="5878798" y="64801"/>
                  </a:lnTo>
                  <a:lnTo>
                    <a:pt x="5905814" y="97544"/>
                  </a:lnTo>
                  <a:lnTo>
                    <a:pt x="5926212" y="135124"/>
                  </a:lnTo>
                  <a:lnTo>
                    <a:pt x="5939104" y="176650"/>
                  </a:lnTo>
                  <a:lnTo>
                    <a:pt x="5943600" y="221233"/>
                  </a:lnTo>
                  <a:lnTo>
                    <a:pt x="5943600" y="1106170"/>
                  </a:lnTo>
                  <a:lnTo>
                    <a:pt x="5939104" y="1150753"/>
                  </a:lnTo>
                  <a:lnTo>
                    <a:pt x="5926212" y="1192279"/>
                  </a:lnTo>
                  <a:lnTo>
                    <a:pt x="5905814" y="1229859"/>
                  </a:lnTo>
                  <a:lnTo>
                    <a:pt x="5878798" y="1262602"/>
                  </a:lnTo>
                  <a:lnTo>
                    <a:pt x="5846055" y="1289618"/>
                  </a:lnTo>
                  <a:lnTo>
                    <a:pt x="5808475" y="1310016"/>
                  </a:lnTo>
                  <a:lnTo>
                    <a:pt x="5766949" y="1322908"/>
                  </a:lnTo>
                  <a:lnTo>
                    <a:pt x="5722366" y="1327403"/>
                  </a:lnTo>
                  <a:lnTo>
                    <a:pt x="221246" y="1327403"/>
                  </a:lnTo>
                  <a:lnTo>
                    <a:pt x="176655" y="1322908"/>
                  </a:lnTo>
                  <a:lnTo>
                    <a:pt x="135124" y="1310016"/>
                  </a:lnTo>
                  <a:lnTo>
                    <a:pt x="97541" y="1289618"/>
                  </a:lnTo>
                  <a:lnTo>
                    <a:pt x="64798" y="1262602"/>
                  </a:lnTo>
                  <a:lnTo>
                    <a:pt x="37783" y="1229859"/>
                  </a:lnTo>
                  <a:lnTo>
                    <a:pt x="17385" y="1192279"/>
                  </a:lnTo>
                  <a:lnTo>
                    <a:pt x="4494" y="1150753"/>
                  </a:lnTo>
                  <a:lnTo>
                    <a:pt x="0" y="1106170"/>
                  </a:lnTo>
                  <a:lnTo>
                    <a:pt x="0" y="221233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28319" y="3193795"/>
            <a:ext cx="5610860" cy="313563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 algn="just">
              <a:lnSpc>
                <a:spcPct val="86200"/>
              </a:lnSpc>
              <a:spcBef>
                <a:spcPts val="509"/>
              </a:spcBef>
            </a:pP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Begins at the level of the neck of the radius, </a:t>
            </a:r>
            <a:r>
              <a:rPr sz="2500" spc="-6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accompanied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by 2 vena comitantes and lies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successively</a:t>
            </a:r>
            <a:r>
              <a:rPr sz="25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5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following</a:t>
            </a:r>
            <a:r>
              <a:rPr sz="25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structures:</a:t>
            </a:r>
            <a:endParaRPr sz="2500" dirty="0">
              <a:latin typeface="Times New Roman"/>
              <a:cs typeface="Times New Roman"/>
            </a:endParaRPr>
          </a:p>
          <a:p>
            <a:pPr marL="269875" indent="-229235">
              <a:lnSpc>
                <a:spcPct val="100000"/>
              </a:lnSpc>
              <a:spcBef>
                <a:spcPts val="1265"/>
              </a:spcBef>
              <a:buChar char="•"/>
              <a:tabLst>
                <a:tab pos="269875" algn="l"/>
                <a:tab pos="270510" algn="l"/>
              </a:tabLst>
            </a:pPr>
            <a:r>
              <a:rPr sz="2000" spc="-25" dirty="0">
                <a:latin typeface="Times New Roman"/>
                <a:cs typeface="Times New Roman"/>
              </a:rPr>
              <a:t>Tendon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biceps</a:t>
            </a:r>
          </a:p>
          <a:p>
            <a:pPr marL="269875" indent="-229235">
              <a:lnSpc>
                <a:spcPct val="100000"/>
              </a:lnSpc>
              <a:spcBef>
                <a:spcPts val="130"/>
              </a:spcBef>
              <a:buChar char="•"/>
              <a:tabLst>
                <a:tab pos="269875" algn="l"/>
                <a:tab pos="270510" algn="l"/>
              </a:tabLst>
            </a:pPr>
            <a:r>
              <a:rPr sz="2000" dirty="0">
                <a:latin typeface="Times New Roman"/>
                <a:cs typeface="Times New Roman"/>
              </a:rPr>
              <a:t>Supinator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muscle</a:t>
            </a:r>
            <a:endParaRPr sz="2000" dirty="0">
              <a:latin typeface="Times New Roman"/>
              <a:cs typeface="Times New Roman"/>
            </a:endParaRPr>
          </a:p>
          <a:p>
            <a:pPr marL="269875" indent="-229235">
              <a:lnSpc>
                <a:spcPct val="100000"/>
              </a:lnSpc>
              <a:spcBef>
                <a:spcPts val="135"/>
              </a:spcBef>
              <a:buChar char="•"/>
              <a:tabLst>
                <a:tab pos="269875" algn="l"/>
                <a:tab pos="270510" algn="l"/>
              </a:tabLst>
            </a:pPr>
            <a:r>
              <a:rPr sz="2000" dirty="0">
                <a:latin typeface="Times New Roman"/>
                <a:cs typeface="Times New Roman"/>
              </a:rPr>
              <a:t>Pronator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teres</a:t>
            </a:r>
            <a:endParaRPr sz="2000" dirty="0">
              <a:latin typeface="Times New Roman"/>
              <a:cs typeface="Times New Roman"/>
            </a:endParaRPr>
          </a:p>
          <a:p>
            <a:pPr marL="269875" indent="-229235">
              <a:lnSpc>
                <a:spcPct val="100000"/>
              </a:lnSpc>
              <a:spcBef>
                <a:spcPts val="130"/>
              </a:spcBef>
              <a:buChar char="•"/>
              <a:tabLst>
                <a:tab pos="269875" algn="l"/>
                <a:tab pos="270510" algn="l"/>
              </a:tabLst>
            </a:pPr>
            <a:r>
              <a:rPr sz="2000" dirty="0">
                <a:latin typeface="Times New Roman"/>
                <a:cs typeface="Times New Roman"/>
              </a:rPr>
              <a:t>Radial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origin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flexor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digitorum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superficialis</a:t>
            </a:r>
          </a:p>
          <a:p>
            <a:pPr marL="269875" indent="-229235">
              <a:lnSpc>
                <a:spcPct val="100000"/>
              </a:lnSpc>
              <a:spcBef>
                <a:spcPts val="135"/>
              </a:spcBef>
              <a:buChar char="•"/>
              <a:tabLst>
                <a:tab pos="269875" algn="l"/>
                <a:tab pos="270510" algn="l"/>
              </a:tabLst>
            </a:pPr>
            <a:r>
              <a:rPr sz="2000" dirty="0">
                <a:latin typeface="Times New Roman"/>
                <a:cs typeface="Times New Roman"/>
              </a:rPr>
              <a:t>Flexor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pollicis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longus</a:t>
            </a:r>
          </a:p>
          <a:p>
            <a:pPr marL="269875" indent="-229235">
              <a:lnSpc>
                <a:spcPct val="100000"/>
              </a:lnSpc>
              <a:spcBef>
                <a:spcPts val="120"/>
              </a:spcBef>
              <a:buChar char="•"/>
              <a:tabLst>
                <a:tab pos="269875" algn="l"/>
                <a:tab pos="270510" algn="l"/>
              </a:tabLst>
            </a:pPr>
            <a:r>
              <a:rPr sz="2000" dirty="0">
                <a:latin typeface="Times New Roman"/>
                <a:cs typeface="Times New Roman"/>
              </a:rPr>
              <a:t>Anterior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surface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 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lower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radius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2000250" y="243841"/>
            <a:ext cx="5431790" cy="876935"/>
            <a:chOff x="455612" y="271208"/>
            <a:chExt cx="5431790" cy="876935"/>
          </a:xfrm>
        </p:grpSpPr>
        <p:sp>
          <p:nvSpPr>
            <p:cNvPr id="11" name="object 11"/>
            <p:cNvSpPr/>
            <p:nvPr/>
          </p:nvSpPr>
          <p:spPr>
            <a:xfrm>
              <a:off x="461010" y="276605"/>
              <a:ext cx="5420995" cy="866140"/>
            </a:xfrm>
            <a:custGeom>
              <a:avLst/>
              <a:gdLst/>
              <a:ahLst/>
              <a:cxnLst/>
              <a:rect l="l" t="t" r="r" b="b"/>
              <a:pathLst>
                <a:path w="5420995" h="866140">
                  <a:moveTo>
                    <a:pt x="5276595" y="0"/>
                  </a:moveTo>
                  <a:lnTo>
                    <a:pt x="144272" y="0"/>
                  </a:lnTo>
                  <a:lnTo>
                    <a:pt x="98670" y="7359"/>
                  </a:lnTo>
                  <a:lnTo>
                    <a:pt x="59066" y="27850"/>
                  </a:lnTo>
                  <a:lnTo>
                    <a:pt x="27835" y="59088"/>
                  </a:lnTo>
                  <a:lnTo>
                    <a:pt x="7355" y="98690"/>
                  </a:lnTo>
                  <a:lnTo>
                    <a:pt x="0" y="144272"/>
                  </a:lnTo>
                  <a:lnTo>
                    <a:pt x="0" y="721360"/>
                  </a:lnTo>
                  <a:lnTo>
                    <a:pt x="7355" y="766941"/>
                  </a:lnTo>
                  <a:lnTo>
                    <a:pt x="27835" y="806543"/>
                  </a:lnTo>
                  <a:lnTo>
                    <a:pt x="59066" y="837781"/>
                  </a:lnTo>
                  <a:lnTo>
                    <a:pt x="98670" y="858272"/>
                  </a:lnTo>
                  <a:lnTo>
                    <a:pt x="144272" y="865632"/>
                  </a:lnTo>
                  <a:lnTo>
                    <a:pt x="5276595" y="865632"/>
                  </a:lnTo>
                  <a:lnTo>
                    <a:pt x="5322177" y="858272"/>
                  </a:lnTo>
                  <a:lnTo>
                    <a:pt x="5361779" y="837781"/>
                  </a:lnTo>
                  <a:lnTo>
                    <a:pt x="5393017" y="806543"/>
                  </a:lnTo>
                  <a:lnTo>
                    <a:pt x="5413508" y="766941"/>
                  </a:lnTo>
                  <a:lnTo>
                    <a:pt x="5420868" y="721360"/>
                  </a:lnTo>
                  <a:lnTo>
                    <a:pt x="5420868" y="144272"/>
                  </a:lnTo>
                  <a:lnTo>
                    <a:pt x="5413508" y="98690"/>
                  </a:lnTo>
                  <a:lnTo>
                    <a:pt x="5393017" y="59088"/>
                  </a:lnTo>
                  <a:lnTo>
                    <a:pt x="5361779" y="27850"/>
                  </a:lnTo>
                  <a:lnTo>
                    <a:pt x="5322177" y="7359"/>
                  </a:lnTo>
                  <a:lnTo>
                    <a:pt x="5276595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1010" y="276605"/>
              <a:ext cx="5420995" cy="866140"/>
            </a:xfrm>
            <a:custGeom>
              <a:avLst/>
              <a:gdLst/>
              <a:ahLst/>
              <a:cxnLst/>
              <a:rect l="l" t="t" r="r" b="b"/>
              <a:pathLst>
                <a:path w="5420995" h="866140">
                  <a:moveTo>
                    <a:pt x="0" y="144272"/>
                  </a:moveTo>
                  <a:lnTo>
                    <a:pt x="7355" y="98690"/>
                  </a:lnTo>
                  <a:lnTo>
                    <a:pt x="27835" y="59088"/>
                  </a:lnTo>
                  <a:lnTo>
                    <a:pt x="59066" y="27850"/>
                  </a:lnTo>
                  <a:lnTo>
                    <a:pt x="98670" y="7359"/>
                  </a:lnTo>
                  <a:lnTo>
                    <a:pt x="144272" y="0"/>
                  </a:lnTo>
                  <a:lnTo>
                    <a:pt x="5276595" y="0"/>
                  </a:lnTo>
                  <a:lnTo>
                    <a:pt x="5322177" y="7359"/>
                  </a:lnTo>
                  <a:lnTo>
                    <a:pt x="5361779" y="27850"/>
                  </a:lnTo>
                  <a:lnTo>
                    <a:pt x="5393017" y="59088"/>
                  </a:lnTo>
                  <a:lnTo>
                    <a:pt x="5413508" y="98690"/>
                  </a:lnTo>
                  <a:lnTo>
                    <a:pt x="5420868" y="144272"/>
                  </a:lnTo>
                  <a:lnTo>
                    <a:pt x="5420868" y="721360"/>
                  </a:lnTo>
                  <a:lnTo>
                    <a:pt x="5413508" y="766941"/>
                  </a:lnTo>
                  <a:lnTo>
                    <a:pt x="5393017" y="806543"/>
                  </a:lnTo>
                  <a:lnTo>
                    <a:pt x="5361779" y="837781"/>
                  </a:lnTo>
                  <a:lnTo>
                    <a:pt x="5322177" y="858272"/>
                  </a:lnTo>
                  <a:lnTo>
                    <a:pt x="5276595" y="865632"/>
                  </a:lnTo>
                  <a:lnTo>
                    <a:pt x="144272" y="865632"/>
                  </a:lnTo>
                  <a:lnTo>
                    <a:pt x="98670" y="858272"/>
                  </a:lnTo>
                  <a:lnTo>
                    <a:pt x="59066" y="837781"/>
                  </a:lnTo>
                  <a:lnTo>
                    <a:pt x="27835" y="806543"/>
                  </a:lnTo>
                  <a:lnTo>
                    <a:pt x="7355" y="766941"/>
                  </a:lnTo>
                  <a:lnTo>
                    <a:pt x="0" y="721360"/>
                  </a:lnTo>
                  <a:lnTo>
                    <a:pt x="0" y="14427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175980" y="340679"/>
            <a:ext cx="341630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5" dirty="0">
                <a:solidFill>
                  <a:schemeClr val="bg1"/>
                </a:solidFill>
              </a:rPr>
              <a:t>Radial</a:t>
            </a:r>
            <a:r>
              <a:rPr sz="3700" spc="-35" dirty="0">
                <a:solidFill>
                  <a:schemeClr val="bg1"/>
                </a:solidFill>
              </a:rPr>
              <a:t> </a:t>
            </a:r>
            <a:r>
              <a:rPr sz="3700" dirty="0">
                <a:solidFill>
                  <a:schemeClr val="bg1"/>
                </a:solidFill>
              </a:rPr>
              <a:t>artery</a:t>
            </a:r>
            <a:r>
              <a:rPr sz="3700" spc="-35" dirty="0">
                <a:solidFill>
                  <a:schemeClr val="bg1"/>
                </a:solidFill>
              </a:rPr>
              <a:t> </a:t>
            </a:r>
            <a:r>
              <a:rPr sz="3700" spc="-5" dirty="0">
                <a:solidFill>
                  <a:schemeClr val="bg1"/>
                </a:solidFill>
              </a:rPr>
              <a:t>..1/5</a:t>
            </a:r>
            <a:endParaRPr sz="3700" dirty="0">
              <a:solidFill>
                <a:schemeClr val="bg1"/>
              </a:solidFill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077200" y="0"/>
            <a:ext cx="2590800" cy="6829425"/>
            <a:chOff x="8077200" y="0"/>
            <a:chExt cx="2590800" cy="682942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7200" y="0"/>
              <a:ext cx="2590800" cy="682904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372600" y="1981200"/>
              <a:ext cx="1295400" cy="457200"/>
            </a:xfrm>
            <a:custGeom>
              <a:avLst/>
              <a:gdLst/>
              <a:ahLst/>
              <a:cxnLst/>
              <a:rect l="l" t="t" r="r" b="b"/>
              <a:pathLst>
                <a:path w="1295400" h="457200">
                  <a:moveTo>
                    <a:pt x="228600" y="0"/>
                  </a:moveTo>
                  <a:lnTo>
                    <a:pt x="0" y="228600"/>
                  </a:lnTo>
                  <a:lnTo>
                    <a:pt x="228600" y="457200"/>
                  </a:lnTo>
                  <a:lnTo>
                    <a:pt x="228600" y="342900"/>
                  </a:lnTo>
                  <a:lnTo>
                    <a:pt x="1295400" y="342900"/>
                  </a:lnTo>
                  <a:lnTo>
                    <a:pt x="1295400" y="114300"/>
                  </a:lnTo>
                  <a:lnTo>
                    <a:pt x="228600" y="1143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658857" y="2052954"/>
            <a:ext cx="837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Radial</a:t>
            </a:r>
            <a:r>
              <a:rPr sz="18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467600" y="2133600"/>
            <a:ext cx="1600200" cy="457200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1371600" y="0"/>
                </a:moveTo>
                <a:lnTo>
                  <a:pt x="1371600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1371600" y="342900"/>
                </a:lnTo>
                <a:lnTo>
                  <a:pt x="1371600" y="457200"/>
                </a:lnTo>
                <a:lnTo>
                  <a:pt x="1600200" y="228600"/>
                </a:lnTo>
                <a:lnTo>
                  <a:pt x="13716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753604" y="2205354"/>
            <a:ext cx="915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Supina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767764" y="1138364"/>
            <a:ext cx="1763395" cy="391795"/>
            <a:chOff x="7767764" y="1138364"/>
            <a:chExt cx="1763395" cy="391795"/>
          </a:xfrm>
        </p:grpSpPr>
        <p:sp>
          <p:nvSpPr>
            <p:cNvPr id="21" name="object 21"/>
            <p:cNvSpPr/>
            <p:nvPr/>
          </p:nvSpPr>
          <p:spPr>
            <a:xfrm>
              <a:off x="7773162" y="1143762"/>
              <a:ext cx="1752600" cy="381000"/>
            </a:xfrm>
            <a:custGeom>
              <a:avLst/>
              <a:gdLst/>
              <a:ahLst/>
              <a:cxnLst/>
              <a:rect l="l" t="t" r="r" b="b"/>
              <a:pathLst>
                <a:path w="1752600" h="381000">
                  <a:moveTo>
                    <a:pt x="1562100" y="0"/>
                  </a:moveTo>
                  <a:lnTo>
                    <a:pt x="1562100" y="95250"/>
                  </a:lnTo>
                  <a:lnTo>
                    <a:pt x="0" y="95250"/>
                  </a:lnTo>
                  <a:lnTo>
                    <a:pt x="0" y="285750"/>
                  </a:lnTo>
                  <a:lnTo>
                    <a:pt x="1562100" y="285750"/>
                  </a:lnTo>
                  <a:lnTo>
                    <a:pt x="1562100" y="381000"/>
                  </a:lnTo>
                  <a:lnTo>
                    <a:pt x="1752600" y="190500"/>
                  </a:lnTo>
                  <a:lnTo>
                    <a:pt x="156210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73162" y="1143762"/>
              <a:ext cx="1752600" cy="381000"/>
            </a:xfrm>
            <a:custGeom>
              <a:avLst/>
              <a:gdLst/>
              <a:ahLst/>
              <a:cxnLst/>
              <a:rect l="l" t="t" r="r" b="b"/>
              <a:pathLst>
                <a:path w="1752600" h="381000">
                  <a:moveTo>
                    <a:pt x="0" y="95250"/>
                  </a:moveTo>
                  <a:lnTo>
                    <a:pt x="1562100" y="95250"/>
                  </a:lnTo>
                  <a:lnTo>
                    <a:pt x="1562100" y="0"/>
                  </a:lnTo>
                  <a:lnTo>
                    <a:pt x="1752600" y="190500"/>
                  </a:lnTo>
                  <a:lnTo>
                    <a:pt x="1562100" y="381000"/>
                  </a:lnTo>
                  <a:lnTo>
                    <a:pt x="1562100" y="285750"/>
                  </a:lnTo>
                  <a:lnTo>
                    <a:pt x="0" y="285750"/>
                  </a:lnTo>
                  <a:lnTo>
                    <a:pt x="0" y="95250"/>
                  </a:lnTo>
                  <a:close/>
                </a:path>
              </a:pathLst>
            </a:custGeom>
            <a:ln w="10795">
              <a:solidFill>
                <a:srgbClr val="5B6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930388" y="1176273"/>
            <a:ext cx="1341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Biceps</a:t>
            </a:r>
            <a:r>
              <a:rPr sz="1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brachii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277100" y="3810000"/>
            <a:ext cx="1981200" cy="762000"/>
          </a:xfrm>
          <a:custGeom>
            <a:avLst/>
            <a:gdLst/>
            <a:ahLst/>
            <a:cxnLst/>
            <a:rect l="l" t="t" r="r" b="b"/>
            <a:pathLst>
              <a:path w="1981200" h="762000">
                <a:moveTo>
                  <a:pt x="1600200" y="0"/>
                </a:moveTo>
                <a:lnTo>
                  <a:pt x="1600200" y="190500"/>
                </a:lnTo>
                <a:lnTo>
                  <a:pt x="0" y="190500"/>
                </a:lnTo>
                <a:lnTo>
                  <a:pt x="0" y="571500"/>
                </a:lnTo>
                <a:lnTo>
                  <a:pt x="1600200" y="571500"/>
                </a:lnTo>
                <a:lnTo>
                  <a:pt x="1600200" y="762000"/>
                </a:lnTo>
                <a:lnTo>
                  <a:pt x="1981200" y="381000"/>
                </a:lnTo>
                <a:lnTo>
                  <a:pt x="16002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438135" y="4082872"/>
            <a:ext cx="14687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Flex.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Digit.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Superficial.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277100" y="4572000"/>
            <a:ext cx="1790700" cy="762000"/>
          </a:xfrm>
          <a:custGeom>
            <a:avLst/>
            <a:gdLst/>
            <a:ahLst/>
            <a:cxnLst/>
            <a:rect l="l" t="t" r="r" b="b"/>
            <a:pathLst>
              <a:path w="1790700" h="762000">
                <a:moveTo>
                  <a:pt x="1409700" y="0"/>
                </a:moveTo>
                <a:lnTo>
                  <a:pt x="1409700" y="190500"/>
                </a:lnTo>
                <a:lnTo>
                  <a:pt x="0" y="190500"/>
                </a:lnTo>
                <a:lnTo>
                  <a:pt x="0" y="571500"/>
                </a:lnTo>
                <a:lnTo>
                  <a:pt x="1409700" y="571500"/>
                </a:lnTo>
                <a:lnTo>
                  <a:pt x="1409700" y="762000"/>
                </a:lnTo>
                <a:lnTo>
                  <a:pt x="1790700" y="381000"/>
                </a:lnTo>
                <a:lnTo>
                  <a:pt x="14097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432040" y="4813553"/>
            <a:ext cx="12903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Flex.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Pol.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Long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277100" y="2819400"/>
            <a:ext cx="1790700" cy="533400"/>
          </a:xfrm>
          <a:custGeom>
            <a:avLst/>
            <a:gdLst/>
            <a:ahLst/>
            <a:cxnLst/>
            <a:rect l="l" t="t" r="r" b="b"/>
            <a:pathLst>
              <a:path w="1790700" h="533400">
                <a:moveTo>
                  <a:pt x="1524000" y="0"/>
                </a:moveTo>
                <a:lnTo>
                  <a:pt x="1524000" y="133350"/>
                </a:lnTo>
                <a:lnTo>
                  <a:pt x="0" y="133350"/>
                </a:lnTo>
                <a:lnTo>
                  <a:pt x="0" y="400050"/>
                </a:lnTo>
                <a:lnTo>
                  <a:pt x="1524000" y="400050"/>
                </a:lnTo>
                <a:lnTo>
                  <a:pt x="1524000" y="533400"/>
                </a:lnTo>
                <a:lnTo>
                  <a:pt x="1790700" y="266700"/>
                </a:lnTo>
                <a:lnTo>
                  <a:pt x="15240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454900" y="2929509"/>
            <a:ext cx="1303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Pronator</a:t>
            </a:r>
            <a:r>
              <a:rPr sz="1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teres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04695" y="304800"/>
            <a:ext cx="2677795" cy="688975"/>
            <a:chOff x="867092" y="487616"/>
            <a:chExt cx="2677795" cy="688975"/>
          </a:xfrm>
        </p:grpSpPr>
        <p:sp>
          <p:nvSpPr>
            <p:cNvPr id="3" name="object 3"/>
            <p:cNvSpPr/>
            <p:nvPr/>
          </p:nvSpPr>
          <p:spPr>
            <a:xfrm>
              <a:off x="872490" y="493014"/>
              <a:ext cx="2667000" cy="678180"/>
            </a:xfrm>
            <a:custGeom>
              <a:avLst/>
              <a:gdLst/>
              <a:ahLst/>
              <a:cxnLst/>
              <a:rect l="l" t="t" r="r" b="b"/>
              <a:pathLst>
                <a:path w="2667000" h="678180">
                  <a:moveTo>
                    <a:pt x="2553970" y="0"/>
                  </a:moveTo>
                  <a:lnTo>
                    <a:pt x="113029" y="0"/>
                  </a:lnTo>
                  <a:lnTo>
                    <a:pt x="69035" y="8874"/>
                  </a:lnTo>
                  <a:lnTo>
                    <a:pt x="33107" y="33083"/>
                  </a:lnTo>
                  <a:lnTo>
                    <a:pt x="8883" y="69008"/>
                  </a:lnTo>
                  <a:lnTo>
                    <a:pt x="0" y="113030"/>
                  </a:lnTo>
                  <a:lnTo>
                    <a:pt x="0" y="565150"/>
                  </a:lnTo>
                  <a:lnTo>
                    <a:pt x="8883" y="609171"/>
                  </a:lnTo>
                  <a:lnTo>
                    <a:pt x="33107" y="645096"/>
                  </a:lnTo>
                  <a:lnTo>
                    <a:pt x="69035" y="669305"/>
                  </a:lnTo>
                  <a:lnTo>
                    <a:pt x="113029" y="678180"/>
                  </a:lnTo>
                  <a:lnTo>
                    <a:pt x="2553970" y="678180"/>
                  </a:lnTo>
                  <a:lnTo>
                    <a:pt x="2597991" y="669305"/>
                  </a:lnTo>
                  <a:lnTo>
                    <a:pt x="2633916" y="645096"/>
                  </a:lnTo>
                  <a:lnTo>
                    <a:pt x="2658125" y="609171"/>
                  </a:lnTo>
                  <a:lnTo>
                    <a:pt x="2667000" y="565150"/>
                  </a:lnTo>
                  <a:lnTo>
                    <a:pt x="2667000" y="113030"/>
                  </a:lnTo>
                  <a:lnTo>
                    <a:pt x="2658125" y="69008"/>
                  </a:lnTo>
                  <a:lnTo>
                    <a:pt x="2633916" y="33083"/>
                  </a:lnTo>
                  <a:lnTo>
                    <a:pt x="2597991" y="8874"/>
                  </a:lnTo>
                  <a:lnTo>
                    <a:pt x="255397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2490" y="493014"/>
              <a:ext cx="2667000" cy="678180"/>
            </a:xfrm>
            <a:custGeom>
              <a:avLst/>
              <a:gdLst/>
              <a:ahLst/>
              <a:cxnLst/>
              <a:rect l="l" t="t" r="r" b="b"/>
              <a:pathLst>
                <a:path w="2667000" h="678180">
                  <a:moveTo>
                    <a:pt x="0" y="113030"/>
                  </a:moveTo>
                  <a:lnTo>
                    <a:pt x="8883" y="69008"/>
                  </a:lnTo>
                  <a:lnTo>
                    <a:pt x="33107" y="33083"/>
                  </a:lnTo>
                  <a:lnTo>
                    <a:pt x="69035" y="8874"/>
                  </a:lnTo>
                  <a:lnTo>
                    <a:pt x="113029" y="0"/>
                  </a:lnTo>
                  <a:lnTo>
                    <a:pt x="2553970" y="0"/>
                  </a:lnTo>
                  <a:lnTo>
                    <a:pt x="2597991" y="8874"/>
                  </a:lnTo>
                  <a:lnTo>
                    <a:pt x="2633916" y="33083"/>
                  </a:lnTo>
                  <a:lnTo>
                    <a:pt x="2658125" y="69008"/>
                  </a:lnTo>
                  <a:lnTo>
                    <a:pt x="2667000" y="113030"/>
                  </a:lnTo>
                  <a:lnTo>
                    <a:pt x="2667000" y="565150"/>
                  </a:lnTo>
                  <a:lnTo>
                    <a:pt x="2658125" y="609171"/>
                  </a:lnTo>
                  <a:lnTo>
                    <a:pt x="2633916" y="645096"/>
                  </a:lnTo>
                  <a:lnTo>
                    <a:pt x="2597991" y="669305"/>
                  </a:lnTo>
                  <a:lnTo>
                    <a:pt x="2553970" y="678180"/>
                  </a:lnTo>
                  <a:lnTo>
                    <a:pt x="113029" y="678180"/>
                  </a:lnTo>
                  <a:lnTo>
                    <a:pt x="69035" y="669305"/>
                  </a:lnTo>
                  <a:lnTo>
                    <a:pt x="33107" y="645096"/>
                  </a:lnTo>
                  <a:lnTo>
                    <a:pt x="8883" y="609171"/>
                  </a:lnTo>
                  <a:lnTo>
                    <a:pt x="0" y="565150"/>
                  </a:lnTo>
                  <a:lnTo>
                    <a:pt x="0" y="11303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40496" y="379031"/>
            <a:ext cx="228663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chemeClr val="bg1"/>
                </a:solidFill>
              </a:rPr>
              <a:t>Axill</a:t>
            </a:r>
            <a:r>
              <a:rPr sz="2900" spc="-15" dirty="0">
                <a:solidFill>
                  <a:schemeClr val="bg1"/>
                </a:solidFill>
              </a:rPr>
              <a:t>a</a:t>
            </a:r>
            <a:r>
              <a:rPr sz="2900" dirty="0">
                <a:solidFill>
                  <a:schemeClr val="bg1"/>
                </a:solidFill>
              </a:rPr>
              <a:t>ry</a:t>
            </a:r>
            <a:r>
              <a:rPr sz="2900" spc="-170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Artery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867092" y="1557464"/>
            <a:ext cx="3820795" cy="3956685"/>
            <a:chOff x="867092" y="1557464"/>
            <a:chExt cx="3820795" cy="3956685"/>
          </a:xfrm>
        </p:grpSpPr>
        <p:sp>
          <p:nvSpPr>
            <p:cNvPr id="7" name="object 7"/>
            <p:cNvSpPr/>
            <p:nvPr/>
          </p:nvSpPr>
          <p:spPr>
            <a:xfrm>
              <a:off x="872490" y="1562862"/>
              <a:ext cx="3810000" cy="948055"/>
            </a:xfrm>
            <a:custGeom>
              <a:avLst/>
              <a:gdLst/>
              <a:ahLst/>
              <a:cxnLst/>
              <a:rect l="l" t="t" r="r" b="b"/>
              <a:pathLst>
                <a:path w="3810000" h="948055">
                  <a:moveTo>
                    <a:pt x="3652012" y="0"/>
                  </a:moveTo>
                  <a:lnTo>
                    <a:pt x="157987" y="0"/>
                  </a:lnTo>
                  <a:lnTo>
                    <a:pt x="108053" y="8054"/>
                  </a:lnTo>
                  <a:lnTo>
                    <a:pt x="64684" y="30484"/>
                  </a:lnTo>
                  <a:lnTo>
                    <a:pt x="30484" y="64684"/>
                  </a:lnTo>
                  <a:lnTo>
                    <a:pt x="8054" y="108053"/>
                  </a:lnTo>
                  <a:lnTo>
                    <a:pt x="0" y="157987"/>
                  </a:lnTo>
                  <a:lnTo>
                    <a:pt x="0" y="789939"/>
                  </a:lnTo>
                  <a:lnTo>
                    <a:pt x="8054" y="839874"/>
                  </a:lnTo>
                  <a:lnTo>
                    <a:pt x="30484" y="883243"/>
                  </a:lnTo>
                  <a:lnTo>
                    <a:pt x="64684" y="917443"/>
                  </a:lnTo>
                  <a:lnTo>
                    <a:pt x="108053" y="939873"/>
                  </a:lnTo>
                  <a:lnTo>
                    <a:pt x="157987" y="947927"/>
                  </a:lnTo>
                  <a:lnTo>
                    <a:pt x="3652012" y="947927"/>
                  </a:lnTo>
                  <a:lnTo>
                    <a:pt x="3701946" y="939873"/>
                  </a:lnTo>
                  <a:lnTo>
                    <a:pt x="3745315" y="917443"/>
                  </a:lnTo>
                  <a:lnTo>
                    <a:pt x="3779515" y="883243"/>
                  </a:lnTo>
                  <a:lnTo>
                    <a:pt x="3801945" y="839874"/>
                  </a:lnTo>
                  <a:lnTo>
                    <a:pt x="3810000" y="789939"/>
                  </a:lnTo>
                  <a:lnTo>
                    <a:pt x="3810000" y="157987"/>
                  </a:lnTo>
                  <a:lnTo>
                    <a:pt x="3801945" y="108053"/>
                  </a:lnTo>
                  <a:lnTo>
                    <a:pt x="3779515" y="64684"/>
                  </a:lnTo>
                  <a:lnTo>
                    <a:pt x="3745315" y="30484"/>
                  </a:lnTo>
                  <a:lnTo>
                    <a:pt x="3701946" y="8054"/>
                  </a:lnTo>
                  <a:lnTo>
                    <a:pt x="365201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2490" y="1562862"/>
              <a:ext cx="3810000" cy="948055"/>
            </a:xfrm>
            <a:custGeom>
              <a:avLst/>
              <a:gdLst/>
              <a:ahLst/>
              <a:cxnLst/>
              <a:rect l="l" t="t" r="r" b="b"/>
              <a:pathLst>
                <a:path w="3810000" h="948055">
                  <a:moveTo>
                    <a:pt x="0" y="157987"/>
                  </a:moveTo>
                  <a:lnTo>
                    <a:pt x="8054" y="108053"/>
                  </a:lnTo>
                  <a:lnTo>
                    <a:pt x="30484" y="64684"/>
                  </a:lnTo>
                  <a:lnTo>
                    <a:pt x="64684" y="30484"/>
                  </a:lnTo>
                  <a:lnTo>
                    <a:pt x="108053" y="8054"/>
                  </a:lnTo>
                  <a:lnTo>
                    <a:pt x="157987" y="0"/>
                  </a:lnTo>
                  <a:lnTo>
                    <a:pt x="3652012" y="0"/>
                  </a:lnTo>
                  <a:lnTo>
                    <a:pt x="3701946" y="8054"/>
                  </a:lnTo>
                  <a:lnTo>
                    <a:pt x="3745315" y="30484"/>
                  </a:lnTo>
                  <a:lnTo>
                    <a:pt x="3779515" y="64684"/>
                  </a:lnTo>
                  <a:lnTo>
                    <a:pt x="3801945" y="108053"/>
                  </a:lnTo>
                  <a:lnTo>
                    <a:pt x="3810000" y="157987"/>
                  </a:lnTo>
                  <a:lnTo>
                    <a:pt x="3810000" y="789939"/>
                  </a:lnTo>
                  <a:lnTo>
                    <a:pt x="3801945" y="839874"/>
                  </a:lnTo>
                  <a:lnTo>
                    <a:pt x="3779515" y="883243"/>
                  </a:lnTo>
                  <a:lnTo>
                    <a:pt x="3745315" y="917443"/>
                  </a:lnTo>
                  <a:lnTo>
                    <a:pt x="3701946" y="939873"/>
                  </a:lnTo>
                  <a:lnTo>
                    <a:pt x="3652012" y="947927"/>
                  </a:lnTo>
                  <a:lnTo>
                    <a:pt x="157987" y="947927"/>
                  </a:lnTo>
                  <a:lnTo>
                    <a:pt x="108053" y="939873"/>
                  </a:lnTo>
                  <a:lnTo>
                    <a:pt x="64684" y="917443"/>
                  </a:lnTo>
                  <a:lnTo>
                    <a:pt x="30484" y="883243"/>
                  </a:lnTo>
                  <a:lnTo>
                    <a:pt x="8054" y="839874"/>
                  </a:lnTo>
                  <a:lnTo>
                    <a:pt x="0" y="789939"/>
                  </a:lnTo>
                  <a:lnTo>
                    <a:pt x="0" y="15798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2490" y="2562605"/>
              <a:ext cx="3810000" cy="948055"/>
            </a:xfrm>
            <a:custGeom>
              <a:avLst/>
              <a:gdLst/>
              <a:ahLst/>
              <a:cxnLst/>
              <a:rect l="l" t="t" r="r" b="b"/>
              <a:pathLst>
                <a:path w="3810000" h="948054">
                  <a:moveTo>
                    <a:pt x="3652012" y="0"/>
                  </a:moveTo>
                  <a:lnTo>
                    <a:pt x="157987" y="0"/>
                  </a:lnTo>
                  <a:lnTo>
                    <a:pt x="108053" y="8054"/>
                  </a:lnTo>
                  <a:lnTo>
                    <a:pt x="64684" y="30484"/>
                  </a:lnTo>
                  <a:lnTo>
                    <a:pt x="30484" y="64684"/>
                  </a:lnTo>
                  <a:lnTo>
                    <a:pt x="8054" y="108053"/>
                  </a:lnTo>
                  <a:lnTo>
                    <a:pt x="0" y="157988"/>
                  </a:lnTo>
                  <a:lnTo>
                    <a:pt x="0" y="789940"/>
                  </a:lnTo>
                  <a:lnTo>
                    <a:pt x="8054" y="839874"/>
                  </a:lnTo>
                  <a:lnTo>
                    <a:pt x="30484" y="883243"/>
                  </a:lnTo>
                  <a:lnTo>
                    <a:pt x="64684" y="917443"/>
                  </a:lnTo>
                  <a:lnTo>
                    <a:pt x="108053" y="939873"/>
                  </a:lnTo>
                  <a:lnTo>
                    <a:pt x="157987" y="947928"/>
                  </a:lnTo>
                  <a:lnTo>
                    <a:pt x="3652012" y="947928"/>
                  </a:lnTo>
                  <a:lnTo>
                    <a:pt x="3701946" y="939873"/>
                  </a:lnTo>
                  <a:lnTo>
                    <a:pt x="3745315" y="917443"/>
                  </a:lnTo>
                  <a:lnTo>
                    <a:pt x="3779515" y="883243"/>
                  </a:lnTo>
                  <a:lnTo>
                    <a:pt x="3801945" y="839874"/>
                  </a:lnTo>
                  <a:lnTo>
                    <a:pt x="3810000" y="789940"/>
                  </a:lnTo>
                  <a:lnTo>
                    <a:pt x="3810000" y="157988"/>
                  </a:lnTo>
                  <a:lnTo>
                    <a:pt x="3801945" y="108053"/>
                  </a:lnTo>
                  <a:lnTo>
                    <a:pt x="3779515" y="64684"/>
                  </a:lnTo>
                  <a:lnTo>
                    <a:pt x="3745315" y="30484"/>
                  </a:lnTo>
                  <a:lnTo>
                    <a:pt x="3701946" y="8054"/>
                  </a:lnTo>
                  <a:lnTo>
                    <a:pt x="365201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2490" y="2562605"/>
              <a:ext cx="3810000" cy="948055"/>
            </a:xfrm>
            <a:custGeom>
              <a:avLst/>
              <a:gdLst/>
              <a:ahLst/>
              <a:cxnLst/>
              <a:rect l="l" t="t" r="r" b="b"/>
              <a:pathLst>
                <a:path w="3810000" h="948054">
                  <a:moveTo>
                    <a:pt x="0" y="157988"/>
                  </a:moveTo>
                  <a:lnTo>
                    <a:pt x="8054" y="108053"/>
                  </a:lnTo>
                  <a:lnTo>
                    <a:pt x="30484" y="64684"/>
                  </a:lnTo>
                  <a:lnTo>
                    <a:pt x="64684" y="30484"/>
                  </a:lnTo>
                  <a:lnTo>
                    <a:pt x="108053" y="8054"/>
                  </a:lnTo>
                  <a:lnTo>
                    <a:pt x="157987" y="0"/>
                  </a:lnTo>
                  <a:lnTo>
                    <a:pt x="3652012" y="0"/>
                  </a:lnTo>
                  <a:lnTo>
                    <a:pt x="3701946" y="8054"/>
                  </a:lnTo>
                  <a:lnTo>
                    <a:pt x="3745315" y="30484"/>
                  </a:lnTo>
                  <a:lnTo>
                    <a:pt x="3779515" y="64684"/>
                  </a:lnTo>
                  <a:lnTo>
                    <a:pt x="3801945" y="108053"/>
                  </a:lnTo>
                  <a:lnTo>
                    <a:pt x="3810000" y="157988"/>
                  </a:lnTo>
                  <a:lnTo>
                    <a:pt x="3810000" y="789940"/>
                  </a:lnTo>
                  <a:lnTo>
                    <a:pt x="3801945" y="839874"/>
                  </a:lnTo>
                  <a:lnTo>
                    <a:pt x="3779515" y="883243"/>
                  </a:lnTo>
                  <a:lnTo>
                    <a:pt x="3745315" y="917443"/>
                  </a:lnTo>
                  <a:lnTo>
                    <a:pt x="3701946" y="939873"/>
                  </a:lnTo>
                  <a:lnTo>
                    <a:pt x="3652012" y="947928"/>
                  </a:lnTo>
                  <a:lnTo>
                    <a:pt x="157987" y="947928"/>
                  </a:lnTo>
                  <a:lnTo>
                    <a:pt x="108053" y="939873"/>
                  </a:lnTo>
                  <a:lnTo>
                    <a:pt x="64684" y="917443"/>
                  </a:lnTo>
                  <a:lnTo>
                    <a:pt x="30484" y="883243"/>
                  </a:lnTo>
                  <a:lnTo>
                    <a:pt x="8054" y="839874"/>
                  </a:lnTo>
                  <a:lnTo>
                    <a:pt x="0" y="789940"/>
                  </a:lnTo>
                  <a:lnTo>
                    <a:pt x="0" y="15798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2490" y="3562350"/>
              <a:ext cx="3810000" cy="948055"/>
            </a:xfrm>
            <a:custGeom>
              <a:avLst/>
              <a:gdLst/>
              <a:ahLst/>
              <a:cxnLst/>
              <a:rect l="l" t="t" r="r" b="b"/>
              <a:pathLst>
                <a:path w="3810000" h="948054">
                  <a:moveTo>
                    <a:pt x="3652012" y="0"/>
                  </a:moveTo>
                  <a:lnTo>
                    <a:pt x="157987" y="0"/>
                  </a:lnTo>
                  <a:lnTo>
                    <a:pt x="108053" y="8054"/>
                  </a:lnTo>
                  <a:lnTo>
                    <a:pt x="64684" y="30484"/>
                  </a:lnTo>
                  <a:lnTo>
                    <a:pt x="30484" y="64684"/>
                  </a:lnTo>
                  <a:lnTo>
                    <a:pt x="8054" y="108053"/>
                  </a:lnTo>
                  <a:lnTo>
                    <a:pt x="0" y="157987"/>
                  </a:lnTo>
                  <a:lnTo>
                    <a:pt x="0" y="789939"/>
                  </a:lnTo>
                  <a:lnTo>
                    <a:pt x="8054" y="839874"/>
                  </a:lnTo>
                  <a:lnTo>
                    <a:pt x="30484" y="883243"/>
                  </a:lnTo>
                  <a:lnTo>
                    <a:pt x="64684" y="917443"/>
                  </a:lnTo>
                  <a:lnTo>
                    <a:pt x="108053" y="939873"/>
                  </a:lnTo>
                  <a:lnTo>
                    <a:pt x="157987" y="947927"/>
                  </a:lnTo>
                  <a:lnTo>
                    <a:pt x="3652012" y="947927"/>
                  </a:lnTo>
                  <a:lnTo>
                    <a:pt x="3701946" y="939873"/>
                  </a:lnTo>
                  <a:lnTo>
                    <a:pt x="3745315" y="917443"/>
                  </a:lnTo>
                  <a:lnTo>
                    <a:pt x="3779515" y="883243"/>
                  </a:lnTo>
                  <a:lnTo>
                    <a:pt x="3801945" y="839874"/>
                  </a:lnTo>
                  <a:lnTo>
                    <a:pt x="3810000" y="789939"/>
                  </a:lnTo>
                  <a:lnTo>
                    <a:pt x="3810000" y="157987"/>
                  </a:lnTo>
                  <a:lnTo>
                    <a:pt x="3801945" y="108053"/>
                  </a:lnTo>
                  <a:lnTo>
                    <a:pt x="3779515" y="64684"/>
                  </a:lnTo>
                  <a:lnTo>
                    <a:pt x="3745315" y="30484"/>
                  </a:lnTo>
                  <a:lnTo>
                    <a:pt x="3701946" y="8054"/>
                  </a:lnTo>
                  <a:lnTo>
                    <a:pt x="365201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2490" y="3562350"/>
              <a:ext cx="3810000" cy="948055"/>
            </a:xfrm>
            <a:custGeom>
              <a:avLst/>
              <a:gdLst/>
              <a:ahLst/>
              <a:cxnLst/>
              <a:rect l="l" t="t" r="r" b="b"/>
              <a:pathLst>
                <a:path w="3810000" h="948054">
                  <a:moveTo>
                    <a:pt x="0" y="157987"/>
                  </a:moveTo>
                  <a:lnTo>
                    <a:pt x="8054" y="108053"/>
                  </a:lnTo>
                  <a:lnTo>
                    <a:pt x="30484" y="64684"/>
                  </a:lnTo>
                  <a:lnTo>
                    <a:pt x="64684" y="30484"/>
                  </a:lnTo>
                  <a:lnTo>
                    <a:pt x="108053" y="8054"/>
                  </a:lnTo>
                  <a:lnTo>
                    <a:pt x="157987" y="0"/>
                  </a:lnTo>
                  <a:lnTo>
                    <a:pt x="3652012" y="0"/>
                  </a:lnTo>
                  <a:lnTo>
                    <a:pt x="3701946" y="8054"/>
                  </a:lnTo>
                  <a:lnTo>
                    <a:pt x="3745315" y="30484"/>
                  </a:lnTo>
                  <a:lnTo>
                    <a:pt x="3779515" y="64684"/>
                  </a:lnTo>
                  <a:lnTo>
                    <a:pt x="3801945" y="108053"/>
                  </a:lnTo>
                  <a:lnTo>
                    <a:pt x="3810000" y="157987"/>
                  </a:lnTo>
                  <a:lnTo>
                    <a:pt x="3810000" y="789939"/>
                  </a:lnTo>
                  <a:lnTo>
                    <a:pt x="3801945" y="839874"/>
                  </a:lnTo>
                  <a:lnTo>
                    <a:pt x="3779515" y="883243"/>
                  </a:lnTo>
                  <a:lnTo>
                    <a:pt x="3745315" y="917443"/>
                  </a:lnTo>
                  <a:lnTo>
                    <a:pt x="3701946" y="939873"/>
                  </a:lnTo>
                  <a:lnTo>
                    <a:pt x="3652012" y="947927"/>
                  </a:lnTo>
                  <a:lnTo>
                    <a:pt x="157987" y="947927"/>
                  </a:lnTo>
                  <a:lnTo>
                    <a:pt x="108053" y="939873"/>
                  </a:lnTo>
                  <a:lnTo>
                    <a:pt x="64684" y="917443"/>
                  </a:lnTo>
                  <a:lnTo>
                    <a:pt x="30484" y="883243"/>
                  </a:lnTo>
                  <a:lnTo>
                    <a:pt x="8054" y="839874"/>
                  </a:lnTo>
                  <a:lnTo>
                    <a:pt x="0" y="789939"/>
                  </a:lnTo>
                  <a:lnTo>
                    <a:pt x="0" y="15798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2490" y="4562094"/>
              <a:ext cx="3810000" cy="946785"/>
            </a:xfrm>
            <a:custGeom>
              <a:avLst/>
              <a:gdLst/>
              <a:ahLst/>
              <a:cxnLst/>
              <a:rect l="l" t="t" r="r" b="b"/>
              <a:pathLst>
                <a:path w="3810000" h="946785">
                  <a:moveTo>
                    <a:pt x="3652266" y="0"/>
                  </a:moveTo>
                  <a:lnTo>
                    <a:pt x="157734" y="0"/>
                  </a:lnTo>
                  <a:lnTo>
                    <a:pt x="107879" y="8040"/>
                  </a:lnTo>
                  <a:lnTo>
                    <a:pt x="64580" y="30431"/>
                  </a:lnTo>
                  <a:lnTo>
                    <a:pt x="30434" y="64574"/>
                  </a:lnTo>
                  <a:lnTo>
                    <a:pt x="8041" y="107874"/>
                  </a:lnTo>
                  <a:lnTo>
                    <a:pt x="0" y="157733"/>
                  </a:lnTo>
                  <a:lnTo>
                    <a:pt x="0" y="788669"/>
                  </a:lnTo>
                  <a:lnTo>
                    <a:pt x="8041" y="838529"/>
                  </a:lnTo>
                  <a:lnTo>
                    <a:pt x="30434" y="881829"/>
                  </a:lnTo>
                  <a:lnTo>
                    <a:pt x="64580" y="915972"/>
                  </a:lnTo>
                  <a:lnTo>
                    <a:pt x="107879" y="938363"/>
                  </a:lnTo>
                  <a:lnTo>
                    <a:pt x="157734" y="946403"/>
                  </a:lnTo>
                  <a:lnTo>
                    <a:pt x="3652266" y="946403"/>
                  </a:lnTo>
                  <a:lnTo>
                    <a:pt x="3702125" y="938363"/>
                  </a:lnTo>
                  <a:lnTo>
                    <a:pt x="3745425" y="915972"/>
                  </a:lnTo>
                  <a:lnTo>
                    <a:pt x="3779568" y="881829"/>
                  </a:lnTo>
                  <a:lnTo>
                    <a:pt x="3801959" y="838529"/>
                  </a:lnTo>
                  <a:lnTo>
                    <a:pt x="3810000" y="788669"/>
                  </a:lnTo>
                  <a:lnTo>
                    <a:pt x="3810000" y="157733"/>
                  </a:lnTo>
                  <a:lnTo>
                    <a:pt x="3801959" y="107874"/>
                  </a:lnTo>
                  <a:lnTo>
                    <a:pt x="3779568" y="64574"/>
                  </a:lnTo>
                  <a:lnTo>
                    <a:pt x="3745425" y="30431"/>
                  </a:lnTo>
                  <a:lnTo>
                    <a:pt x="3702125" y="8040"/>
                  </a:lnTo>
                  <a:lnTo>
                    <a:pt x="365226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2490" y="4562094"/>
              <a:ext cx="3810000" cy="946785"/>
            </a:xfrm>
            <a:custGeom>
              <a:avLst/>
              <a:gdLst/>
              <a:ahLst/>
              <a:cxnLst/>
              <a:rect l="l" t="t" r="r" b="b"/>
              <a:pathLst>
                <a:path w="3810000" h="946785">
                  <a:moveTo>
                    <a:pt x="0" y="157733"/>
                  </a:moveTo>
                  <a:lnTo>
                    <a:pt x="8041" y="107874"/>
                  </a:lnTo>
                  <a:lnTo>
                    <a:pt x="30434" y="64574"/>
                  </a:lnTo>
                  <a:lnTo>
                    <a:pt x="64580" y="30431"/>
                  </a:lnTo>
                  <a:lnTo>
                    <a:pt x="107879" y="8040"/>
                  </a:lnTo>
                  <a:lnTo>
                    <a:pt x="157734" y="0"/>
                  </a:lnTo>
                  <a:lnTo>
                    <a:pt x="3652266" y="0"/>
                  </a:lnTo>
                  <a:lnTo>
                    <a:pt x="3702125" y="8040"/>
                  </a:lnTo>
                  <a:lnTo>
                    <a:pt x="3745425" y="30431"/>
                  </a:lnTo>
                  <a:lnTo>
                    <a:pt x="3779568" y="64574"/>
                  </a:lnTo>
                  <a:lnTo>
                    <a:pt x="3801959" y="107874"/>
                  </a:lnTo>
                  <a:lnTo>
                    <a:pt x="3810000" y="157733"/>
                  </a:lnTo>
                  <a:lnTo>
                    <a:pt x="3810000" y="788669"/>
                  </a:lnTo>
                  <a:lnTo>
                    <a:pt x="3801959" y="838529"/>
                  </a:lnTo>
                  <a:lnTo>
                    <a:pt x="3779568" y="881829"/>
                  </a:lnTo>
                  <a:lnTo>
                    <a:pt x="3745425" y="915972"/>
                  </a:lnTo>
                  <a:lnTo>
                    <a:pt x="3702125" y="938363"/>
                  </a:lnTo>
                  <a:lnTo>
                    <a:pt x="3652266" y="946403"/>
                  </a:lnTo>
                  <a:lnTo>
                    <a:pt x="157734" y="946403"/>
                  </a:lnTo>
                  <a:lnTo>
                    <a:pt x="107879" y="938363"/>
                  </a:lnTo>
                  <a:lnTo>
                    <a:pt x="64580" y="915972"/>
                  </a:lnTo>
                  <a:lnTo>
                    <a:pt x="30434" y="881829"/>
                  </a:lnTo>
                  <a:lnTo>
                    <a:pt x="8041" y="838529"/>
                  </a:lnTo>
                  <a:lnTo>
                    <a:pt x="0" y="788669"/>
                  </a:lnTo>
                  <a:lnTo>
                    <a:pt x="0" y="157733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74242" y="1627759"/>
            <a:ext cx="3566795" cy="468461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168910">
              <a:lnSpc>
                <a:spcPts val="1860"/>
              </a:lnSpc>
              <a:spcBef>
                <a:spcPts val="409"/>
              </a:spcBef>
            </a:pP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Beginning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outer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border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800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first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rib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 continuation of the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subclavian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artery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 marR="447675">
              <a:lnSpc>
                <a:spcPts val="1860"/>
              </a:lnSpc>
            </a:pP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Course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: Passes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downwards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800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axilla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apex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base.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 marL="12700" marR="5080">
              <a:lnSpc>
                <a:spcPts val="1860"/>
              </a:lnSpc>
            </a:pPr>
            <a:r>
              <a:rPr sz="18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Termination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ends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lower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border </a:t>
            </a:r>
            <a:r>
              <a:rPr sz="1800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teres major muscle,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where it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continues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the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brachial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artery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ts val="2010"/>
              </a:lnSpc>
            </a:pPr>
            <a:r>
              <a:rPr sz="1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Parts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divided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pectoralis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ts val="2010"/>
              </a:lnSpc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minor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into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three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parts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32715" indent="-114935">
              <a:lnSpc>
                <a:spcPct val="100000"/>
              </a:lnSpc>
              <a:buFont typeface="Times New Roman"/>
              <a:buChar char="•"/>
              <a:tabLst>
                <a:tab pos="133350" algn="l"/>
              </a:tabLst>
            </a:pPr>
            <a:r>
              <a:rPr sz="1400" b="1" dirty="0">
                <a:latin typeface="Times New Roman"/>
                <a:cs typeface="Times New Roman"/>
              </a:rPr>
              <a:t>First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Part: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lies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above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pectoralis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minor</a:t>
            </a:r>
            <a:endParaRPr sz="1400" dirty="0">
              <a:latin typeface="Times New Roman"/>
              <a:cs typeface="Times New Roman"/>
            </a:endParaRPr>
          </a:p>
          <a:p>
            <a:pPr marL="132715" indent="-114935">
              <a:lnSpc>
                <a:spcPct val="100000"/>
              </a:lnSpc>
              <a:spcBef>
                <a:spcPts val="85"/>
              </a:spcBef>
              <a:buFont typeface="Times New Roman"/>
              <a:buChar char="•"/>
              <a:tabLst>
                <a:tab pos="133350" algn="l"/>
              </a:tabLst>
            </a:pPr>
            <a:r>
              <a:rPr sz="1400" b="1" dirty="0">
                <a:latin typeface="Times New Roman"/>
                <a:cs typeface="Times New Roman"/>
              </a:rPr>
              <a:t>Second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part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lies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behind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pectoralis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minor</a:t>
            </a:r>
            <a:endParaRPr sz="1400" dirty="0">
              <a:latin typeface="Times New Roman"/>
              <a:cs typeface="Times New Roman"/>
            </a:endParaRPr>
          </a:p>
          <a:p>
            <a:pPr marL="132715" indent="-114935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133350" algn="l"/>
              </a:tabLst>
            </a:pPr>
            <a:r>
              <a:rPr sz="1400" b="1" dirty="0">
                <a:latin typeface="Times New Roman"/>
                <a:cs typeface="Times New Roman"/>
              </a:rPr>
              <a:t>Third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part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lies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below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pectoralis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minor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698235" y="0"/>
            <a:ext cx="6494145" cy="6858000"/>
            <a:chOff x="5698235" y="0"/>
            <a:chExt cx="6494145" cy="685800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8235" y="0"/>
              <a:ext cx="6493764" cy="68579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058400" y="2377439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457200" y="0"/>
                  </a:moveTo>
                  <a:lnTo>
                    <a:pt x="0" y="533400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0664" y="1589468"/>
            <a:ext cx="5840095" cy="4961255"/>
            <a:chOff x="490664" y="1589468"/>
            <a:chExt cx="5840095" cy="4961255"/>
          </a:xfrm>
        </p:grpSpPr>
        <p:sp>
          <p:nvSpPr>
            <p:cNvPr id="3" name="object 3"/>
            <p:cNvSpPr/>
            <p:nvPr/>
          </p:nvSpPr>
          <p:spPr>
            <a:xfrm>
              <a:off x="496061" y="1594865"/>
              <a:ext cx="5829300" cy="1617345"/>
            </a:xfrm>
            <a:custGeom>
              <a:avLst/>
              <a:gdLst/>
              <a:ahLst/>
              <a:cxnLst/>
              <a:rect l="l" t="t" r="r" b="b"/>
              <a:pathLst>
                <a:path w="5829300" h="1617345">
                  <a:moveTo>
                    <a:pt x="5559806" y="0"/>
                  </a:moveTo>
                  <a:lnTo>
                    <a:pt x="269494" y="0"/>
                  </a:lnTo>
                  <a:lnTo>
                    <a:pt x="221053" y="4341"/>
                  </a:lnTo>
                  <a:lnTo>
                    <a:pt x="175461" y="16859"/>
                  </a:lnTo>
                  <a:lnTo>
                    <a:pt x="133477" y="36792"/>
                  </a:lnTo>
                  <a:lnTo>
                    <a:pt x="95864" y="63379"/>
                  </a:lnTo>
                  <a:lnTo>
                    <a:pt x="63383" y="95859"/>
                  </a:lnTo>
                  <a:lnTo>
                    <a:pt x="36795" y="133472"/>
                  </a:lnTo>
                  <a:lnTo>
                    <a:pt x="16860" y="175456"/>
                  </a:lnTo>
                  <a:lnTo>
                    <a:pt x="4342" y="221050"/>
                  </a:lnTo>
                  <a:lnTo>
                    <a:pt x="0" y="269494"/>
                  </a:lnTo>
                  <a:lnTo>
                    <a:pt x="0" y="1347470"/>
                  </a:lnTo>
                  <a:lnTo>
                    <a:pt x="4342" y="1395913"/>
                  </a:lnTo>
                  <a:lnTo>
                    <a:pt x="16860" y="1441507"/>
                  </a:lnTo>
                  <a:lnTo>
                    <a:pt x="36795" y="1483491"/>
                  </a:lnTo>
                  <a:lnTo>
                    <a:pt x="63383" y="1521104"/>
                  </a:lnTo>
                  <a:lnTo>
                    <a:pt x="95864" y="1553584"/>
                  </a:lnTo>
                  <a:lnTo>
                    <a:pt x="133477" y="1580171"/>
                  </a:lnTo>
                  <a:lnTo>
                    <a:pt x="175461" y="1600104"/>
                  </a:lnTo>
                  <a:lnTo>
                    <a:pt x="221053" y="1612622"/>
                  </a:lnTo>
                  <a:lnTo>
                    <a:pt x="269494" y="1616964"/>
                  </a:lnTo>
                  <a:lnTo>
                    <a:pt x="5559806" y="1616964"/>
                  </a:lnTo>
                  <a:lnTo>
                    <a:pt x="5608249" y="1612622"/>
                  </a:lnTo>
                  <a:lnTo>
                    <a:pt x="5653843" y="1600104"/>
                  </a:lnTo>
                  <a:lnTo>
                    <a:pt x="5695827" y="1580171"/>
                  </a:lnTo>
                  <a:lnTo>
                    <a:pt x="5733440" y="1553584"/>
                  </a:lnTo>
                  <a:lnTo>
                    <a:pt x="5765920" y="1521104"/>
                  </a:lnTo>
                  <a:lnTo>
                    <a:pt x="5792507" y="1483491"/>
                  </a:lnTo>
                  <a:lnTo>
                    <a:pt x="5812440" y="1441507"/>
                  </a:lnTo>
                  <a:lnTo>
                    <a:pt x="5824958" y="1395913"/>
                  </a:lnTo>
                  <a:lnTo>
                    <a:pt x="5829300" y="1347470"/>
                  </a:lnTo>
                  <a:lnTo>
                    <a:pt x="5829300" y="269494"/>
                  </a:lnTo>
                  <a:lnTo>
                    <a:pt x="5824958" y="221050"/>
                  </a:lnTo>
                  <a:lnTo>
                    <a:pt x="5812440" y="175456"/>
                  </a:lnTo>
                  <a:lnTo>
                    <a:pt x="5792507" y="133472"/>
                  </a:lnTo>
                  <a:lnTo>
                    <a:pt x="5765920" y="95859"/>
                  </a:lnTo>
                  <a:lnTo>
                    <a:pt x="5733440" y="63379"/>
                  </a:lnTo>
                  <a:lnTo>
                    <a:pt x="5695827" y="36792"/>
                  </a:lnTo>
                  <a:lnTo>
                    <a:pt x="5653843" y="16859"/>
                  </a:lnTo>
                  <a:lnTo>
                    <a:pt x="5608249" y="4341"/>
                  </a:lnTo>
                  <a:lnTo>
                    <a:pt x="555980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6061" y="1594865"/>
              <a:ext cx="5829300" cy="1617345"/>
            </a:xfrm>
            <a:custGeom>
              <a:avLst/>
              <a:gdLst/>
              <a:ahLst/>
              <a:cxnLst/>
              <a:rect l="l" t="t" r="r" b="b"/>
              <a:pathLst>
                <a:path w="5829300" h="1617345">
                  <a:moveTo>
                    <a:pt x="0" y="269494"/>
                  </a:moveTo>
                  <a:lnTo>
                    <a:pt x="4342" y="221050"/>
                  </a:lnTo>
                  <a:lnTo>
                    <a:pt x="16860" y="175456"/>
                  </a:lnTo>
                  <a:lnTo>
                    <a:pt x="36795" y="133472"/>
                  </a:lnTo>
                  <a:lnTo>
                    <a:pt x="63383" y="95859"/>
                  </a:lnTo>
                  <a:lnTo>
                    <a:pt x="95864" y="63379"/>
                  </a:lnTo>
                  <a:lnTo>
                    <a:pt x="133477" y="36792"/>
                  </a:lnTo>
                  <a:lnTo>
                    <a:pt x="175461" y="16859"/>
                  </a:lnTo>
                  <a:lnTo>
                    <a:pt x="221053" y="4341"/>
                  </a:lnTo>
                  <a:lnTo>
                    <a:pt x="269494" y="0"/>
                  </a:lnTo>
                  <a:lnTo>
                    <a:pt x="5559806" y="0"/>
                  </a:lnTo>
                  <a:lnTo>
                    <a:pt x="5608249" y="4341"/>
                  </a:lnTo>
                  <a:lnTo>
                    <a:pt x="5653843" y="16859"/>
                  </a:lnTo>
                  <a:lnTo>
                    <a:pt x="5695827" y="36792"/>
                  </a:lnTo>
                  <a:lnTo>
                    <a:pt x="5733440" y="63379"/>
                  </a:lnTo>
                  <a:lnTo>
                    <a:pt x="5765920" y="95859"/>
                  </a:lnTo>
                  <a:lnTo>
                    <a:pt x="5792507" y="133472"/>
                  </a:lnTo>
                  <a:lnTo>
                    <a:pt x="5812440" y="175456"/>
                  </a:lnTo>
                  <a:lnTo>
                    <a:pt x="5824958" y="221050"/>
                  </a:lnTo>
                  <a:lnTo>
                    <a:pt x="5829300" y="269494"/>
                  </a:lnTo>
                  <a:lnTo>
                    <a:pt x="5829300" y="1347470"/>
                  </a:lnTo>
                  <a:lnTo>
                    <a:pt x="5824958" y="1395913"/>
                  </a:lnTo>
                  <a:lnTo>
                    <a:pt x="5812440" y="1441507"/>
                  </a:lnTo>
                  <a:lnTo>
                    <a:pt x="5792507" y="1483491"/>
                  </a:lnTo>
                  <a:lnTo>
                    <a:pt x="5765920" y="1521104"/>
                  </a:lnTo>
                  <a:lnTo>
                    <a:pt x="5733440" y="1553584"/>
                  </a:lnTo>
                  <a:lnTo>
                    <a:pt x="5695827" y="1580171"/>
                  </a:lnTo>
                  <a:lnTo>
                    <a:pt x="5653843" y="1600104"/>
                  </a:lnTo>
                  <a:lnTo>
                    <a:pt x="5608249" y="1612622"/>
                  </a:lnTo>
                  <a:lnTo>
                    <a:pt x="5559806" y="1616964"/>
                  </a:lnTo>
                  <a:lnTo>
                    <a:pt x="269494" y="1616964"/>
                  </a:lnTo>
                  <a:lnTo>
                    <a:pt x="221053" y="1612622"/>
                  </a:lnTo>
                  <a:lnTo>
                    <a:pt x="175461" y="1600104"/>
                  </a:lnTo>
                  <a:lnTo>
                    <a:pt x="133477" y="1580171"/>
                  </a:lnTo>
                  <a:lnTo>
                    <a:pt x="95864" y="1553584"/>
                  </a:lnTo>
                  <a:lnTo>
                    <a:pt x="63383" y="1521104"/>
                  </a:lnTo>
                  <a:lnTo>
                    <a:pt x="36795" y="1483491"/>
                  </a:lnTo>
                  <a:lnTo>
                    <a:pt x="16860" y="1441507"/>
                  </a:lnTo>
                  <a:lnTo>
                    <a:pt x="4342" y="1395913"/>
                  </a:lnTo>
                  <a:lnTo>
                    <a:pt x="0" y="1347470"/>
                  </a:lnTo>
                  <a:lnTo>
                    <a:pt x="0" y="269494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6061" y="3298698"/>
              <a:ext cx="5829300" cy="1579245"/>
            </a:xfrm>
            <a:custGeom>
              <a:avLst/>
              <a:gdLst/>
              <a:ahLst/>
              <a:cxnLst/>
              <a:rect l="l" t="t" r="r" b="b"/>
              <a:pathLst>
                <a:path w="5829300" h="1579245">
                  <a:moveTo>
                    <a:pt x="5566156" y="0"/>
                  </a:moveTo>
                  <a:lnTo>
                    <a:pt x="263144" y="0"/>
                  </a:lnTo>
                  <a:lnTo>
                    <a:pt x="215844" y="4240"/>
                  </a:lnTo>
                  <a:lnTo>
                    <a:pt x="171326" y="16467"/>
                  </a:lnTo>
                  <a:lnTo>
                    <a:pt x="130332" y="35936"/>
                  </a:lnTo>
                  <a:lnTo>
                    <a:pt x="93605" y="61902"/>
                  </a:lnTo>
                  <a:lnTo>
                    <a:pt x="61889" y="93621"/>
                  </a:lnTo>
                  <a:lnTo>
                    <a:pt x="35927" y="130349"/>
                  </a:lnTo>
                  <a:lnTo>
                    <a:pt x="16463" y="171341"/>
                  </a:lnTo>
                  <a:lnTo>
                    <a:pt x="4239" y="215854"/>
                  </a:lnTo>
                  <a:lnTo>
                    <a:pt x="0" y="263143"/>
                  </a:lnTo>
                  <a:lnTo>
                    <a:pt x="0" y="1315720"/>
                  </a:lnTo>
                  <a:lnTo>
                    <a:pt x="4239" y="1363009"/>
                  </a:lnTo>
                  <a:lnTo>
                    <a:pt x="16463" y="1407522"/>
                  </a:lnTo>
                  <a:lnTo>
                    <a:pt x="35927" y="1448514"/>
                  </a:lnTo>
                  <a:lnTo>
                    <a:pt x="61889" y="1485242"/>
                  </a:lnTo>
                  <a:lnTo>
                    <a:pt x="93605" y="1516961"/>
                  </a:lnTo>
                  <a:lnTo>
                    <a:pt x="130332" y="1542927"/>
                  </a:lnTo>
                  <a:lnTo>
                    <a:pt x="171326" y="1562396"/>
                  </a:lnTo>
                  <a:lnTo>
                    <a:pt x="215844" y="1574623"/>
                  </a:lnTo>
                  <a:lnTo>
                    <a:pt x="263144" y="1578864"/>
                  </a:lnTo>
                  <a:lnTo>
                    <a:pt x="5566156" y="1578864"/>
                  </a:lnTo>
                  <a:lnTo>
                    <a:pt x="5613445" y="1574623"/>
                  </a:lnTo>
                  <a:lnTo>
                    <a:pt x="5657958" y="1562396"/>
                  </a:lnTo>
                  <a:lnTo>
                    <a:pt x="5698950" y="1542927"/>
                  </a:lnTo>
                  <a:lnTo>
                    <a:pt x="5735678" y="1516961"/>
                  </a:lnTo>
                  <a:lnTo>
                    <a:pt x="5767397" y="1485242"/>
                  </a:lnTo>
                  <a:lnTo>
                    <a:pt x="5793363" y="1448514"/>
                  </a:lnTo>
                  <a:lnTo>
                    <a:pt x="5812832" y="1407522"/>
                  </a:lnTo>
                  <a:lnTo>
                    <a:pt x="5825059" y="1363009"/>
                  </a:lnTo>
                  <a:lnTo>
                    <a:pt x="5829300" y="1315720"/>
                  </a:lnTo>
                  <a:lnTo>
                    <a:pt x="5829300" y="263143"/>
                  </a:lnTo>
                  <a:lnTo>
                    <a:pt x="5825059" y="215854"/>
                  </a:lnTo>
                  <a:lnTo>
                    <a:pt x="5812832" y="171341"/>
                  </a:lnTo>
                  <a:lnTo>
                    <a:pt x="5793363" y="130349"/>
                  </a:lnTo>
                  <a:lnTo>
                    <a:pt x="5767397" y="93621"/>
                  </a:lnTo>
                  <a:lnTo>
                    <a:pt x="5735678" y="61902"/>
                  </a:lnTo>
                  <a:lnTo>
                    <a:pt x="5698950" y="35936"/>
                  </a:lnTo>
                  <a:lnTo>
                    <a:pt x="5657958" y="16467"/>
                  </a:lnTo>
                  <a:lnTo>
                    <a:pt x="5613445" y="4240"/>
                  </a:lnTo>
                  <a:lnTo>
                    <a:pt x="556615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6061" y="3298698"/>
              <a:ext cx="5829300" cy="1579245"/>
            </a:xfrm>
            <a:custGeom>
              <a:avLst/>
              <a:gdLst/>
              <a:ahLst/>
              <a:cxnLst/>
              <a:rect l="l" t="t" r="r" b="b"/>
              <a:pathLst>
                <a:path w="5829300" h="1579245">
                  <a:moveTo>
                    <a:pt x="0" y="263143"/>
                  </a:moveTo>
                  <a:lnTo>
                    <a:pt x="4239" y="215854"/>
                  </a:lnTo>
                  <a:lnTo>
                    <a:pt x="16463" y="171341"/>
                  </a:lnTo>
                  <a:lnTo>
                    <a:pt x="35927" y="130349"/>
                  </a:lnTo>
                  <a:lnTo>
                    <a:pt x="61889" y="93621"/>
                  </a:lnTo>
                  <a:lnTo>
                    <a:pt x="93605" y="61902"/>
                  </a:lnTo>
                  <a:lnTo>
                    <a:pt x="130332" y="35936"/>
                  </a:lnTo>
                  <a:lnTo>
                    <a:pt x="171326" y="16467"/>
                  </a:lnTo>
                  <a:lnTo>
                    <a:pt x="215844" y="4240"/>
                  </a:lnTo>
                  <a:lnTo>
                    <a:pt x="263144" y="0"/>
                  </a:lnTo>
                  <a:lnTo>
                    <a:pt x="5566156" y="0"/>
                  </a:lnTo>
                  <a:lnTo>
                    <a:pt x="5613445" y="4240"/>
                  </a:lnTo>
                  <a:lnTo>
                    <a:pt x="5657958" y="16467"/>
                  </a:lnTo>
                  <a:lnTo>
                    <a:pt x="5698950" y="35936"/>
                  </a:lnTo>
                  <a:lnTo>
                    <a:pt x="5735678" y="61902"/>
                  </a:lnTo>
                  <a:lnTo>
                    <a:pt x="5767397" y="93621"/>
                  </a:lnTo>
                  <a:lnTo>
                    <a:pt x="5793363" y="130349"/>
                  </a:lnTo>
                  <a:lnTo>
                    <a:pt x="5812832" y="171341"/>
                  </a:lnTo>
                  <a:lnTo>
                    <a:pt x="5825059" y="215854"/>
                  </a:lnTo>
                  <a:lnTo>
                    <a:pt x="5829300" y="263143"/>
                  </a:lnTo>
                  <a:lnTo>
                    <a:pt x="5829300" y="1315720"/>
                  </a:lnTo>
                  <a:lnTo>
                    <a:pt x="5825059" y="1363009"/>
                  </a:lnTo>
                  <a:lnTo>
                    <a:pt x="5812832" y="1407522"/>
                  </a:lnTo>
                  <a:lnTo>
                    <a:pt x="5793363" y="1448514"/>
                  </a:lnTo>
                  <a:lnTo>
                    <a:pt x="5767397" y="1485242"/>
                  </a:lnTo>
                  <a:lnTo>
                    <a:pt x="5735678" y="1516961"/>
                  </a:lnTo>
                  <a:lnTo>
                    <a:pt x="5698950" y="1542927"/>
                  </a:lnTo>
                  <a:lnTo>
                    <a:pt x="5657958" y="1562396"/>
                  </a:lnTo>
                  <a:lnTo>
                    <a:pt x="5613445" y="1574623"/>
                  </a:lnTo>
                  <a:lnTo>
                    <a:pt x="5566156" y="1578864"/>
                  </a:lnTo>
                  <a:lnTo>
                    <a:pt x="263144" y="1578864"/>
                  </a:lnTo>
                  <a:lnTo>
                    <a:pt x="215844" y="1574623"/>
                  </a:lnTo>
                  <a:lnTo>
                    <a:pt x="171326" y="1562396"/>
                  </a:lnTo>
                  <a:lnTo>
                    <a:pt x="130332" y="1542927"/>
                  </a:lnTo>
                  <a:lnTo>
                    <a:pt x="93605" y="1516961"/>
                  </a:lnTo>
                  <a:lnTo>
                    <a:pt x="61889" y="1485242"/>
                  </a:lnTo>
                  <a:lnTo>
                    <a:pt x="35927" y="1448514"/>
                  </a:lnTo>
                  <a:lnTo>
                    <a:pt x="16463" y="1407522"/>
                  </a:lnTo>
                  <a:lnTo>
                    <a:pt x="4239" y="1363009"/>
                  </a:lnTo>
                  <a:lnTo>
                    <a:pt x="0" y="1315720"/>
                  </a:lnTo>
                  <a:lnTo>
                    <a:pt x="0" y="263143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6061" y="4964429"/>
              <a:ext cx="5829300" cy="1580515"/>
            </a:xfrm>
            <a:custGeom>
              <a:avLst/>
              <a:gdLst/>
              <a:ahLst/>
              <a:cxnLst/>
              <a:rect l="l" t="t" r="r" b="b"/>
              <a:pathLst>
                <a:path w="5829300" h="1580515">
                  <a:moveTo>
                    <a:pt x="5565902" y="0"/>
                  </a:moveTo>
                  <a:lnTo>
                    <a:pt x="263397" y="0"/>
                  </a:lnTo>
                  <a:lnTo>
                    <a:pt x="216053" y="4245"/>
                  </a:lnTo>
                  <a:lnTo>
                    <a:pt x="171491" y="16485"/>
                  </a:lnTo>
                  <a:lnTo>
                    <a:pt x="130458" y="35973"/>
                  </a:lnTo>
                  <a:lnTo>
                    <a:pt x="93696" y="61966"/>
                  </a:lnTo>
                  <a:lnTo>
                    <a:pt x="61949" y="93716"/>
                  </a:lnTo>
                  <a:lnTo>
                    <a:pt x="35962" y="130480"/>
                  </a:lnTo>
                  <a:lnTo>
                    <a:pt x="16479" y="171512"/>
                  </a:lnTo>
                  <a:lnTo>
                    <a:pt x="4243" y="216066"/>
                  </a:lnTo>
                  <a:lnTo>
                    <a:pt x="0" y="263398"/>
                  </a:lnTo>
                  <a:lnTo>
                    <a:pt x="0" y="1316990"/>
                  </a:lnTo>
                  <a:lnTo>
                    <a:pt x="4243" y="1364334"/>
                  </a:lnTo>
                  <a:lnTo>
                    <a:pt x="16479" y="1408896"/>
                  </a:lnTo>
                  <a:lnTo>
                    <a:pt x="35962" y="1449929"/>
                  </a:lnTo>
                  <a:lnTo>
                    <a:pt x="61949" y="1486691"/>
                  </a:lnTo>
                  <a:lnTo>
                    <a:pt x="93696" y="1518438"/>
                  </a:lnTo>
                  <a:lnTo>
                    <a:pt x="130458" y="1544425"/>
                  </a:lnTo>
                  <a:lnTo>
                    <a:pt x="171491" y="1563908"/>
                  </a:lnTo>
                  <a:lnTo>
                    <a:pt x="216053" y="1576144"/>
                  </a:lnTo>
                  <a:lnTo>
                    <a:pt x="263397" y="1580388"/>
                  </a:lnTo>
                  <a:lnTo>
                    <a:pt x="5565902" y="1580388"/>
                  </a:lnTo>
                  <a:lnTo>
                    <a:pt x="5613233" y="1576144"/>
                  </a:lnTo>
                  <a:lnTo>
                    <a:pt x="5657787" y="1563908"/>
                  </a:lnTo>
                  <a:lnTo>
                    <a:pt x="5698819" y="1544425"/>
                  </a:lnTo>
                  <a:lnTo>
                    <a:pt x="5735583" y="1518438"/>
                  </a:lnTo>
                  <a:lnTo>
                    <a:pt x="5767333" y="1486691"/>
                  </a:lnTo>
                  <a:lnTo>
                    <a:pt x="5793326" y="1449929"/>
                  </a:lnTo>
                  <a:lnTo>
                    <a:pt x="5812814" y="1408896"/>
                  </a:lnTo>
                  <a:lnTo>
                    <a:pt x="5825054" y="1364334"/>
                  </a:lnTo>
                  <a:lnTo>
                    <a:pt x="5829300" y="1316990"/>
                  </a:lnTo>
                  <a:lnTo>
                    <a:pt x="5829300" y="263398"/>
                  </a:lnTo>
                  <a:lnTo>
                    <a:pt x="5825054" y="216066"/>
                  </a:lnTo>
                  <a:lnTo>
                    <a:pt x="5812814" y="171512"/>
                  </a:lnTo>
                  <a:lnTo>
                    <a:pt x="5793326" y="130480"/>
                  </a:lnTo>
                  <a:lnTo>
                    <a:pt x="5767333" y="93716"/>
                  </a:lnTo>
                  <a:lnTo>
                    <a:pt x="5735583" y="61966"/>
                  </a:lnTo>
                  <a:lnTo>
                    <a:pt x="5698819" y="35973"/>
                  </a:lnTo>
                  <a:lnTo>
                    <a:pt x="5657787" y="16485"/>
                  </a:lnTo>
                  <a:lnTo>
                    <a:pt x="5613233" y="4245"/>
                  </a:lnTo>
                  <a:lnTo>
                    <a:pt x="556590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6061" y="4964429"/>
              <a:ext cx="5829300" cy="1580515"/>
            </a:xfrm>
            <a:custGeom>
              <a:avLst/>
              <a:gdLst/>
              <a:ahLst/>
              <a:cxnLst/>
              <a:rect l="l" t="t" r="r" b="b"/>
              <a:pathLst>
                <a:path w="5829300" h="1580515">
                  <a:moveTo>
                    <a:pt x="0" y="263398"/>
                  </a:moveTo>
                  <a:lnTo>
                    <a:pt x="4243" y="216066"/>
                  </a:lnTo>
                  <a:lnTo>
                    <a:pt x="16479" y="171512"/>
                  </a:lnTo>
                  <a:lnTo>
                    <a:pt x="35962" y="130480"/>
                  </a:lnTo>
                  <a:lnTo>
                    <a:pt x="61949" y="93716"/>
                  </a:lnTo>
                  <a:lnTo>
                    <a:pt x="93696" y="61966"/>
                  </a:lnTo>
                  <a:lnTo>
                    <a:pt x="130458" y="35973"/>
                  </a:lnTo>
                  <a:lnTo>
                    <a:pt x="171491" y="16485"/>
                  </a:lnTo>
                  <a:lnTo>
                    <a:pt x="216053" y="4245"/>
                  </a:lnTo>
                  <a:lnTo>
                    <a:pt x="263397" y="0"/>
                  </a:lnTo>
                  <a:lnTo>
                    <a:pt x="5565902" y="0"/>
                  </a:lnTo>
                  <a:lnTo>
                    <a:pt x="5613233" y="4245"/>
                  </a:lnTo>
                  <a:lnTo>
                    <a:pt x="5657787" y="16485"/>
                  </a:lnTo>
                  <a:lnTo>
                    <a:pt x="5698819" y="35973"/>
                  </a:lnTo>
                  <a:lnTo>
                    <a:pt x="5735583" y="61966"/>
                  </a:lnTo>
                  <a:lnTo>
                    <a:pt x="5767333" y="93716"/>
                  </a:lnTo>
                  <a:lnTo>
                    <a:pt x="5793326" y="130480"/>
                  </a:lnTo>
                  <a:lnTo>
                    <a:pt x="5812814" y="171512"/>
                  </a:lnTo>
                  <a:lnTo>
                    <a:pt x="5825054" y="216066"/>
                  </a:lnTo>
                  <a:lnTo>
                    <a:pt x="5829300" y="263398"/>
                  </a:lnTo>
                  <a:lnTo>
                    <a:pt x="5829300" y="1316990"/>
                  </a:lnTo>
                  <a:lnTo>
                    <a:pt x="5825054" y="1364334"/>
                  </a:lnTo>
                  <a:lnTo>
                    <a:pt x="5812814" y="1408896"/>
                  </a:lnTo>
                  <a:lnTo>
                    <a:pt x="5793326" y="1449929"/>
                  </a:lnTo>
                  <a:lnTo>
                    <a:pt x="5767333" y="1486691"/>
                  </a:lnTo>
                  <a:lnTo>
                    <a:pt x="5735583" y="1518438"/>
                  </a:lnTo>
                  <a:lnTo>
                    <a:pt x="5698819" y="1544425"/>
                  </a:lnTo>
                  <a:lnTo>
                    <a:pt x="5657787" y="1563908"/>
                  </a:lnTo>
                  <a:lnTo>
                    <a:pt x="5613233" y="1576144"/>
                  </a:lnTo>
                  <a:lnTo>
                    <a:pt x="5565902" y="1580388"/>
                  </a:lnTo>
                  <a:lnTo>
                    <a:pt x="263397" y="1580388"/>
                  </a:lnTo>
                  <a:lnTo>
                    <a:pt x="216053" y="1576144"/>
                  </a:lnTo>
                  <a:lnTo>
                    <a:pt x="171491" y="1563908"/>
                  </a:lnTo>
                  <a:lnTo>
                    <a:pt x="130458" y="1544425"/>
                  </a:lnTo>
                  <a:lnTo>
                    <a:pt x="93696" y="1518438"/>
                  </a:lnTo>
                  <a:lnTo>
                    <a:pt x="61949" y="1486691"/>
                  </a:lnTo>
                  <a:lnTo>
                    <a:pt x="35962" y="1449929"/>
                  </a:lnTo>
                  <a:lnTo>
                    <a:pt x="16479" y="1408896"/>
                  </a:lnTo>
                  <a:lnTo>
                    <a:pt x="4243" y="1364334"/>
                  </a:lnTo>
                  <a:lnTo>
                    <a:pt x="0" y="1316990"/>
                  </a:lnTo>
                  <a:lnTo>
                    <a:pt x="0" y="26339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74014" y="1730755"/>
            <a:ext cx="5240655" cy="462216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3970" marR="87630">
              <a:lnSpc>
                <a:spcPct val="86200"/>
              </a:lnSpc>
              <a:spcBef>
                <a:spcPts val="595"/>
              </a:spcBef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Covered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brachioradialis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above </a:t>
            </a:r>
            <a:r>
              <a:rPr sz="3000" spc="-7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becomes</a:t>
            </a:r>
            <a:r>
              <a:rPr sz="3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superficial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lower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part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forearm.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800">
              <a:latin typeface="Times New Roman"/>
              <a:cs typeface="Times New Roman"/>
            </a:endParaRPr>
          </a:p>
          <a:p>
            <a:pPr marL="12700" marR="367030">
              <a:lnSpc>
                <a:spcPts val="3100"/>
              </a:lnSpc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Accompanied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superficial </a:t>
            </a:r>
            <a:r>
              <a:rPr sz="3000" spc="-7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radial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nerve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its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lateral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side.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650">
              <a:latin typeface="Times New Roman"/>
              <a:cs typeface="Times New Roman"/>
            </a:endParaRPr>
          </a:p>
          <a:p>
            <a:pPr marL="12700" marR="5080" algn="just">
              <a:lnSpc>
                <a:spcPct val="86200"/>
              </a:lnSpc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tendon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flexor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carpi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radialis </a:t>
            </a:r>
            <a:r>
              <a:rPr sz="3000" spc="-7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lies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its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medial side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in the lower </a:t>
            </a:r>
            <a:r>
              <a:rPr sz="3000" spc="-7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part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forearm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28964" y="271208"/>
            <a:ext cx="3896995" cy="876935"/>
            <a:chOff x="2128964" y="271208"/>
            <a:chExt cx="3896995" cy="876935"/>
          </a:xfrm>
        </p:grpSpPr>
        <p:sp>
          <p:nvSpPr>
            <p:cNvPr id="11" name="object 11"/>
            <p:cNvSpPr/>
            <p:nvPr/>
          </p:nvSpPr>
          <p:spPr>
            <a:xfrm>
              <a:off x="2134361" y="276605"/>
              <a:ext cx="3886200" cy="866140"/>
            </a:xfrm>
            <a:custGeom>
              <a:avLst/>
              <a:gdLst/>
              <a:ahLst/>
              <a:cxnLst/>
              <a:rect l="l" t="t" r="r" b="b"/>
              <a:pathLst>
                <a:path w="3886200" h="866140">
                  <a:moveTo>
                    <a:pt x="3741928" y="0"/>
                  </a:moveTo>
                  <a:lnTo>
                    <a:pt x="144271" y="0"/>
                  </a:lnTo>
                  <a:lnTo>
                    <a:pt x="98690" y="7359"/>
                  </a:lnTo>
                  <a:lnTo>
                    <a:pt x="59088" y="27850"/>
                  </a:lnTo>
                  <a:lnTo>
                    <a:pt x="27850" y="59088"/>
                  </a:lnTo>
                  <a:lnTo>
                    <a:pt x="7359" y="98690"/>
                  </a:lnTo>
                  <a:lnTo>
                    <a:pt x="0" y="144272"/>
                  </a:lnTo>
                  <a:lnTo>
                    <a:pt x="0" y="721360"/>
                  </a:lnTo>
                  <a:lnTo>
                    <a:pt x="7359" y="766941"/>
                  </a:lnTo>
                  <a:lnTo>
                    <a:pt x="27850" y="806543"/>
                  </a:lnTo>
                  <a:lnTo>
                    <a:pt x="59088" y="837781"/>
                  </a:lnTo>
                  <a:lnTo>
                    <a:pt x="98690" y="858272"/>
                  </a:lnTo>
                  <a:lnTo>
                    <a:pt x="144271" y="865632"/>
                  </a:lnTo>
                  <a:lnTo>
                    <a:pt x="3741928" y="865632"/>
                  </a:lnTo>
                  <a:lnTo>
                    <a:pt x="3787509" y="858272"/>
                  </a:lnTo>
                  <a:lnTo>
                    <a:pt x="3827111" y="837781"/>
                  </a:lnTo>
                  <a:lnTo>
                    <a:pt x="3858349" y="806543"/>
                  </a:lnTo>
                  <a:lnTo>
                    <a:pt x="3878840" y="766941"/>
                  </a:lnTo>
                  <a:lnTo>
                    <a:pt x="3886200" y="721360"/>
                  </a:lnTo>
                  <a:lnTo>
                    <a:pt x="3886200" y="144272"/>
                  </a:lnTo>
                  <a:lnTo>
                    <a:pt x="3878840" y="98690"/>
                  </a:lnTo>
                  <a:lnTo>
                    <a:pt x="3858349" y="59088"/>
                  </a:lnTo>
                  <a:lnTo>
                    <a:pt x="3827111" y="27850"/>
                  </a:lnTo>
                  <a:lnTo>
                    <a:pt x="3787509" y="7359"/>
                  </a:lnTo>
                  <a:lnTo>
                    <a:pt x="374192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34361" y="276605"/>
              <a:ext cx="3886200" cy="866140"/>
            </a:xfrm>
            <a:custGeom>
              <a:avLst/>
              <a:gdLst/>
              <a:ahLst/>
              <a:cxnLst/>
              <a:rect l="l" t="t" r="r" b="b"/>
              <a:pathLst>
                <a:path w="3886200" h="866140">
                  <a:moveTo>
                    <a:pt x="0" y="144272"/>
                  </a:moveTo>
                  <a:lnTo>
                    <a:pt x="7359" y="98690"/>
                  </a:lnTo>
                  <a:lnTo>
                    <a:pt x="27850" y="59088"/>
                  </a:lnTo>
                  <a:lnTo>
                    <a:pt x="59088" y="27850"/>
                  </a:lnTo>
                  <a:lnTo>
                    <a:pt x="98690" y="7359"/>
                  </a:lnTo>
                  <a:lnTo>
                    <a:pt x="144271" y="0"/>
                  </a:lnTo>
                  <a:lnTo>
                    <a:pt x="3741928" y="0"/>
                  </a:lnTo>
                  <a:lnTo>
                    <a:pt x="3787509" y="7359"/>
                  </a:lnTo>
                  <a:lnTo>
                    <a:pt x="3827111" y="27850"/>
                  </a:lnTo>
                  <a:lnTo>
                    <a:pt x="3858349" y="59088"/>
                  </a:lnTo>
                  <a:lnTo>
                    <a:pt x="3878840" y="98690"/>
                  </a:lnTo>
                  <a:lnTo>
                    <a:pt x="3886200" y="144272"/>
                  </a:lnTo>
                  <a:lnTo>
                    <a:pt x="3886200" y="721360"/>
                  </a:lnTo>
                  <a:lnTo>
                    <a:pt x="3878840" y="766941"/>
                  </a:lnTo>
                  <a:lnTo>
                    <a:pt x="3858349" y="806543"/>
                  </a:lnTo>
                  <a:lnTo>
                    <a:pt x="3827111" y="837781"/>
                  </a:lnTo>
                  <a:lnTo>
                    <a:pt x="3787509" y="858272"/>
                  </a:lnTo>
                  <a:lnTo>
                    <a:pt x="3741928" y="865632"/>
                  </a:lnTo>
                  <a:lnTo>
                    <a:pt x="144271" y="865632"/>
                  </a:lnTo>
                  <a:lnTo>
                    <a:pt x="98690" y="858272"/>
                  </a:lnTo>
                  <a:lnTo>
                    <a:pt x="59088" y="837781"/>
                  </a:lnTo>
                  <a:lnTo>
                    <a:pt x="27850" y="806543"/>
                  </a:lnTo>
                  <a:lnTo>
                    <a:pt x="7359" y="766941"/>
                  </a:lnTo>
                  <a:lnTo>
                    <a:pt x="0" y="721360"/>
                  </a:lnTo>
                  <a:lnTo>
                    <a:pt x="0" y="14427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304414" y="368046"/>
            <a:ext cx="341630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5" dirty="0">
                <a:solidFill>
                  <a:schemeClr val="bg1"/>
                </a:solidFill>
              </a:rPr>
              <a:t>Radial</a:t>
            </a:r>
            <a:r>
              <a:rPr sz="3700" spc="-35" dirty="0">
                <a:solidFill>
                  <a:schemeClr val="bg1"/>
                </a:solidFill>
              </a:rPr>
              <a:t> </a:t>
            </a:r>
            <a:r>
              <a:rPr sz="3700" dirty="0">
                <a:solidFill>
                  <a:schemeClr val="bg1"/>
                </a:solidFill>
              </a:rPr>
              <a:t>artery</a:t>
            </a:r>
            <a:r>
              <a:rPr sz="3700" spc="-35" dirty="0">
                <a:solidFill>
                  <a:schemeClr val="bg1"/>
                </a:solidFill>
              </a:rPr>
              <a:t> </a:t>
            </a:r>
            <a:r>
              <a:rPr sz="3700" spc="-5" dirty="0">
                <a:solidFill>
                  <a:schemeClr val="bg1"/>
                </a:solidFill>
              </a:rPr>
              <a:t>..2/5</a:t>
            </a:r>
            <a:endParaRPr sz="3700" dirty="0">
              <a:solidFill>
                <a:schemeClr val="bg1"/>
              </a:solidFill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324600" y="32002"/>
            <a:ext cx="4311650" cy="6826250"/>
            <a:chOff x="6324600" y="32002"/>
            <a:chExt cx="4311650" cy="682625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1000" y="32002"/>
              <a:ext cx="2634996" cy="682599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324600" y="2362199"/>
              <a:ext cx="2590800" cy="3733800"/>
            </a:xfrm>
            <a:custGeom>
              <a:avLst/>
              <a:gdLst/>
              <a:ahLst/>
              <a:cxnLst/>
              <a:rect l="l" t="t" r="r" b="b"/>
              <a:pathLst>
                <a:path w="2590800" h="3733800">
                  <a:moveTo>
                    <a:pt x="2286000" y="304800"/>
                  </a:moveTo>
                  <a:lnTo>
                    <a:pt x="1981200" y="0"/>
                  </a:lnTo>
                  <a:lnTo>
                    <a:pt x="1981200" y="152400"/>
                  </a:lnTo>
                  <a:lnTo>
                    <a:pt x="0" y="152400"/>
                  </a:lnTo>
                  <a:lnTo>
                    <a:pt x="0" y="457200"/>
                  </a:lnTo>
                  <a:lnTo>
                    <a:pt x="1981200" y="457200"/>
                  </a:lnTo>
                  <a:lnTo>
                    <a:pt x="1981200" y="609600"/>
                  </a:lnTo>
                  <a:lnTo>
                    <a:pt x="2286000" y="304800"/>
                  </a:lnTo>
                  <a:close/>
                </a:path>
                <a:path w="2590800" h="3733800">
                  <a:moveTo>
                    <a:pt x="2590800" y="3505200"/>
                  </a:moveTo>
                  <a:lnTo>
                    <a:pt x="2362200" y="3276600"/>
                  </a:lnTo>
                  <a:lnTo>
                    <a:pt x="2362200" y="3390900"/>
                  </a:lnTo>
                  <a:lnTo>
                    <a:pt x="0" y="3390900"/>
                  </a:lnTo>
                  <a:lnTo>
                    <a:pt x="0" y="3619500"/>
                  </a:lnTo>
                  <a:lnTo>
                    <a:pt x="2362200" y="3619500"/>
                  </a:lnTo>
                  <a:lnTo>
                    <a:pt x="2362200" y="3733800"/>
                  </a:lnTo>
                  <a:lnTo>
                    <a:pt x="2590800" y="3505200"/>
                  </a:lnTo>
                  <a:close/>
                </a:path>
                <a:path w="2590800" h="3733800">
                  <a:moveTo>
                    <a:pt x="2590800" y="1316736"/>
                  </a:moveTo>
                  <a:lnTo>
                    <a:pt x="2286000" y="1011936"/>
                  </a:lnTo>
                  <a:lnTo>
                    <a:pt x="2286000" y="1164336"/>
                  </a:lnTo>
                  <a:lnTo>
                    <a:pt x="0" y="1164336"/>
                  </a:lnTo>
                  <a:lnTo>
                    <a:pt x="0" y="1469136"/>
                  </a:lnTo>
                  <a:lnTo>
                    <a:pt x="2286000" y="1469136"/>
                  </a:lnTo>
                  <a:lnTo>
                    <a:pt x="2286000" y="1621536"/>
                  </a:lnTo>
                  <a:lnTo>
                    <a:pt x="2590800" y="1316736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8800" y="1371600"/>
            <a:ext cx="5131435" cy="821690"/>
            <a:chOff x="787844" y="1281620"/>
            <a:chExt cx="5131435" cy="821690"/>
          </a:xfrm>
        </p:grpSpPr>
        <p:sp>
          <p:nvSpPr>
            <p:cNvPr id="3" name="object 3"/>
            <p:cNvSpPr/>
            <p:nvPr/>
          </p:nvSpPr>
          <p:spPr>
            <a:xfrm>
              <a:off x="793241" y="1287018"/>
              <a:ext cx="5120640" cy="810895"/>
            </a:xfrm>
            <a:custGeom>
              <a:avLst/>
              <a:gdLst/>
              <a:ahLst/>
              <a:cxnLst/>
              <a:rect l="l" t="t" r="r" b="b"/>
              <a:pathLst>
                <a:path w="5120640" h="810894">
                  <a:moveTo>
                    <a:pt x="4985512" y="0"/>
                  </a:moveTo>
                  <a:lnTo>
                    <a:pt x="135127" y="0"/>
                  </a:lnTo>
                  <a:lnTo>
                    <a:pt x="92418" y="6884"/>
                  </a:lnTo>
                  <a:lnTo>
                    <a:pt x="55324" y="26058"/>
                  </a:lnTo>
                  <a:lnTo>
                    <a:pt x="26072" y="55302"/>
                  </a:lnTo>
                  <a:lnTo>
                    <a:pt x="6889" y="92399"/>
                  </a:lnTo>
                  <a:lnTo>
                    <a:pt x="0" y="135128"/>
                  </a:lnTo>
                  <a:lnTo>
                    <a:pt x="0" y="675640"/>
                  </a:lnTo>
                  <a:lnTo>
                    <a:pt x="6889" y="718368"/>
                  </a:lnTo>
                  <a:lnTo>
                    <a:pt x="26072" y="755465"/>
                  </a:lnTo>
                  <a:lnTo>
                    <a:pt x="55324" y="784709"/>
                  </a:lnTo>
                  <a:lnTo>
                    <a:pt x="92418" y="803883"/>
                  </a:lnTo>
                  <a:lnTo>
                    <a:pt x="135127" y="810768"/>
                  </a:lnTo>
                  <a:lnTo>
                    <a:pt x="4985512" y="810768"/>
                  </a:lnTo>
                  <a:lnTo>
                    <a:pt x="5028240" y="803883"/>
                  </a:lnTo>
                  <a:lnTo>
                    <a:pt x="5065337" y="784709"/>
                  </a:lnTo>
                  <a:lnTo>
                    <a:pt x="5094581" y="755465"/>
                  </a:lnTo>
                  <a:lnTo>
                    <a:pt x="5113755" y="718368"/>
                  </a:lnTo>
                  <a:lnTo>
                    <a:pt x="5120640" y="675640"/>
                  </a:lnTo>
                  <a:lnTo>
                    <a:pt x="5120640" y="135128"/>
                  </a:lnTo>
                  <a:lnTo>
                    <a:pt x="5113755" y="92399"/>
                  </a:lnTo>
                  <a:lnTo>
                    <a:pt x="5094581" y="55302"/>
                  </a:lnTo>
                  <a:lnTo>
                    <a:pt x="5065337" y="26058"/>
                  </a:lnTo>
                  <a:lnTo>
                    <a:pt x="5028240" y="6884"/>
                  </a:lnTo>
                  <a:lnTo>
                    <a:pt x="498551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3241" y="1287018"/>
              <a:ext cx="5120640" cy="810895"/>
            </a:xfrm>
            <a:custGeom>
              <a:avLst/>
              <a:gdLst/>
              <a:ahLst/>
              <a:cxnLst/>
              <a:rect l="l" t="t" r="r" b="b"/>
              <a:pathLst>
                <a:path w="5120640" h="810894">
                  <a:moveTo>
                    <a:pt x="0" y="135128"/>
                  </a:moveTo>
                  <a:lnTo>
                    <a:pt x="6889" y="92399"/>
                  </a:lnTo>
                  <a:lnTo>
                    <a:pt x="26072" y="55302"/>
                  </a:lnTo>
                  <a:lnTo>
                    <a:pt x="55324" y="26058"/>
                  </a:lnTo>
                  <a:lnTo>
                    <a:pt x="92418" y="6884"/>
                  </a:lnTo>
                  <a:lnTo>
                    <a:pt x="135127" y="0"/>
                  </a:lnTo>
                  <a:lnTo>
                    <a:pt x="4985512" y="0"/>
                  </a:lnTo>
                  <a:lnTo>
                    <a:pt x="5028240" y="6884"/>
                  </a:lnTo>
                  <a:lnTo>
                    <a:pt x="5065337" y="26058"/>
                  </a:lnTo>
                  <a:lnTo>
                    <a:pt x="5094581" y="55302"/>
                  </a:lnTo>
                  <a:lnTo>
                    <a:pt x="5113755" y="92399"/>
                  </a:lnTo>
                  <a:lnTo>
                    <a:pt x="5120640" y="135128"/>
                  </a:lnTo>
                  <a:lnTo>
                    <a:pt x="5120640" y="675640"/>
                  </a:lnTo>
                  <a:lnTo>
                    <a:pt x="5113755" y="718368"/>
                  </a:lnTo>
                  <a:lnTo>
                    <a:pt x="5094581" y="755465"/>
                  </a:lnTo>
                  <a:lnTo>
                    <a:pt x="5065337" y="784709"/>
                  </a:lnTo>
                  <a:lnTo>
                    <a:pt x="5028240" y="803883"/>
                  </a:lnTo>
                  <a:lnTo>
                    <a:pt x="4985512" y="810768"/>
                  </a:lnTo>
                  <a:lnTo>
                    <a:pt x="135127" y="810768"/>
                  </a:lnTo>
                  <a:lnTo>
                    <a:pt x="92418" y="803883"/>
                  </a:lnTo>
                  <a:lnTo>
                    <a:pt x="55324" y="784709"/>
                  </a:lnTo>
                  <a:lnTo>
                    <a:pt x="26072" y="755465"/>
                  </a:lnTo>
                  <a:lnTo>
                    <a:pt x="6889" y="718368"/>
                  </a:lnTo>
                  <a:lnTo>
                    <a:pt x="0" y="675640"/>
                  </a:lnTo>
                  <a:lnTo>
                    <a:pt x="0" y="135128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828800" y="2241804"/>
            <a:ext cx="5131435" cy="821690"/>
            <a:chOff x="787844" y="2151824"/>
            <a:chExt cx="5131435" cy="821690"/>
          </a:xfrm>
        </p:grpSpPr>
        <p:sp>
          <p:nvSpPr>
            <p:cNvPr id="6" name="object 6"/>
            <p:cNvSpPr/>
            <p:nvPr/>
          </p:nvSpPr>
          <p:spPr>
            <a:xfrm>
              <a:off x="793241" y="2157221"/>
              <a:ext cx="5120640" cy="810895"/>
            </a:xfrm>
            <a:custGeom>
              <a:avLst/>
              <a:gdLst/>
              <a:ahLst/>
              <a:cxnLst/>
              <a:rect l="l" t="t" r="r" b="b"/>
              <a:pathLst>
                <a:path w="5120640" h="810894">
                  <a:moveTo>
                    <a:pt x="4985512" y="0"/>
                  </a:moveTo>
                  <a:lnTo>
                    <a:pt x="135127" y="0"/>
                  </a:lnTo>
                  <a:lnTo>
                    <a:pt x="92418" y="6884"/>
                  </a:lnTo>
                  <a:lnTo>
                    <a:pt x="55324" y="26058"/>
                  </a:lnTo>
                  <a:lnTo>
                    <a:pt x="26072" y="55302"/>
                  </a:lnTo>
                  <a:lnTo>
                    <a:pt x="6889" y="92399"/>
                  </a:lnTo>
                  <a:lnTo>
                    <a:pt x="0" y="135127"/>
                  </a:lnTo>
                  <a:lnTo>
                    <a:pt x="0" y="675639"/>
                  </a:lnTo>
                  <a:lnTo>
                    <a:pt x="6889" y="718368"/>
                  </a:lnTo>
                  <a:lnTo>
                    <a:pt x="26072" y="755465"/>
                  </a:lnTo>
                  <a:lnTo>
                    <a:pt x="55324" y="784709"/>
                  </a:lnTo>
                  <a:lnTo>
                    <a:pt x="92418" y="803883"/>
                  </a:lnTo>
                  <a:lnTo>
                    <a:pt x="135127" y="810767"/>
                  </a:lnTo>
                  <a:lnTo>
                    <a:pt x="4985512" y="810767"/>
                  </a:lnTo>
                  <a:lnTo>
                    <a:pt x="5028240" y="803883"/>
                  </a:lnTo>
                  <a:lnTo>
                    <a:pt x="5065337" y="784709"/>
                  </a:lnTo>
                  <a:lnTo>
                    <a:pt x="5094581" y="755465"/>
                  </a:lnTo>
                  <a:lnTo>
                    <a:pt x="5113755" y="718368"/>
                  </a:lnTo>
                  <a:lnTo>
                    <a:pt x="5120640" y="675639"/>
                  </a:lnTo>
                  <a:lnTo>
                    <a:pt x="5120640" y="135127"/>
                  </a:lnTo>
                  <a:lnTo>
                    <a:pt x="5113755" y="92399"/>
                  </a:lnTo>
                  <a:lnTo>
                    <a:pt x="5094581" y="55302"/>
                  </a:lnTo>
                  <a:lnTo>
                    <a:pt x="5065337" y="26058"/>
                  </a:lnTo>
                  <a:lnTo>
                    <a:pt x="5028240" y="6884"/>
                  </a:lnTo>
                  <a:lnTo>
                    <a:pt x="498551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3241" y="2157221"/>
              <a:ext cx="5120640" cy="810895"/>
            </a:xfrm>
            <a:custGeom>
              <a:avLst/>
              <a:gdLst/>
              <a:ahLst/>
              <a:cxnLst/>
              <a:rect l="l" t="t" r="r" b="b"/>
              <a:pathLst>
                <a:path w="5120640" h="810894">
                  <a:moveTo>
                    <a:pt x="0" y="135127"/>
                  </a:moveTo>
                  <a:lnTo>
                    <a:pt x="6889" y="92399"/>
                  </a:lnTo>
                  <a:lnTo>
                    <a:pt x="26072" y="55302"/>
                  </a:lnTo>
                  <a:lnTo>
                    <a:pt x="55324" y="26058"/>
                  </a:lnTo>
                  <a:lnTo>
                    <a:pt x="92418" y="6884"/>
                  </a:lnTo>
                  <a:lnTo>
                    <a:pt x="135127" y="0"/>
                  </a:lnTo>
                  <a:lnTo>
                    <a:pt x="4985512" y="0"/>
                  </a:lnTo>
                  <a:lnTo>
                    <a:pt x="5028240" y="6884"/>
                  </a:lnTo>
                  <a:lnTo>
                    <a:pt x="5065337" y="26058"/>
                  </a:lnTo>
                  <a:lnTo>
                    <a:pt x="5094581" y="55302"/>
                  </a:lnTo>
                  <a:lnTo>
                    <a:pt x="5113755" y="92399"/>
                  </a:lnTo>
                  <a:lnTo>
                    <a:pt x="5120640" y="135127"/>
                  </a:lnTo>
                  <a:lnTo>
                    <a:pt x="5120640" y="675639"/>
                  </a:lnTo>
                  <a:lnTo>
                    <a:pt x="5113755" y="718368"/>
                  </a:lnTo>
                  <a:lnTo>
                    <a:pt x="5094581" y="755465"/>
                  </a:lnTo>
                  <a:lnTo>
                    <a:pt x="5065337" y="784709"/>
                  </a:lnTo>
                  <a:lnTo>
                    <a:pt x="5028240" y="803883"/>
                  </a:lnTo>
                  <a:lnTo>
                    <a:pt x="4985512" y="810767"/>
                  </a:lnTo>
                  <a:lnTo>
                    <a:pt x="135127" y="810767"/>
                  </a:lnTo>
                  <a:lnTo>
                    <a:pt x="92418" y="803883"/>
                  </a:lnTo>
                  <a:lnTo>
                    <a:pt x="55324" y="784709"/>
                  </a:lnTo>
                  <a:lnTo>
                    <a:pt x="26072" y="755465"/>
                  </a:lnTo>
                  <a:lnTo>
                    <a:pt x="6889" y="718368"/>
                  </a:lnTo>
                  <a:lnTo>
                    <a:pt x="0" y="675639"/>
                  </a:lnTo>
                  <a:lnTo>
                    <a:pt x="0" y="13512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828800" y="3113532"/>
            <a:ext cx="5131435" cy="821690"/>
            <a:chOff x="787844" y="3023552"/>
            <a:chExt cx="5131435" cy="821690"/>
          </a:xfrm>
        </p:grpSpPr>
        <p:sp>
          <p:nvSpPr>
            <p:cNvPr id="9" name="object 9"/>
            <p:cNvSpPr/>
            <p:nvPr/>
          </p:nvSpPr>
          <p:spPr>
            <a:xfrm>
              <a:off x="793241" y="3028949"/>
              <a:ext cx="5120640" cy="810895"/>
            </a:xfrm>
            <a:custGeom>
              <a:avLst/>
              <a:gdLst/>
              <a:ahLst/>
              <a:cxnLst/>
              <a:rect l="l" t="t" r="r" b="b"/>
              <a:pathLst>
                <a:path w="5120640" h="810895">
                  <a:moveTo>
                    <a:pt x="4985512" y="0"/>
                  </a:moveTo>
                  <a:lnTo>
                    <a:pt x="135127" y="0"/>
                  </a:lnTo>
                  <a:lnTo>
                    <a:pt x="92418" y="6884"/>
                  </a:lnTo>
                  <a:lnTo>
                    <a:pt x="55324" y="26058"/>
                  </a:lnTo>
                  <a:lnTo>
                    <a:pt x="26072" y="55302"/>
                  </a:lnTo>
                  <a:lnTo>
                    <a:pt x="6889" y="92399"/>
                  </a:lnTo>
                  <a:lnTo>
                    <a:pt x="0" y="135127"/>
                  </a:lnTo>
                  <a:lnTo>
                    <a:pt x="0" y="675639"/>
                  </a:lnTo>
                  <a:lnTo>
                    <a:pt x="6889" y="718368"/>
                  </a:lnTo>
                  <a:lnTo>
                    <a:pt x="26072" y="755465"/>
                  </a:lnTo>
                  <a:lnTo>
                    <a:pt x="55324" y="784709"/>
                  </a:lnTo>
                  <a:lnTo>
                    <a:pt x="92418" y="803883"/>
                  </a:lnTo>
                  <a:lnTo>
                    <a:pt x="135127" y="810768"/>
                  </a:lnTo>
                  <a:lnTo>
                    <a:pt x="4985512" y="810768"/>
                  </a:lnTo>
                  <a:lnTo>
                    <a:pt x="5028240" y="803883"/>
                  </a:lnTo>
                  <a:lnTo>
                    <a:pt x="5065337" y="784709"/>
                  </a:lnTo>
                  <a:lnTo>
                    <a:pt x="5094581" y="755465"/>
                  </a:lnTo>
                  <a:lnTo>
                    <a:pt x="5113755" y="718368"/>
                  </a:lnTo>
                  <a:lnTo>
                    <a:pt x="5120640" y="675639"/>
                  </a:lnTo>
                  <a:lnTo>
                    <a:pt x="5120640" y="135127"/>
                  </a:lnTo>
                  <a:lnTo>
                    <a:pt x="5113755" y="92399"/>
                  </a:lnTo>
                  <a:lnTo>
                    <a:pt x="5094581" y="55302"/>
                  </a:lnTo>
                  <a:lnTo>
                    <a:pt x="5065337" y="26058"/>
                  </a:lnTo>
                  <a:lnTo>
                    <a:pt x="5028240" y="6884"/>
                  </a:lnTo>
                  <a:lnTo>
                    <a:pt x="498551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3241" y="3028949"/>
              <a:ext cx="5120640" cy="810895"/>
            </a:xfrm>
            <a:custGeom>
              <a:avLst/>
              <a:gdLst/>
              <a:ahLst/>
              <a:cxnLst/>
              <a:rect l="l" t="t" r="r" b="b"/>
              <a:pathLst>
                <a:path w="5120640" h="810895">
                  <a:moveTo>
                    <a:pt x="0" y="135127"/>
                  </a:moveTo>
                  <a:lnTo>
                    <a:pt x="6889" y="92399"/>
                  </a:lnTo>
                  <a:lnTo>
                    <a:pt x="26072" y="55302"/>
                  </a:lnTo>
                  <a:lnTo>
                    <a:pt x="55324" y="26058"/>
                  </a:lnTo>
                  <a:lnTo>
                    <a:pt x="92418" y="6884"/>
                  </a:lnTo>
                  <a:lnTo>
                    <a:pt x="135127" y="0"/>
                  </a:lnTo>
                  <a:lnTo>
                    <a:pt x="4985512" y="0"/>
                  </a:lnTo>
                  <a:lnTo>
                    <a:pt x="5028240" y="6884"/>
                  </a:lnTo>
                  <a:lnTo>
                    <a:pt x="5065337" y="26058"/>
                  </a:lnTo>
                  <a:lnTo>
                    <a:pt x="5094581" y="55302"/>
                  </a:lnTo>
                  <a:lnTo>
                    <a:pt x="5113755" y="92399"/>
                  </a:lnTo>
                  <a:lnTo>
                    <a:pt x="5120640" y="135127"/>
                  </a:lnTo>
                  <a:lnTo>
                    <a:pt x="5120640" y="675639"/>
                  </a:lnTo>
                  <a:lnTo>
                    <a:pt x="5113755" y="718368"/>
                  </a:lnTo>
                  <a:lnTo>
                    <a:pt x="5094581" y="755465"/>
                  </a:lnTo>
                  <a:lnTo>
                    <a:pt x="5065337" y="784709"/>
                  </a:lnTo>
                  <a:lnTo>
                    <a:pt x="5028240" y="803883"/>
                  </a:lnTo>
                  <a:lnTo>
                    <a:pt x="4985512" y="810768"/>
                  </a:lnTo>
                  <a:lnTo>
                    <a:pt x="135127" y="810768"/>
                  </a:lnTo>
                  <a:lnTo>
                    <a:pt x="92418" y="803883"/>
                  </a:lnTo>
                  <a:lnTo>
                    <a:pt x="55324" y="784709"/>
                  </a:lnTo>
                  <a:lnTo>
                    <a:pt x="26072" y="755465"/>
                  </a:lnTo>
                  <a:lnTo>
                    <a:pt x="6889" y="718368"/>
                  </a:lnTo>
                  <a:lnTo>
                    <a:pt x="0" y="675639"/>
                  </a:lnTo>
                  <a:lnTo>
                    <a:pt x="0" y="135127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828800" y="3985260"/>
            <a:ext cx="5131435" cy="821690"/>
            <a:chOff x="787844" y="3895280"/>
            <a:chExt cx="5131435" cy="821690"/>
          </a:xfrm>
        </p:grpSpPr>
        <p:sp>
          <p:nvSpPr>
            <p:cNvPr id="12" name="object 12"/>
            <p:cNvSpPr/>
            <p:nvPr/>
          </p:nvSpPr>
          <p:spPr>
            <a:xfrm>
              <a:off x="793241" y="3900677"/>
              <a:ext cx="5120640" cy="810895"/>
            </a:xfrm>
            <a:custGeom>
              <a:avLst/>
              <a:gdLst/>
              <a:ahLst/>
              <a:cxnLst/>
              <a:rect l="l" t="t" r="r" b="b"/>
              <a:pathLst>
                <a:path w="5120640" h="810895">
                  <a:moveTo>
                    <a:pt x="4985512" y="0"/>
                  </a:moveTo>
                  <a:lnTo>
                    <a:pt x="135127" y="0"/>
                  </a:lnTo>
                  <a:lnTo>
                    <a:pt x="92418" y="6884"/>
                  </a:lnTo>
                  <a:lnTo>
                    <a:pt x="55324" y="26058"/>
                  </a:lnTo>
                  <a:lnTo>
                    <a:pt x="26072" y="55302"/>
                  </a:lnTo>
                  <a:lnTo>
                    <a:pt x="6889" y="92399"/>
                  </a:lnTo>
                  <a:lnTo>
                    <a:pt x="0" y="135128"/>
                  </a:lnTo>
                  <a:lnTo>
                    <a:pt x="0" y="675640"/>
                  </a:lnTo>
                  <a:lnTo>
                    <a:pt x="6889" y="718368"/>
                  </a:lnTo>
                  <a:lnTo>
                    <a:pt x="26072" y="755465"/>
                  </a:lnTo>
                  <a:lnTo>
                    <a:pt x="55324" y="784709"/>
                  </a:lnTo>
                  <a:lnTo>
                    <a:pt x="92418" y="803883"/>
                  </a:lnTo>
                  <a:lnTo>
                    <a:pt x="135127" y="810768"/>
                  </a:lnTo>
                  <a:lnTo>
                    <a:pt x="4985512" y="810768"/>
                  </a:lnTo>
                  <a:lnTo>
                    <a:pt x="5028240" y="803883"/>
                  </a:lnTo>
                  <a:lnTo>
                    <a:pt x="5065337" y="784709"/>
                  </a:lnTo>
                  <a:lnTo>
                    <a:pt x="5094581" y="755465"/>
                  </a:lnTo>
                  <a:lnTo>
                    <a:pt x="5113755" y="718368"/>
                  </a:lnTo>
                  <a:lnTo>
                    <a:pt x="5120640" y="675640"/>
                  </a:lnTo>
                  <a:lnTo>
                    <a:pt x="5120640" y="135128"/>
                  </a:lnTo>
                  <a:lnTo>
                    <a:pt x="5113755" y="92399"/>
                  </a:lnTo>
                  <a:lnTo>
                    <a:pt x="5094581" y="55302"/>
                  </a:lnTo>
                  <a:lnTo>
                    <a:pt x="5065337" y="26058"/>
                  </a:lnTo>
                  <a:lnTo>
                    <a:pt x="5028240" y="6884"/>
                  </a:lnTo>
                  <a:lnTo>
                    <a:pt x="498551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3241" y="3900677"/>
              <a:ext cx="5120640" cy="810895"/>
            </a:xfrm>
            <a:custGeom>
              <a:avLst/>
              <a:gdLst/>
              <a:ahLst/>
              <a:cxnLst/>
              <a:rect l="l" t="t" r="r" b="b"/>
              <a:pathLst>
                <a:path w="5120640" h="810895">
                  <a:moveTo>
                    <a:pt x="0" y="135128"/>
                  </a:moveTo>
                  <a:lnTo>
                    <a:pt x="6889" y="92399"/>
                  </a:lnTo>
                  <a:lnTo>
                    <a:pt x="26072" y="55302"/>
                  </a:lnTo>
                  <a:lnTo>
                    <a:pt x="55324" y="26058"/>
                  </a:lnTo>
                  <a:lnTo>
                    <a:pt x="92418" y="6884"/>
                  </a:lnTo>
                  <a:lnTo>
                    <a:pt x="135127" y="0"/>
                  </a:lnTo>
                  <a:lnTo>
                    <a:pt x="4985512" y="0"/>
                  </a:lnTo>
                  <a:lnTo>
                    <a:pt x="5028240" y="6884"/>
                  </a:lnTo>
                  <a:lnTo>
                    <a:pt x="5065337" y="26058"/>
                  </a:lnTo>
                  <a:lnTo>
                    <a:pt x="5094581" y="55302"/>
                  </a:lnTo>
                  <a:lnTo>
                    <a:pt x="5113755" y="92399"/>
                  </a:lnTo>
                  <a:lnTo>
                    <a:pt x="5120640" y="135128"/>
                  </a:lnTo>
                  <a:lnTo>
                    <a:pt x="5120640" y="675640"/>
                  </a:lnTo>
                  <a:lnTo>
                    <a:pt x="5113755" y="718368"/>
                  </a:lnTo>
                  <a:lnTo>
                    <a:pt x="5094581" y="755465"/>
                  </a:lnTo>
                  <a:lnTo>
                    <a:pt x="5065337" y="784709"/>
                  </a:lnTo>
                  <a:lnTo>
                    <a:pt x="5028240" y="803883"/>
                  </a:lnTo>
                  <a:lnTo>
                    <a:pt x="4985512" y="810768"/>
                  </a:lnTo>
                  <a:lnTo>
                    <a:pt x="135127" y="810768"/>
                  </a:lnTo>
                  <a:lnTo>
                    <a:pt x="92418" y="803883"/>
                  </a:lnTo>
                  <a:lnTo>
                    <a:pt x="55324" y="784709"/>
                  </a:lnTo>
                  <a:lnTo>
                    <a:pt x="26072" y="755465"/>
                  </a:lnTo>
                  <a:lnTo>
                    <a:pt x="6889" y="718368"/>
                  </a:lnTo>
                  <a:lnTo>
                    <a:pt x="0" y="675640"/>
                  </a:lnTo>
                  <a:lnTo>
                    <a:pt x="0" y="135128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828800" y="4856988"/>
            <a:ext cx="5131435" cy="821690"/>
            <a:chOff x="787844" y="4767008"/>
            <a:chExt cx="5131435" cy="821690"/>
          </a:xfrm>
        </p:grpSpPr>
        <p:sp>
          <p:nvSpPr>
            <p:cNvPr id="15" name="object 15"/>
            <p:cNvSpPr/>
            <p:nvPr/>
          </p:nvSpPr>
          <p:spPr>
            <a:xfrm>
              <a:off x="793241" y="4772406"/>
              <a:ext cx="5120640" cy="810895"/>
            </a:xfrm>
            <a:custGeom>
              <a:avLst/>
              <a:gdLst/>
              <a:ahLst/>
              <a:cxnLst/>
              <a:rect l="l" t="t" r="r" b="b"/>
              <a:pathLst>
                <a:path w="5120640" h="810895">
                  <a:moveTo>
                    <a:pt x="4985512" y="0"/>
                  </a:moveTo>
                  <a:lnTo>
                    <a:pt x="135127" y="0"/>
                  </a:lnTo>
                  <a:lnTo>
                    <a:pt x="92418" y="6884"/>
                  </a:lnTo>
                  <a:lnTo>
                    <a:pt x="55324" y="26058"/>
                  </a:lnTo>
                  <a:lnTo>
                    <a:pt x="26072" y="55302"/>
                  </a:lnTo>
                  <a:lnTo>
                    <a:pt x="6889" y="92399"/>
                  </a:lnTo>
                  <a:lnTo>
                    <a:pt x="0" y="135128"/>
                  </a:lnTo>
                  <a:lnTo>
                    <a:pt x="0" y="675640"/>
                  </a:lnTo>
                  <a:lnTo>
                    <a:pt x="6889" y="718368"/>
                  </a:lnTo>
                  <a:lnTo>
                    <a:pt x="26072" y="755465"/>
                  </a:lnTo>
                  <a:lnTo>
                    <a:pt x="55324" y="784709"/>
                  </a:lnTo>
                  <a:lnTo>
                    <a:pt x="92418" y="803883"/>
                  </a:lnTo>
                  <a:lnTo>
                    <a:pt x="135127" y="810768"/>
                  </a:lnTo>
                  <a:lnTo>
                    <a:pt x="4985512" y="810768"/>
                  </a:lnTo>
                  <a:lnTo>
                    <a:pt x="5028240" y="803883"/>
                  </a:lnTo>
                  <a:lnTo>
                    <a:pt x="5065337" y="784709"/>
                  </a:lnTo>
                  <a:lnTo>
                    <a:pt x="5094581" y="755465"/>
                  </a:lnTo>
                  <a:lnTo>
                    <a:pt x="5113755" y="718368"/>
                  </a:lnTo>
                  <a:lnTo>
                    <a:pt x="5120640" y="675640"/>
                  </a:lnTo>
                  <a:lnTo>
                    <a:pt x="5120640" y="135128"/>
                  </a:lnTo>
                  <a:lnTo>
                    <a:pt x="5113755" y="92399"/>
                  </a:lnTo>
                  <a:lnTo>
                    <a:pt x="5094581" y="55302"/>
                  </a:lnTo>
                  <a:lnTo>
                    <a:pt x="5065337" y="26058"/>
                  </a:lnTo>
                  <a:lnTo>
                    <a:pt x="5028240" y="6884"/>
                  </a:lnTo>
                  <a:lnTo>
                    <a:pt x="498551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3241" y="4772406"/>
              <a:ext cx="5120640" cy="810895"/>
            </a:xfrm>
            <a:custGeom>
              <a:avLst/>
              <a:gdLst/>
              <a:ahLst/>
              <a:cxnLst/>
              <a:rect l="l" t="t" r="r" b="b"/>
              <a:pathLst>
                <a:path w="5120640" h="810895">
                  <a:moveTo>
                    <a:pt x="0" y="135128"/>
                  </a:moveTo>
                  <a:lnTo>
                    <a:pt x="6889" y="92399"/>
                  </a:lnTo>
                  <a:lnTo>
                    <a:pt x="26072" y="55302"/>
                  </a:lnTo>
                  <a:lnTo>
                    <a:pt x="55324" y="26058"/>
                  </a:lnTo>
                  <a:lnTo>
                    <a:pt x="92418" y="6884"/>
                  </a:lnTo>
                  <a:lnTo>
                    <a:pt x="135127" y="0"/>
                  </a:lnTo>
                  <a:lnTo>
                    <a:pt x="4985512" y="0"/>
                  </a:lnTo>
                  <a:lnTo>
                    <a:pt x="5028240" y="6884"/>
                  </a:lnTo>
                  <a:lnTo>
                    <a:pt x="5065337" y="26058"/>
                  </a:lnTo>
                  <a:lnTo>
                    <a:pt x="5094581" y="55302"/>
                  </a:lnTo>
                  <a:lnTo>
                    <a:pt x="5113755" y="92399"/>
                  </a:lnTo>
                  <a:lnTo>
                    <a:pt x="5120640" y="135128"/>
                  </a:lnTo>
                  <a:lnTo>
                    <a:pt x="5120640" y="675640"/>
                  </a:lnTo>
                  <a:lnTo>
                    <a:pt x="5113755" y="718368"/>
                  </a:lnTo>
                  <a:lnTo>
                    <a:pt x="5094581" y="755465"/>
                  </a:lnTo>
                  <a:lnTo>
                    <a:pt x="5065337" y="784709"/>
                  </a:lnTo>
                  <a:lnTo>
                    <a:pt x="5028240" y="803883"/>
                  </a:lnTo>
                  <a:lnTo>
                    <a:pt x="4985512" y="810768"/>
                  </a:lnTo>
                  <a:lnTo>
                    <a:pt x="135127" y="810768"/>
                  </a:lnTo>
                  <a:lnTo>
                    <a:pt x="92418" y="803883"/>
                  </a:lnTo>
                  <a:lnTo>
                    <a:pt x="55324" y="784709"/>
                  </a:lnTo>
                  <a:lnTo>
                    <a:pt x="26072" y="755465"/>
                  </a:lnTo>
                  <a:lnTo>
                    <a:pt x="6889" y="718368"/>
                  </a:lnTo>
                  <a:lnTo>
                    <a:pt x="0" y="675640"/>
                  </a:lnTo>
                  <a:lnTo>
                    <a:pt x="0" y="135128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828800" y="5727192"/>
            <a:ext cx="5131435" cy="821690"/>
            <a:chOff x="787844" y="5637212"/>
            <a:chExt cx="5131435" cy="821690"/>
          </a:xfrm>
        </p:grpSpPr>
        <p:sp>
          <p:nvSpPr>
            <p:cNvPr id="18" name="object 18"/>
            <p:cNvSpPr/>
            <p:nvPr/>
          </p:nvSpPr>
          <p:spPr>
            <a:xfrm>
              <a:off x="793241" y="5642610"/>
              <a:ext cx="5120640" cy="810895"/>
            </a:xfrm>
            <a:custGeom>
              <a:avLst/>
              <a:gdLst/>
              <a:ahLst/>
              <a:cxnLst/>
              <a:rect l="l" t="t" r="r" b="b"/>
              <a:pathLst>
                <a:path w="5120640" h="810895">
                  <a:moveTo>
                    <a:pt x="4985512" y="0"/>
                  </a:moveTo>
                  <a:lnTo>
                    <a:pt x="135127" y="0"/>
                  </a:lnTo>
                  <a:lnTo>
                    <a:pt x="92418" y="6889"/>
                  </a:lnTo>
                  <a:lnTo>
                    <a:pt x="55324" y="26072"/>
                  </a:lnTo>
                  <a:lnTo>
                    <a:pt x="26072" y="55324"/>
                  </a:lnTo>
                  <a:lnTo>
                    <a:pt x="6889" y="92418"/>
                  </a:lnTo>
                  <a:lnTo>
                    <a:pt x="0" y="135127"/>
                  </a:lnTo>
                  <a:lnTo>
                    <a:pt x="0" y="675639"/>
                  </a:lnTo>
                  <a:lnTo>
                    <a:pt x="6889" y="718349"/>
                  </a:lnTo>
                  <a:lnTo>
                    <a:pt x="26072" y="755443"/>
                  </a:lnTo>
                  <a:lnTo>
                    <a:pt x="55324" y="784695"/>
                  </a:lnTo>
                  <a:lnTo>
                    <a:pt x="92418" y="803878"/>
                  </a:lnTo>
                  <a:lnTo>
                    <a:pt x="135127" y="810767"/>
                  </a:lnTo>
                  <a:lnTo>
                    <a:pt x="4985512" y="810767"/>
                  </a:lnTo>
                  <a:lnTo>
                    <a:pt x="5028240" y="803878"/>
                  </a:lnTo>
                  <a:lnTo>
                    <a:pt x="5065337" y="784695"/>
                  </a:lnTo>
                  <a:lnTo>
                    <a:pt x="5094581" y="755443"/>
                  </a:lnTo>
                  <a:lnTo>
                    <a:pt x="5113755" y="718349"/>
                  </a:lnTo>
                  <a:lnTo>
                    <a:pt x="5120640" y="675639"/>
                  </a:lnTo>
                  <a:lnTo>
                    <a:pt x="5120640" y="135127"/>
                  </a:lnTo>
                  <a:lnTo>
                    <a:pt x="5113755" y="92418"/>
                  </a:lnTo>
                  <a:lnTo>
                    <a:pt x="5094581" y="55324"/>
                  </a:lnTo>
                  <a:lnTo>
                    <a:pt x="5065337" y="26072"/>
                  </a:lnTo>
                  <a:lnTo>
                    <a:pt x="5028240" y="6889"/>
                  </a:lnTo>
                  <a:lnTo>
                    <a:pt x="498551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3241" y="5642610"/>
              <a:ext cx="5120640" cy="810895"/>
            </a:xfrm>
            <a:custGeom>
              <a:avLst/>
              <a:gdLst/>
              <a:ahLst/>
              <a:cxnLst/>
              <a:rect l="l" t="t" r="r" b="b"/>
              <a:pathLst>
                <a:path w="5120640" h="810895">
                  <a:moveTo>
                    <a:pt x="0" y="135127"/>
                  </a:moveTo>
                  <a:lnTo>
                    <a:pt x="6889" y="92418"/>
                  </a:lnTo>
                  <a:lnTo>
                    <a:pt x="26072" y="55324"/>
                  </a:lnTo>
                  <a:lnTo>
                    <a:pt x="55324" y="26072"/>
                  </a:lnTo>
                  <a:lnTo>
                    <a:pt x="92418" y="6889"/>
                  </a:lnTo>
                  <a:lnTo>
                    <a:pt x="135127" y="0"/>
                  </a:lnTo>
                  <a:lnTo>
                    <a:pt x="4985512" y="0"/>
                  </a:lnTo>
                  <a:lnTo>
                    <a:pt x="5028240" y="6889"/>
                  </a:lnTo>
                  <a:lnTo>
                    <a:pt x="5065337" y="26072"/>
                  </a:lnTo>
                  <a:lnTo>
                    <a:pt x="5094581" y="55324"/>
                  </a:lnTo>
                  <a:lnTo>
                    <a:pt x="5113755" y="92418"/>
                  </a:lnTo>
                  <a:lnTo>
                    <a:pt x="5120640" y="135127"/>
                  </a:lnTo>
                  <a:lnTo>
                    <a:pt x="5120640" y="675639"/>
                  </a:lnTo>
                  <a:lnTo>
                    <a:pt x="5113755" y="718349"/>
                  </a:lnTo>
                  <a:lnTo>
                    <a:pt x="5094581" y="755443"/>
                  </a:lnTo>
                  <a:lnTo>
                    <a:pt x="5065337" y="784695"/>
                  </a:lnTo>
                  <a:lnTo>
                    <a:pt x="5028240" y="803878"/>
                  </a:lnTo>
                  <a:lnTo>
                    <a:pt x="4985512" y="810767"/>
                  </a:lnTo>
                  <a:lnTo>
                    <a:pt x="135127" y="810767"/>
                  </a:lnTo>
                  <a:lnTo>
                    <a:pt x="92418" y="803878"/>
                  </a:lnTo>
                  <a:lnTo>
                    <a:pt x="55324" y="784695"/>
                  </a:lnTo>
                  <a:lnTo>
                    <a:pt x="26072" y="755443"/>
                  </a:lnTo>
                  <a:lnTo>
                    <a:pt x="6889" y="718349"/>
                  </a:lnTo>
                  <a:lnTo>
                    <a:pt x="0" y="675639"/>
                  </a:lnTo>
                  <a:lnTo>
                    <a:pt x="0" y="135127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877631" y="1444308"/>
            <a:ext cx="4978400" cy="49790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76200" marR="594360">
              <a:lnSpc>
                <a:spcPts val="2170"/>
              </a:lnSpc>
              <a:spcBef>
                <a:spcPts val="459"/>
              </a:spcBef>
            </a:pP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artery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make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curve</a:t>
            </a:r>
            <a:r>
              <a:rPr sz="21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laterally</a:t>
            </a:r>
            <a:r>
              <a:rPr sz="21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ate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100" spc="-5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wrist.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Times New Roman"/>
              <a:cs typeface="Times New Roman"/>
            </a:endParaRPr>
          </a:p>
          <a:p>
            <a:pPr marL="76200" marR="71120">
              <a:lnSpc>
                <a:spcPts val="2170"/>
              </a:lnSpc>
            </a:pP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Runs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deep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the tendons</a:t>
            </a:r>
            <a:r>
              <a:rPr sz="21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abductor</a:t>
            </a:r>
            <a:r>
              <a:rPr sz="21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pollicis </a:t>
            </a:r>
            <a:r>
              <a:rPr sz="2100" spc="-5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longus</a:t>
            </a:r>
            <a:r>
              <a:rPr sz="21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and extensor</a:t>
            </a:r>
            <a:r>
              <a:rPr sz="21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pollicis</a:t>
            </a:r>
            <a:r>
              <a:rPr sz="21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brevis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76200">
              <a:lnSpc>
                <a:spcPts val="2345"/>
              </a:lnSpc>
            </a:pP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Enters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anatomical 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snuff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box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then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passes</a:t>
            </a:r>
            <a:endParaRPr sz="2100">
              <a:latin typeface="Times New Roman"/>
              <a:cs typeface="Times New Roman"/>
            </a:endParaRPr>
          </a:p>
          <a:p>
            <a:pPr marL="76200">
              <a:lnSpc>
                <a:spcPts val="2345"/>
              </a:lnSpc>
            </a:pP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deep</a:t>
            </a:r>
            <a:r>
              <a:rPr sz="21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tendon</a:t>
            </a:r>
            <a:r>
              <a:rPr sz="21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extensor</a:t>
            </a:r>
            <a:r>
              <a:rPr sz="21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pollicis</a:t>
            </a:r>
            <a:r>
              <a:rPr sz="21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longus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Times New Roman"/>
              <a:cs typeface="Times New Roman"/>
            </a:endParaRPr>
          </a:p>
          <a:p>
            <a:pPr marL="76200" marR="255270">
              <a:lnSpc>
                <a:spcPts val="2170"/>
              </a:lnSpc>
              <a:spcBef>
                <a:spcPts val="5"/>
              </a:spcBef>
            </a:pP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Passes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sz="21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heads</a:t>
            </a:r>
            <a:r>
              <a:rPr sz="21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of the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2100" spc="7" baseline="25793" dirty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2100" spc="254" baseline="2579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dorsal </a:t>
            </a:r>
            <a:r>
              <a:rPr sz="2100" spc="-5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interosseous</a:t>
            </a:r>
            <a:r>
              <a:rPr sz="21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muscle.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76200" marR="294640">
              <a:lnSpc>
                <a:spcPts val="2170"/>
              </a:lnSpc>
              <a:spcBef>
                <a:spcPts val="5"/>
              </a:spcBef>
            </a:pP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Passes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sz="21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the 2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heads</a:t>
            </a:r>
            <a:r>
              <a:rPr sz="21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of the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adductor </a:t>
            </a:r>
            <a:r>
              <a:rPr sz="2100" spc="-5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pollicis</a:t>
            </a:r>
            <a:r>
              <a:rPr sz="21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muscle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76200" marR="259079">
              <a:lnSpc>
                <a:spcPts val="2170"/>
              </a:lnSpc>
            </a:pP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Curves</a:t>
            </a:r>
            <a:r>
              <a:rPr sz="21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medially</a:t>
            </a:r>
            <a:r>
              <a:rPr sz="21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terminates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 as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deep </a:t>
            </a:r>
            <a:r>
              <a:rPr sz="2100" spc="-5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palmar</a:t>
            </a:r>
            <a:r>
              <a:rPr sz="21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arch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828800" y="245364"/>
            <a:ext cx="5314315" cy="876935"/>
            <a:chOff x="787844" y="155384"/>
            <a:chExt cx="5314315" cy="876935"/>
          </a:xfrm>
        </p:grpSpPr>
        <p:sp>
          <p:nvSpPr>
            <p:cNvPr id="22" name="object 22"/>
            <p:cNvSpPr/>
            <p:nvPr/>
          </p:nvSpPr>
          <p:spPr>
            <a:xfrm>
              <a:off x="793241" y="160781"/>
              <a:ext cx="5303520" cy="866140"/>
            </a:xfrm>
            <a:custGeom>
              <a:avLst/>
              <a:gdLst/>
              <a:ahLst/>
              <a:cxnLst/>
              <a:rect l="l" t="t" r="r" b="b"/>
              <a:pathLst>
                <a:path w="5303520" h="866140">
                  <a:moveTo>
                    <a:pt x="5159248" y="0"/>
                  </a:moveTo>
                  <a:lnTo>
                    <a:pt x="144271" y="0"/>
                  </a:lnTo>
                  <a:lnTo>
                    <a:pt x="98670" y="7359"/>
                  </a:lnTo>
                  <a:lnTo>
                    <a:pt x="59066" y="27850"/>
                  </a:lnTo>
                  <a:lnTo>
                    <a:pt x="27835" y="59088"/>
                  </a:lnTo>
                  <a:lnTo>
                    <a:pt x="7355" y="98690"/>
                  </a:lnTo>
                  <a:lnTo>
                    <a:pt x="0" y="144272"/>
                  </a:lnTo>
                  <a:lnTo>
                    <a:pt x="0" y="721360"/>
                  </a:lnTo>
                  <a:lnTo>
                    <a:pt x="7355" y="766941"/>
                  </a:lnTo>
                  <a:lnTo>
                    <a:pt x="27835" y="806543"/>
                  </a:lnTo>
                  <a:lnTo>
                    <a:pt x="59066" y="837781"/>
                  </a:lnTo>
                  <a:lnTo>
                    <a:pt x="98670" y="858272"/>
                  </a:lnTo>
                  <a:lnTo>
                    <a:pt x="144271" y="865632"/>
                  </a:lnTo>
                  <a:lnTo>
                    <a:pt x="5159248" y="865632"/>
                  </a:lnTo>
                  <a:lnTo>
                    <a:pt x="5204829" y="858272"/>
                  </a:lnTo>
                  <a:lnTo>
                    <a:pt x="5244431" y="837781"/>
                  </a:lnTo>
                  <a:lnTo>
                    <a:pt x="5275669" y="806543"/>
                  </a:lnTo>
                  <a:lnTo>
                    <a:pt x="5296160" y="766941"/>
                  </a:lnTo>
                  <a:lnTo>
                    <a:pt x="5303520" y="721360"/>
                  </a:lnTo>
                  <a:lnTo>
                    <a:pt x="5303520" y="144272"/>
                  </a:lnTo>
                  <a:lnTo>
                    <a:pt x="5296160" y="98690"/>
                  </a:lnTo>
                  <a:lnTo>
                    <a:pt x="5275669" y="59088"/>
                  </a:lnTo>
                  <a:lnTo>
                    <a:pt x="5244431" y="27850"/>
                  </a:lnTo>
                  <a:lnTo>
                    <a:pt x="5204829" y="7359"/>
                  </a:lnTo>
                  <a:lnTo>
                    <a:pt x="515924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3241" y="160781"/>
              <a:ext cx="5303520" cy="866140"/>
            </a:xfrm>
            <a:custGeom>
              <a:avLst/>
              <a:gdLst/>
              <a:ahLst/>
              <a:cxnLst/>
              <a:rect l="l" t="t" r="r" b="b"/>
              <a:pathLst>
                <a:path w="5303520" h="866140">
                  <a:moveTo>
                    <a:pt x="0" y="144272"/>
                  </a:moveTo>
                  <a:lnTo>
                    <a:pt x="7355" y="98690"/>
                  </a:lnTo>
                  <a:lnTo>
                    <a:pt x="27835" y="59088"/>
                  </a:lnTo>
                  <a:lnTo>
                    <a:pt x="59066" y="27850"/>
                  </a:lnTo>
                  <a:lnTo>
                    <a:pt x="98670" y="7359"/>
                  </a:lnTo>
                  <a:lnTo>
                    <a:pt x="144271" y="0"/>
                  </a:lnTo>
                  <a:lnTo>
                    <a:pt x="5159248" y="0"/>
                  </a:lnTo>
                  <a:lnTo>
                    <a:pt x="5204829" y="7359"/>
                  </a:lnTo>
                  <a:lnTo>
                    <a:pt x="5244431" y="27850"/>
                  </a:lnTo>
                  <a:lnTo>
                    <a:pt x="5275669" y="59088"/>
                  </a:lnTo>
                  <a:lnTo>
                    <a:pt x="5296160" y="98690"/>
                  </a:lnTo>
                  <a:lnTo>
                    <a:pt x="5303520" y="144272"/>
                  </a:lnTo>
                  <a:lnTo>
                    <a:pt x="5303520" y="721360"/>
                  </a:lnTo>
                  <a:lnTo>
                    <a:pt x="5296160" y="766941"/>
                  </a:lnTo>
                  <a:lnTo>
                    <a:pt x="5275669" y="806543"/>
                  </a:lnTo>
                  <a:lnTo>
                    <a:pt x="5244431" y="837781"/>
                  </a:lnTo>
                  <a:lnTo>
                    <a:pt x="5204829" y="858272"/>
                  </a:lnTo>
                  <a:lnTo>
                    <a:pt x="5159248" y="865632"/>
                  </a:lnTo>
                  <a:lnTo>
                    <a:pt x="144271" y="865632"/>
                  </a:lnTo>
                  <a:lnTo>
                    <a:pt x="98670" y="858272"/>
                  </a:lnTo>
                  <a:lnTo>
                    <a:pt x="59066" y="837781"/>
                  </a:lnTo>
                  <a:lnTo>
                    <a:pt x="27835" y="806543"/>
                  </a:lnTo>
                  <a:lnTo>
                    <a:pt x="7355" y="766941"/>
                  </a:lnTo>
                  <a:lnTo>
                    <a:pt x="0" y="721360"/>
                  </a:lnTo>
                  <a:lnTo>
                    <a:pt x="0" y="14427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004835" y="341897"/>
            <a:ext cx="341884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5" dirty="0">
                <a:solidFill>
                  <a:schemeClr val="bg1"/>
                </a:solidFill>
              </a:rPr>
              <a:t>Radial</a:t>
            </a:r>
            <a:r>
              <a:rPr sz="3700" spc="-30" dirty="0">
                <a:solidFill>
                  <a:schemeClr val="bg1"/>
                </a:solidFill>
              </a:rPr>
              <a:t> </a:t>
            </a:r>
            <a:r>
              <a:rPr sz="3700" dirty="0">
                <a:solidFill>
                  <a:schemeClr val="bg1"/>
                </a:solidFill>
              </a:rPr>
              <a:t>artery</a:t>
            </a:r>
            <a:r>
              <a:rPr sz="3700" spc="-20" dirty="0">
                <a:solidFill>
                  <a:schemeClr val="bg1"/>
                </a:solidFill>
              </a:rPr>
              <a:t> </a:t>
            </a:r>
            <a:r>
              <a:rPr sz="3700" spc="-5" dirty="0">
                <a:solidFill>
                  <a:schemeClr val="bg1"/>
                </a:solidFill>
              </a:rPr>
              <a:t>..3/5</a:t>
            </a:r>
            <a:endParaRPr sz="3700" dirty="0">
              <a:solidFill>
                <a:schemeClr val="bg1"/>
              </a:solidFill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172200" y="0"/>
            <a:ext cx="6019800" cy="5570220"/>
            <a:chOff x="6172200" y="0"/>
            <a:chExt cx="6019800" cy="5570220"/>
          </a:xfrm>
        </p:grpSpPr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200" y="0"/>
              <a:ext cx="6019800" cy="55702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63" y="1257871"/>
              <a:ext cx="1885314" cy="1503299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5000" y="1143000"/>
            <a:ext cx="6460490" cy="923925"/>
            <a:chOff x="569912" y="1275524"/>
            <a:chExt cx="6460490" cy="923925"/>
          </a:xfrm>
        </p:grpSpPr>
        <p:sp>
          <p:nvSpPr>
            <p:cNvPr id="3" name="object 3"/>
            <p:cNvSpPr/>
            <p:nvPr/>
          </p:nvSpPr>
          <p:spPr>
            <a:xfrm>
              <a:off x="575310" y="1280921"/>
              <a:ext cx="6449695" cy="913130"/>
            </a:xfrm>
            <a:custGeom>
              <a:avLst/>
              <a:gdLst/>
              <a:ahLst/>
              <a:cxnLst/>
              <a:rect l="l" t="t" r="r" b="b"/>
              <a:pathLst>
                <a:path w="6449695" h="913130">
                  <a:moveTo>
                    <a:pt x="6297421" y="0"/>
                  </a:moveTo>
                  <a:lnTo>
                    <a:pt x="152146" y="0"/>
                  </a:lnTo>
                  <a:lnTo>
                    <a:pt x="104057" y="7752"/>
                  </a:lnTo>
                  <a:lnTo>
                    <a:pt x="62292" y="29342"/>
                  </a:lnTo>
                  <a:lnTo>
                    <a:pt x="29356" y="62270"/>
                  </a:lnTo>
                  <a:lnTo>
                    <a:pt x="7756" y="104038"/>
                  </a:lnTo>
                  <a:lnTo>
                    <a:pt x="0" y="152145"/>
                  </a:lnTo>
                  <a:lnTo>
                    <a:pt x="0" y="760729"/>
                  </a:lnTo>
                  <a:lnTo>
                    <a:pt x="7756" y="808837"/>
                  </a:lnTo>
                  <a:lnTo>
                    <a:pt x="29356" y="850605"/>
                  </a:lnTo>
                  <a:lnTo>
                    <a:pt x="62292" y="883533"/>
                  </a:lnTo>
                  <a:lnTo>
                    <a:pt x="104057" y="905123"/>
                  </a:lnTo>
                  <a:lnTo>
                    <a:pt x="152146" y="912876"/>
                  </a:lnTo>
                  <a:lnTo>
                    <a:pt x="6297421" y="912876"/>
                  </a:lnTo>
                  <a:lnTo>
                    <a:pt x="6345529" y="905123"/>
                  </a:lnTo>
                  <a:lnTo>
                    <a:pt x="6387297" y="883533"/>
                  </a:lnTo>
                  <a:lnTo>
                    <a:pt x="6420225" y="850605"/>
                  </a:lnTo>
                  <a:lnTo>
                    <a:pt x="6441815" y="808837"/>
                  </a:lnTo>
                  <a:lnTo>
                    <a:pt x="6449568" y="760729"/>
                  </a:lnTo>
                  <a:lnTo>
                    <a:pt x="6449568" y="152145"/>
                  </a:lnTo>
                  <a:lnTo>
                    <a:pt x="6441815" y="104038"/>
                  </a:lnTo>
                  <a:lnTo>
                    <a:pt x="6420225" y="62270"/>
                  </a:lnTo>
                  <a:lnTo>
                    <a:pt x="6387297" y="29342"/>
                  </a:lnTo>
                  <a:lnTo>
                    <a:pt x="6345529" y="7752"/>
                  </a:lnTo>
                  <a:lnTo>
                    <a:pt x="6297421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310" y="1280921"/>
              <a:ext cx="6449695" cy="913130"/>
            </a:xfrm>
            <a:custGeom>
              <a:avLst/>
              <a:gdLst/>
              <a:ahLst/>
              <a:cxnLst/>
              <a:rect l="l" t="t" r="r" b="b"/>
              <a:pathLst>
                <a:path w="6449695" h="913130">
                  <a:moveTo>
                    <a:pt x="0" y="152145"/>
                  </a:moveTo>
                  <a:lnTo>
                    <a:pt x="7756" y="104038"/>
                  </a:lnTo>
                  <a:lnTo>
                    <a:pt x="29356" y="62270"/>
                  </a:lnTo>
                  <a:lnTo>
                    <a:pt x="62292" y="29342"/>
                  </a:lnTo>
                  <a:lnTo>
                    <a:pt x="104057" y="7752"/>
                  </a:lnTo>
                  <a:lnTo>
                    <a:pt x="152146" y="0"/>
                  </a:lnTo>
                  <a:lnTo>
                    <a:pt x="6297421" y="0"/>
                  </a:lnTo>
                  <a:lnTo>
                    <a:pt x="6345529" y="7752"/>
                  </a:lnTo>
                  <a:lnTo>
                    <a:pt x="6387297" y="29342"/>
                  </a:lnTo>
                  <a:lnTo>
                    <a:pt x="6420225" y="62270"/>
                  </a:lnTo>
                  <a:lnTo>
                    <a:pt x="6441815" y="104038"/>
                  </a:lnTo>
                  <a:lnTo>
                    <a:pt x="6449568" y="152145"/>
                  </a:lnTo>
                  <a:lnTo>
                    <a:pt x="6449568" y="760729"/>
                  </a:lnTo>
                  <a:lnTo>
                    <a:pt x="6441815" y="808837"/>
                  </a:lnTo>
                  <a:lnTo>
                    <a:pt x="6420225" y="850605"/>
                  </a:lnTo>
                  <a:lnTo>
                    <a:pt x="6387297" y="883533"/>
                  </a:lnTo>
                  <a:lnTo>
                    <a:pt x="6345529" y="905123"/>
                  </a:lnTo>
                  <a:lnTo>
                    <a:pt x="6297421" y="912876"/>
                  </a:lnTo>
                  <a:lnTo>
                    <a:pt x="152146" y="912876"/>
                  </a:lnTo>
                  <a:lnTo>
                    <a:pt x="104057" y="905123"/>
                  </a:lnTo>
                  <a:lnTo>
                    <a:pt x="62292" y="883533"/>
                  </a:lnTo>
                  <a:lnTo>
                    <a:pt x="29356" y="850605"/>
                  </a:lnTo>
                  <a:lnTo>
                    <a:pt x="7756" y="808837"/>
                  </a:lnTo>
                  <a:lnTo>
                    <a:pt x="0" y="760729"/>
                  </a:lnTo>
                  <a:lnTo>
                    <a:pt x="0" y="152145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90483" y="999605"/>
            <a:ext cx="4047490" cy="5368925"/>
          </a:xfrm>
          <a:prstGeom prst="rect">
            <a:avLst/>
          </a:prstGeom>
        </p:spPr>
        <p:txBody>
          <a:bodyPr vert="horz" wrap="square" lIns="0" tIns="258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sz="3900" spc="-5" dirty="0">
                <a:solidFill>
                  <a:srgbClr val="FFFFFF"/>
                </a:solidFill>
                <a:latin typeface="Times New Roman"/>
                <a:cs typeface="Times New Roman"/>
              </a:rPr>
              <a:t>Branches:</a:t>
            </a:r>
            <a:endParaRPr sz="3900" dirty="0">
              <a:latin typeface="Times New Roman"/>
              <a:cs typeface="Times New Roman"/>
            </a:endParaRPr>
          </a:p>
          <a:p>
            <a:pPr marL="310515" indent="-287020">
              <a:lnSpc>
                <a:spcPct val="100000"/>
              </a:lnSpc>
              <a:spcBef>
                <a:spcPts val="1490"/>
              </a:spcBef>
              <a:buChar char="•"/>
              <a:tabLst>
                <a:tab pos="310515" algn="l"/>
                <a:tab pos="311150" algn="l"/>
              </a:tabLst>
            </a:pPr>
            <a:r>
              <a:rPr sz="3000" dirty="0">
                <a:latin typeface="Times New Roman"/>
                <a:cs typeface="Times New Roman"/>
              </a:rPr>
              <a:t>Radial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recurrent</a:t>
            </a:r>
            <a:endParaRPr sz="3000" dirty="0">
              <a:latin typeface="Times New Roman"/>
              <a:cs typeface="Times New Roman"/>
            </a:endParaRPr>
          </a:p>
          <a:p>
            <a:pPr marL="310515" indent="-287020">
              <a:lnSpc>
                <a:spcPct val="100000"/>
              </a:lnSpc>
              <a:spcBef>
                <a:spcPts val="195"/>
              </a:spcBef>
              <a:buChar char="•"/>
              <a:tabLst>
                <a:tab pos="310515" algn="l"/>
                <a:tab pos="311150" algn="l"/>
              </a:tabLst>
            </a:pPr>
            <a:r>
              <a:rPr sz="3000" spc="-5" dirty="0">
                <a:latin typeface="Times New Roman"/>
                <a:cs typeface="Times New Roman"/>
              </a:rPr>
              <a:t>Muscular</a:t>
            </a:r>
            <a:endParaRPr sz="3000" dirty="0">
              <a:latin typeface="Times New Roman"/>
              <a:cs typeface="Times New Roman"/>
            </a:endParaRPr>
          </a:p>
          <a:p>
            <a:pPr marL="310515" indent="-287020">
              <a:lnSpc>
                <a:spcPct val="100000"/>
              </a:lnSpc>
              <a:spcBef>
                <a:spcPts val="190"/>
              </a:spcBef>
              <a:buChar char="•"/>
              <a:tabLst>
                <a:tab pos="310515" algn="l"/>
                <a:tab pos="311150" algn="l"/>
              </a:tabLst>
            </a:pPr>
            <a:r>
              <a:rPr sz="3000" dirty="0">
                <a:latin typeface="Times New Roman"/>
                <a:cs typeface="Times New Roman"/>
              </a:rPr>
              <a:t>Anterior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(palmar)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carpal</a:t>
            </a:r>
          </a:p>
          <a:p>
            <a:pPr marL="310515" indent="-287020">
              <a:lnSpc>
                <a:spcPct val="100000"/>
              </a:lnSpc>
              <a:spcBef>
                <a:spcPts val="195"/>
              </a:spcBef>
              <a:buChar char="•"/>
              <a:tabLst>
                <a:tab pos="310515" algn="l"/>
                <a:tab pos="311150" algn="l"/>
              </a:tabLst>
            </a:pPr>
            <a:r>
              <a:rPr sz="3000" spc="-5" dirty="0">
                <a:latin typeface="Times New Roman"/>
                <a:cs typeface="Times New Roman"/>
              </a:rPr>
              <a:t>Superficial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palmar</a:t>
            </a:r>
            <a:endParaRPr sz="3000" dirty="0">
              <a:latin typeface="Times New Roman"/>
              <a:cs typeface="Times New Roman"/>
            </a:endParaRPr>
          </a:p>
          <a:p>
            <a:pPr marL="310515" indent="-287020">
              <a:lnSpc>
                <a:spcPct val="100000"/>
              </a:lnSpc>
              <a:spcBef>
                <a:spcPts val="204"/>
              </a:spcBef>
              <a:buChar char="•"/>
              <a:tabLst>
                <a:tab pos="310515" algn="l"/>
                <a:tab pos="311150" algn="l"/>
              </a:tabLst>
            </a:pPr>
            <a:r>
              <a:rPr sz="3000" spc="-5" dirty="0">
                <a:latin typeface="Times New Roman"/>
                <a:cs typeface="Times New Roman"/>
              </a:rPr>
              <a:t>Posterior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(dorsal)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carpal</a:t>
            </a:r>
          </a:p>
          <a:p>
            <a:pPr marL="310515" indent="-287020">
              <a:lnSpc>
                <a:spcPct val="100000"/>
              </a:lnSpc>
              <a:spcBef>
                <a:spcPts val="190"/>
              </a:spcBef>
              <a:buChar char="•"/>
              <a:tabLst>
                <a:tab pos="310515" algn="l"/>
                <a:tab pos="311150" algn="l"/>
              </a:tabLst>
            </a:pPr>
            <a:r>
              <a:rPr sz="3000" spc="-5" dirty="0">
                <a:latin typeface="Times New Roman"/>
                <a:cs typeface="Times New Roman"/>
              </a:rPr>
              <a:t>First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dorsal metacarpal</a:t>
            </a:r>
            <a:endParaRPr sz="3000" dirty="0">
              <a:latin typeface="Times New Roman"/>
              <a:cs typeface="Times New Roman"/>
            </a:endParaRPr>
          </a:p>
          <a:p>
            <a:pPr marL="310515" indent="-287020">
              <a:lnSpc>
                <a:spcPct val="100000"/>
              </a:lnSpc>
              <a:spcBef>
                <a:spcPts val="195"/>
              </a:spcBef>
              <a:buChar char="•"/>
              <a:tabLst>
                <a:tab pos="310515" algn="l"/>
                <a:tab pos="311150" algn="l"/>
              </a:tabLst>
            </a:pPr>
            <a:r>
              <a:rPr sz="3000" spc="-5" dirty="0">
                <a:latin typeface="Times New Roman"/>
                <a:cs typeface="Times New Roman"/>
              </a:rPr>
              <a:t>Dorsal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digital</a:t>
            </a:r>
            <a:endParaRPr sz="3000" dirty="0">
              <a:latin typeface="Times New Roman"/>
              <a:cs typeface="Times New Roman"/>
            </a:endParaRPr>
          </a:p>
          <a:p>
            <a:pPr marL="310515" indent="-287020">
              <a:lnSpc>
                <a:spcPct val="100000"/>
              </a:lnSpc>
              <a:spcBef>
                <a:spcPts val="195"/>
              </a:spcBef>
              <a:buChar char="•"/>
              <a:tabLst>
                <a:tab pos="310515" algn="l"/>
                <a:tab pos="311150" algn="l"/>
              </a:tabLst>
            </a:pPr>
            <a:r>
              <a:rPr sz="3000" spc="-5" dirty="0">
                <a:latin typeface="Times New Roman"/>
                <a:cs typeface="Times New Roman"/>
              </a:rPr>
              <a:t>Prinicipis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pollicis</a:t>
            </a:r>
            <a:endParaRPr sz="3000" dirty="0">
              <a:latin typeface="Times New Roman"/>
              <a:cs typeface="Times New Roman"/>
            </a:endParaRPr>
          </a:p>
          <a:p>
            <a:pPr marL="310515" indent="-287020">
              <a:lnSpc>
                <a:spcPct val="100000"/>
              </a:lnSpc>
              <a:spcBef>
                <a:spcPts val="204"/>
              </a:spcBef>
              <a:buChar char="•"/>
              <a:tabLst>
                <a:tab pos="310515" algn="l"/>
                <a:tab pos="311150" algn="l"/>
              </a:tabLst>
            </a:pPr>
            <a:r>
              <a:rPr sz="3000" spc="-5" dirty="0">
                <a:latin typeface="Times New Roman"/>
                <a:cs typeface="Times New Roman"/>
              </a:rPr>
              <a:t>Radialis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indicis</a:t>
            </a:r>
            <a:endParaRPr sz="30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57400" y="141732"/>
            <a:ext cx="5892165" cy="876935"/>
            <a:chOff x="722312" y="274256"/>
            <a:chExt cx="5892165" cy="876935"/>
          </a:xfrm>
        </p:grpSpPr>
        <p:sp>
          <p:nvSpPr>
            <p:cNvPr id="7" name="object 7"/>
            <p:cNvSpPr/>
            <p:nvPr/>
          </p:nvSpPr>
          <p:spPr>
            <a:xfrm>
              <a:off x="727710" y="279653"/>
              <a:ext cx="5881370" cy="866140"/>
            </a:xfrm>
            <a:custGeom>
              <a:avLst/>
              <a:gdLst/>
              <a:ahLst/>
              <a:cxnLst/>
              <a:rect l="l" t="t" r="r" b="b"/>
              <a:pathLst>
                <a:path w="5881370" h="866140">
                  <a:moveTo>
                    <a:pt x="5736844" y="0"/>
                  </a:moveTo>
                  <a:lnTo>
                    <a:pt x="144272" y="0"/>
                  </a:lnTo>
                  <a:lnTo>
                    <a:pt x="98670" y="7359"/>
                  </a:lnTo>
                  <a:lnTo>
                    <a:pt x="59066" y="27850"/>
                  </a:lnTo>
                  <a:lnTo>
                    <a:pt x="27835" y="59088"/>
                  </a:lnTo>
                  <a:lnTo>
                    <a:pt x="7355" y="98690"/>
                  </a:lnTo>
                  <a:lnTo>
                    <a:pt x="0" y="144272"/>
                  </a:lnTo>
                  <a:lnTo>
                    <a:pt x="0" y="721360"/>
                  </a:lnTo>
                  <a:lnTo>
                    <a:pt x="7355" y="766941"/>
                  </a:lnTo>
                  <a:lnTo>
                    <a:pt x="27835" y="806543"/>
                  </a:lnTo>
                  <a:lnTo>
                    <a:pt x="59066" y="837781"/>
                  </a:lnTo>
                  <a:lnTo>
                    <a:pt x="98670" y="858272"/>
                  </a:lnTo>
                  <a:lnTo>
                    <a:pt x="144272" y="865632"/>
                  </a:lnTo>
                  <a:lnTo>
                    <a:pt x="5736844" y="865632"/>
                  </a:lnTo>
                  <a:lnTo>
                    <a:pt x="5782425" y="858272"/>
                  </a:lnTo>
                  <a:lnTo>
                    <a:pt x="5822027" y="837781"/>
                  </a:lnTo>
                  <a:lnTo>
                    <a:pt x="5853265" y="806543"/>
                  </a:lnTo>
                  <a:lnTo>
                    <a:pt x="5873756" y="766941"/>
                  </a:lnTo>
                  <a:lnTo>
                    <a:pt x="5881116" y="721360"/>
                  </a:lnTo>
                  <a:lnTo>
                    <a:pt x="5881116" y="144272"/>
                  </a:lnTo>
                  <a:lnTo>
                    <a:pt x="5873756" y="98690"/>
                  </a:lnTo>
                  <a:lnTo>
                    <a:pt x="5853265" y="59088"/>
                  </a:lnTo>
                  <a:lnTo>
                    <a:pt x="5822027" y="27850"/>
                  </a:lnTo>
                  <a:lnTo>
                    <a:pt x="5782425" y="7359"/>
                  </a:lnTo>
                  <a:lnTo>
                    <a:pt x="573684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7710" y="279653"/>
              <a:ext cx="5881370" cy="866140"/>
            </a:xfrm>
            <a:custGeom>
              <a:avLst/>
              <a:gdLst/>
              <a:ahLst/>
              <a:cxnLst/>
              <a:rect l="l" t="t" r="r" b="b"/>
              <a:pathLst>
                <a:path w="5881370" h="866140">
                  <a:moveTo>
                    <a:pt x="0" y="144272"/>
                  </a:moveTo>
                  <a:lnTo>
                    <a:pt x="7355" y="98690"/>
                  </a:lnTo>
                  <a:lnTo>
                    <a:pt x="27835" y="59088"/>
                  </a:lnTo>
                  <a:lnTo>
                    <a:pt x="59066" y="27850"/>
                  </a:lnTo>
                  <a:lnTo>
                    <a:pt x="98670" y="7359"/>
                  </a:lnTo>
                  <a:lnTo>
                    <a:pt x="144272" y="0"/>
                  </a:lnTo>
                  <a:lnTo>
                    <a:pt x="5736844" y="0"/>
                  </a:lnTo>
                  <a:lnTo>
                    <a:pt x="5782425" y="7359"/>
                  </a:lnTo>
                  <a:lnTo>
                    <a:pt x="5822027" y="27850"/>
                  </a:lnTo>
                  <a:lnTo>
                    <a:pt x="5853265" y="59088"/>
                  </a:lnTo>
                  <a:lnTo>
                    <a:pt x="5873756" y="98690"/>
                  </a:lnTo>
                  <a:lnTo>
                    <a:pt x="5881116" y="144272"/>
                  </a:lnTo>
                  <a:lnTo>
                    <a:pt x="5881116" y="721360"/>
                  </a:lnTo>
                  <a:lnTo>
                    <a:pt x="5873756" y="766941"/>
                  </a:lnTo>
                  <a:lnTo>
                    <a:pt x="5853265" y="806543"/>
                  </a:lnTo>
                  <a:lnTo>
                    <a:pt x="5822027" y="837781"/>
                  </a:lnTo>
                  <a:lnTo>
                    <a:pt x="5782425" y="858272"/>
                  </a:lnTo>
                  <a:lnTo>
                    <a:pt x="5736844" y="865632"/>
                  </a:lnTo>
                  <a:lnTo>
                    <a:pt x="144272" y="865632"/>
                  </a:lnTo>
                  <a:lnTo>
                    <a:pt x="98670" y="858272"/>
                  </a:lnTo>
                  <a:lnTo>
                    <a:pt x="59066" y="837781"/>
                  </a:lnTo>
                  <a:lnTo>
                    <a:pt x="27835" y="806543"/>
                  </a:lnTo>
                  <a:lnTo>
                    <a:pt x="7355" y="766941"/>
                  </a:lnTo>
                  <a:lnTo>
                    <a:pt x="0" y="721360"/>
                  </a:lnTo>
                  <a:lnTo>
                    <a:pt x="0" y="14427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33130" y="238569"/>
            <a:ext cx="341630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5" dirty="0">
                <a:solidFill>
                  <a:schemeClr val="bg1"/>
                </a:solidFill>
              </a:rPr>
              <a:t>Radial</a:t>
            </a:r>
            <a:r>
              <a:rPr sz="3700" spc="-35" dirty="0">
                <a:solidFill>
                  <a:schemeClr val="bg1"/>
                </a:solidFill>
              </a:rPr>
              <a:t> </a:t>
            </a:r>
            <a:r>
              <a:rPr sz="3700" dirty="0">
                <a:solidFill>
                  <a:schemeClr val="bg1"/>
                </a:solidFill>
              </a:rPr>
              <a:t>artery</a:t>
            </a:r>
            <a:r>
              <a:rPr sz="3700" spc="-35" dirty="0">
                <a:solidFill>
                  <a:schemeClr val="bg1"/>
                </a:solidFill>
              </a:rPr>
              <a:t> </a:t>
            </a:r>
            <a:r>
              <a:rPr sz="3700" spc="-5" dirty="0">
                <a:solidFill>
                  <a:schemeClr val="bg1"/>
                </a:solidFill>
              </a:rPr>
              <a:t>..4/5</a:t>
            </a:r>
            <a:endParaRPr sz="3700" dirty="0">
              <a:solidFill>
                <a:schemeClr val="bg1"/>
              </a:solidFill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7200" y="0"/>
            <a:ext cx="2566416" cy="67513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9244" y="1051496"/>
            <a:ext cx="7126605" cy="5419725"/>
            <a:chOff x="559244" y="1051496"/>
            <a:chExt cx="7126605" cy="5419725"/>
          </a:xfrm>
        </p:grpSpPr>
        <p:sp>
          <p:nvSpPr>
            <p:cNvPr id="3" name="object 3"/>
            <p:cNvSpPr/>
            <p:nvPr/>
          </p:nvSpPr>
          <p:spPr>
            <a:xfrm>
              <a:off x="564641" y="1056893"/>
              <a:ext cx="7115809" cy="1069975"/>
            </a:xfrm>
            <a:custGeom>
              <a:avLst/>
              <a:gdLst/>
              <a:ahLst/>
              <a:cxnLst/>
              <a:rect l="l" t="t" r="r" b="b"/>
              <a:pathLst>
                <a:path w="7115809" h="1069975">
                  <a:moveTo>
                    <a:pt x="6937248" y="0"/>
                  </a:moveTo>
                  <a:lnTo>
                    <a:pt x="178308" y="0"/>
                  </a:lnTo>
                  <a:lnTo>
                    <a:pt x="130907" y="6372"/>
                  </a:lnTo>
                  <a:lnTo>
                    <a:pt x="88312" y="24355"/>
                  </a:lnTo>
                  <a:lnTo>
                    <a:pt x="52225" y="52244"/>
                  </a:lnTo>
                  <a:lnTo>
                    <a:pt x="24344" y="88335"/>
                  </a:lnTo>
                  <a:lnTo>
                    <a:pt x="6369" y="130924"/>
                  </a:lnTo>
                  <a:lnTo>
                    <a:pt x="0" y="178307"/>
                  </a:lnTo>
                  <a:lnTo>
                    <a:pt x="0" y="891539"/>
                  </a:lnTo>
                  <a:lnTo>
                    <a:pt x="6369" y="938923"/>
                  </a:lnTo>
                  <a:lnTo>
                    <a:pt x="24344" y="981512"/>
                  </a:lnTo>
                  <a:lnTo>
                    <a:pt x="52225" y="1017603"/>
                  </a:lnTo>
                  <a:lnTo>
                    <a:pt x="88312" y="1045492"/>
                  </a:lnTo>
                  <a:lnTo>
                    <a:pt x="130907" y="1063475"/>
                  </a:lnTo>
                  <a:lnTo>
                    <a:pt x="178308" y="1069847"/>
                  </a:lnTo>
                  <a:lnTo>
                    <a:pt x="6937248" y="1069847"/>
                  </a:lnTo>
                  <a:lnTo>
                    <a:pt x="6984631" y="1063475"/>
                  </a:lnTo>
                  <a:lnTo>
                    <a:pt x="7027220" y="1045492"/>
                  </a:lnTo>
                  <a:lnTo>
                    <a:pt x="7063311" y="1017603"/>
                  </a:lnTo>
                  <a:lnTo>
                    <a:pt x="7091200" y="981512"/>
                  </a:lnTo>
                  <a:lnTo>
                    <a:pt x="7109183" y="938923"/>
                  </a:lnTo>
                  <a:lnTo>
                    <a:pt x="7115556" y="891539"/>
                  </a:lnTo>
                  <a:lnTo>
                    <a:pt x="7115556" y="178307"/>
                  </a:lnTo>
                  <a:lnTo>
                    <a:pt x="7109183" y="130924"/>
                  </a:lnTo>
                  <a:lnTo>
                    <a:pt x="7091200" y="88335"/>
                  </a:lnTo>
                  <a:lnTo>
                    <a:pt x="7063311" y="52244"/>
                  </a:lnTo>
                  <a:lnTo>
                    <a:pt x="7027220" y="24355"/>
                  </a:lnTo>
                  <a:lnTo>
                    <a:pt x="6984631" y="6372"/>
                  </a:lnTo>
                  <a:lnTo>
                    <a:pt x="693724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4641" y="1056893"/>
              <a:ext cx="7115809" cy="1069975"/>
            </a:xfrm>
            <a:custGeom>
              <a:avLst/>
              <a:gdLst/>
              <a:ahLst/>
              <a:cxnLst/>
              <a:rect l="l" t="t" r="r" b="b"/>
              <a:pathLst>
                <a:path w="7115809" h="1069975">
                  <a:moveTo>
                    <a:pt x="0" y="178307"/>
                  </a:moveTo>
                  <a:lnTo>
                    <a:pt x="6369" y="130924"/>
                  </a:lnTo>
                  <a:lnTo>
                    <a:pt x="24344" y="88335"/>
                  </a:lnTo>
                  <a:lnTo>
                    <a:pt x="52225" y="52244"/>
                  </a:lnTo>
                  <a:lnTo>
                    <a:pt x="88312" y="24355"/>
                  </a:lnTo>
                  <a:lnTo>
                    <a:pt x="130907" y="6372"/>
                  </a:lnTo>
                  <a:lnTo>
                    <a:pt x="178308" y="0"/>
                  </a:lnTo>
                  <a:lnTo>
                    <a:pt x="6937248" y="0"/>
                  </a:lnTo>
                  <a:lnTo>
                    <a:pt x="6984631" y="6372"/>
                  </a:lnTo>
                  <a:lnTo>
                    <a:pt x="7027220" y="24355"/>
                  </a:lnTo>
                  <a:lnTo>
                    <a:pt x="7063311" y="52244"/>
                  </a:lnTo>
                  <a:lnTo>
                    <a:pt x="7091200" y="88335"/>
                  </a:lnTo>
                  <a:lnTo>
                    <a:pt x="7109183" y="130924"/>
                  </a:lnTo>
                  <a:lnTo>
                    <a:pt x="7115556" y="178307"/>
                  </a:lnTo>
                  <a:lnTo>
                    <a:pt x="7115556" y="891539"/>
                  </a:lnTo>
                  <a:lnTo>
                    <a:pt x="7109183" y="938923"/>
                  </a:lnTo>
                  <a:lnTo>
                    <a:pt x="7091200" y="981512"/>
                  </a:lnTo>
                  <a:lnTo>
                    <a:pt x="7063311" y="1017603"/>
                  </a:lnTo>
                  <a:lnTo>
                    <a:pt x="7027220" y="1045492"/>
                  </a:lnTo>
                  <a:lnTo>
                    <a:pt x="6984631" y="1063475"/>
                  </a:lnTo>
                  <a:lnTo>
                    <a:pt x="6937248" y="1069847"/>
                  </a:lnTo>
                  <a:lnTo>
                    <a:pt x="178308" y="1069847"/>
                  </a:lnTo>
                  <a:lnTo>
                    <a:pt x="130907" y="1063475"/>
                  </a:lnTo>
                  <a:lnTo>
                    <a:pt x="88312" y="1045492"/>
                  </a:lnTo>
                  <a:lnTo>
                    <a:pt x="52225" y="1017603"/>
                  </a:lnTo>
                  <a:lnTo>
                    <a:pt x="24344" y="981512"/>
                  </a:lnTo>
                  <a:lnTo>
                    <a:pt x="6369" y="938923"/>
                  </a:lnTo>
                  <a:lnTo>
                    <a:pt x="0" y="891539"/>
                  </a:lnTo>
                  <a:lnTo>
                    <a:pt x="0" y="17830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4641" y="2143505"/>
              <a:ext cx="7115809" cy="1069975"/>
            </a:xfrm>
            <a:custGeom>
              <a:avLst/>
              <a:gdLst/>
              <a:ahLst/>
              <a:cxnLst/>
              <a:rect l="l" t="t" r="r" b="b"/>
              <a:pathLst>
                <a:path w="7115809" h="1069975">
                  <a:moveTo>
                    <a:pt x="6937248" y="0"/>
                  </a:moveTo>
                  <a:lnTo>
                    <a:pt x="178308" y="0"/>
                  </a:lnTo>
                  <a:lnTo>
                    <a:pt x="130907" y="6372"/>
                  </a:lnTo>
                  <a:lnTo>
                    <a:pt x="88312" y="24355"/>
                  </a:lnTo>
                  <a:lnTo>
                    <a:pt x="52225" y="52244"/>
                  </a:lnTo>
                  <a:lnTo>
                    <a:pt x="24344" y="88335"/>
                  </a:lnTo>
                  <a:lnTo>
                    <a:pt x="6369" y="130924"/>
                  </a:lnTo>
                  <a:lnTo>
                    <a:pt x="0" y="178308"/>
                  </a:lnTo>
                  <a:lnTo>
                    <a:pt x="0" y="891540"/>
                  </a:lnTo>
                  <a:lnTo>
                    <a:pt x="6369" y="938923"/>
                  </a:lnTo>
                  <a:lnTo>
                    <a:pt x="24344" y="981512"/>
                  </a:lnTo>
                  <a:lnTo>
                    <a:pt x="52225" y="1017603"/>
                  </a:lnTo>
                  <a:lnTo>
                    <a:pt x="88312" y="1045492"/>
                  </a:lnTo>
                  <a:lnTo>
                    <a:pt x="130907" y="1063475"/>
                  </a:lnTo>
                  <a:lnTo>
                    <a:pt x="178308" y="1069848"/>
                  </a:lnTo>
                  <a:lnTo>
                    <a:pt x="6937248" y="1069848"/>
                  </a:lnTo>
                  <a:lnTo>
                    <a:pt x="6984631" y="1063475"/>
                  </a:lnTo>
                  <a:lnTo>
                    <a:pt x="7027220" y="1045492"/>
                  </a:lnTo>
                  <a:lnTo>
                    <a:pt x="7063311" y="1017603"/>
                  </a:lnTo>
                  <a:lnTo>
                    <a:pt x="7091200" y="981512"/>
                  </a:lnTo>
                  <a:lnTo>
                    <a:pt x="7109183" y="938923"/>
                  </a:lnTo>
                  <a:lnTo>
                    <a:pt x="7115556" y="891540"/>
                  </a:lnTo>
                  <a:lnTo>
                    <a:pt x="7115556" y="178308"/>
                  </a:lnTo>
                  <a:lnTo>
                    <a:pt x="7109183" y="130924"/>
                  </a:lnTo>
                  <a:lnTo>
                    <a:pt x="7091200" y="88335"/>
                  </a:lnTo>
                  <a:lnTo>
                    <a:pt x="7063311" y="52244"/>
                  </a:lnTo>
                  <a:lnTo>
                    <a:pt x="7027220" y="24355"/>
                  </a:lnTo>
                  <a:lnTo>
                    <a:pt x="6984631" y="6372"/>
                  </a:lnTo>
                  <a:lnTo>
                    <a:pt x="693724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4641" y="2143505"/>
              <a:ext cx="7115809" cy="1069975"/>
            </a:xfrm>
            <a:custGeom>
              <a:avLst/>
              <a:gdLst/>
              <a:ahLst/>
              <a:cxnLst/>
              <a:rect l="l" t="t" r="r" b="b"/>
              <a:pathLst>
                <a:path w="7115809" h="1069975">
                  <a:moveTo>
                    <a:pt x="0" y="178308"/>
                  </a:moveTo>
                  <a:lnTo>
                    <a:pt x="6369" y="130924"/>
                  </a:lnTo>
                  <a:lnTo>
                    <a:pt x="24344" y="88335"/>
                  </a:lnTo>
                  <a:lnTo>
                    <a:pt x="52225" y="52244"/>
                  </a:lnTo>
                  <a:lnTo>
                    <a:pt x="88312" y="24355"/>
                  </a:lnTo>
                  <a:lnTo>
                    <a:pt x="130907" y="6372"/>
                  </a:lnTo>
                  <a:lnTo>
                    <a:pt x="178308" y="0"/>
                  </a:lnTo>
                  <a:lnTo>
                    <a:pt x="6937248" y="0"/>
                  </a:lnTo>
                  <a:lnTo>
                    <a:pt x="6984631" y="6372"/>
                  </a:lnTo>
                  <a:lnTo>
                    <a:pt x="7027220" y="24355"/>
                  </a:lnTo>
                  <a:lnTo>
                    <a:pt x="7063311" y="52244"/>
                  </a:lnTo>
                  <a:lnTo>
                    <a:pt x="7091200" y="88335"/>
                  </a:lnTo>
                  <a:lnTo>
                    <a:pt x="7109183" y="130924"/>
                  </a:lnTo>
                  <a:lnTo>
                    <a:pt x="7115556" y="178308"/>
                  </a:lnTo>
                  <a:lnTo>
                    <a:pt x="7115556" y="891540"/>
                  </a:lnTo>
                  <a:lnTo>
                    <a:pt x="7109183" y="938923"/>
                  </a:lnTo>
                  <a:lnTo>
                    <a:pt x="7091200" y="981512"/>
                  </a:lnTo>
                  <a:lnTo>
                    <a:pt x="7063311" y="1017603"/>
                  </a:lnTo>
                  <a:lnTo>
                    <a:pt x="7027220" y="1045492"/>
                  </a:lnTo>
                  <a:lnTo>
                    <a:pt x="6984631" y="1063475"/>
                  </a:lnTo>
                  <a:lnTo>
                    <a:pt x="6937248" y="1069848"/>
                  </a:lnTo>
                  <a:lnTo>
                    <a:pt x="178308" y="1069848"/>
                  </a:lnTo>
                  <a:lnTo>
                    <a:pt x="130907" y="1063475"/>
                  </a:lnTo>
                  <a:lnTo>
                    <a:pt x="88312" y="1045492"/>
                  </a:lnTo>
                  <a:lnTo>
                    <a:pt x="52225" y="1017603"/>
                  </a:lnTo>
                  <a:lnTo>
                    <a:pt x="24344" y="981512"/>
                  </a:lnTo>
                  <a:lnTo>
                    <a:pt x="6369" y="938923"/>
                  </a:lnTo>
                  <a:lnTo>
                    <a:pt x="0" y="891540"/>
                  </a:lnTo>
                  <a:lnTo>
                    <a:pt x="0" y="17830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4641" y="3227069"/>
              <a:ext cx="7115809" cy="1069975"/>
            </a:xfrm>
            <a:custGeom>
              <a:avLst/>
              <a:gdLst/>
              <a:ahLst/>
              <a:cxnLst/>
              <a:rect l="l" t="t" r="r" b="b"/>
              <a:pathLst>
                <a:path w="7115809" h="1069975">
                  <a:moveTo>
                    <a:pt x="6937248" y="0"/>
                  </a:moveTo>
                  <a:lnTo>
                    <a:pt x="178308" y="0"/>
                  </a:lnTo>
                  <a:lnTo>
                    <a:pt x="130907" y="6372"/>
                  </a:lnTo>
                  <a:lnTo>
                    <a:pt x="88312" y="24355"/>
                  </a:lnTo>
                  <a:lnTo>
                    <a:pt x="52225" y="52244"/>
                  </a:lnTo>
                  <a:lnTo>
                    <a:pt x="24344" y="88335"/>
                  </a:lnTo>
                  <a:lnTo>
                    <a:pt x="6369" y="130924"/>
                  </a:lnTo>
                  <a:lnTo>
                    <a:pt x="0" y="178307"/>
                  </a:lnTo>
                  <a:lnTo>
                    <a:pt x="0" y="891539"/>
                  </a:lnTo>
                  <a:lnTo>
                    <a:pt x="6369" y="938923"/>
                  </a:lnTo>
                  <a:lnTo>
                    <a:pt x="24344" y="981512"/>
                  </a:lnTo>
                  <a:lnTo>
                    <a:pt x="52225" y="1017603"/>
                  </a:lnTo>
                  <a:lnTo>
                    <a:pt x="88312" y="1045492"/>
                  </a:lnTo>
                  <a:lnTo>
                    <a:pt x="130907" y="1063475"/>
                  </a:lnTo>
                  <a:lnTo>
                    <a:pt x="178308" y="1069847"/>
                  </a:lnTo>
                  <a:lnTo>
                    <a:pt x="6937248" y="1069847"/>
                  </a:lnTo>
                  <a:lnTo>
                    <a:pt x="6984631" y="1063475"/>
                  </a:lnTo>
                  <a:lnTo>
                    <a:pt x="7027220" y="1045492"/>
                  </a:lnTo>
                  <a:lnTo>
                    <a:pt x="7063311" y="1017603"/>
                  </a:lnTo>
                  <a:lnTo>
                    <a:pt x="7091200" y="981512"/>
                  </a:lnTo>
                  <a:lnTo>
                    <a:pt x="7109183" y="938923"/>
                  </a:lnTo>
                  <a:lnTo>
                    <a:pt x="7115556" y="891539"/>
                  </a:lnTo>
                  <a:lnTo>
                    <a:pt x="7115556" y="178307"/>
                  </a:lnTo>
                  <a:lnTo>
                    <a:pt x="7109183" y="130924"/>
                  </a:lnTo>
                  <a:lnTo>
                    <a:pt x="7091200" y="88335"/>
                  </a:lnTo>
                  <a:lnTo>
                    <a:pt x="7063311" y="52244"/>
                  </a:lnTo>
                  <a:lnTo>
                    <a:pt x="7027220" y="24355"/>
                  </a:lnTo>
                  <a:lnTo>
                    <a:pt x="6984631" y="6372"/>
                  </a:lnTo>
                  <a:lnTo>
                    <a:pt x="693724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4641" y="3227069"/>
              <a:ext cx="7115809" cy="1069975"/>
            </a:xfrm>
            <a:custGeom>
              <a:avLst/>
              <a:gdLst/>
              <a:ahLst/>
              <a:cxnLst/>
              <a:rect l="l" t="t" r="r" b="b"/>
              <a:pathLst>
                <a:path w="7115809" h="1069975">
                  <a:moveTo>
                    <a:pt x="0" y="178307"/>
                  </a:moveTo>
                  <a:lnTo>
                    <a:pt x="6369" y="130924"/>
                  </a:lnTo>
                  <a:lnTo>
                    <a:pt x="24344" y="88335"/>
                  </a:lnTo>
                  <a:lnTo>
                    <a:pt x="52225" y="52244"/>
                  </a:lnTo>
                  <a:lnTo>
                    <a:pt x="88312" y="24355"/>
                  </a:lnTo>
                  <a:lnTo>
                    <a:pt x="130907" y="6372"/>
                  </a:lnTo>
                  <a:lnTo>
                    <a:pt x="178308" y="0"/>
                  </a:lnTo>
                  <a:lnTo>
                    <a:pt x="6937248" y="0"/>
                  </a:lnTo>
                  <a:lnTo>
                    <a:pt x="6984631" y="6372"/>
                  </a:lnTo>
                  <a:lnTo>
                    <a:pt x="7027220" y="24355"/>
                  </a:lnTo>
                  <a:lnTo>
                    <a:pt x="7063311" y="52244"/>
                  </a:lnTo>
                  <a:lnTo>
                    <a:pt x="7091200" y="88335"/>
                  </a:lnTo>
                  <a:lnTo>
                    <a:pt x="7109183" y="130924"/>
                  </a:lnTo>
                  <a:lnTo>
                    <a:pt x="7115556" y="178307"/>
                  </a:lnTo>
                  <a:lnTo>
                    <a:pt x="7115556" y="891539"/>
                  </a:lnTo>
                  <a:lnTo>
                    <a:pt x="7109183" y="938923"/>
                  </a:lnTo>
                  <a:lnTo>
                    <a:pt x="7091200" y="981512"/>
                  </a:lnTo>
                  <a:lnTo>
                    <a:pt x="7063311" y="1017603"/>
                  </a:lnTo>
                  <a:lnTo>
                    <a:pt x="7027220" y="1045492"/>
                  </a:lnTo>
                  <a:lnTo>
                    <a:pt x="6984631" y="1063475"/>
                  </a:lnTo>
                  <a:lnTo>
                    <a:pt x="6937248" y="1069847"/>
                  </a:lnTo>
                  <a:lnTo>
                    <a:pt x="178308" y="1069847"/>
                  </a:lnTo>
                  <a:lnTo>
                    <a:pt x="130907" y="1063475"/>
                  </a:lnTo>
                  <a:lnTo>
                    <a:pt x="88312" y="1045492"/>
                  </a:lnTo>
                  <a:lnTo>
                    <a:pt x="52225" y="1017603"/>
                  </a:lnTo>
                  <a:lnTo>
                    <a:pt x="24344" y="981512"/>
                  </a:lnTo>
                  <a:lnTo>
                    <a:pt x="6369" y="938923"/>
                  </a:lnTo>
                  <a:lnTo>
                    <a:pt x="0" y="891539"/>
                  </a:lnTo>
                  <a:lnTo>
                    <a:pt x="0" y="17830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4641" y="4312157"/>
              <a:ext cx="7115809" cy="1069975"/>
            </a:xfrm>
            <a:custGeom>
              <a:avLst/>
              <a:gdLst/>
              <a:ahLst/>
              <a:cxnLst/>
              <a:rect l="l" t="t" r="r" b="b"/>
              <a:pathLst>
                <a:path w="7115809" h="1069975">
                  <a:moveTo>
                    <a:pt x="6937248" y="0"/>
                  </a:moveTo>
                  <a:lnTo>
                    <a:pt x="178308" y="0"/>
                  </a:lnTo>
                  <a:lnTo>
                    <a:pt x="130907" y="6372"/>
                  </a:lnTo>
                  <a:lnTo>
                    <a:pt x="88312" y="24355"/>
                  </a:lnTo>
                  <a:lnTo>
                    <a:pt x="52225" y="52244"/>
                  </a:lnTo>
                  <a:lnTo>
                    <a:pt x="24344" y="88335"/>
                  </a:lnTo>
                  <a:lnTo>
                    <a:pt x="6369" y="130924"/>
                  </a:lnTo>
                  <a:lnTo>
                    <a:pt x="0" y="178308"/>
                  </a:lnTo>
                  <a:lnTo>
                    <a:pt x="0" y="891540"/>
                  </a:lnTo>
                  <a:lnTo>
                    <a:pt x="6369" y="938923"/>
                  </a:lnTo>
                  <a:lnTo>
                    <a:pt x="24344" y="981512"/>
                  </a:lnTo>
                  <a:lnTo>
                    <a:pt x="52225" y="1017603"/>
                  </a:lnTo>
                  <a:lnTo>
                    <a:pt x="88312" y="1045492"/>
                  </a:lnTo>
                  <a:lnTo>
                    <a:pt x="130907" y="1063475"/>
                  </a:lnTo>
                  <a:lnTo>
                    <a:pt x="178308" y="1069848"/>
                  </a:lnTo>
                  <a:lnTo>
                    <a:pt x="6937248" y="1069848"/>
                  </a:lnTo>
                  <a:lnTo>
                    <a:pt x="6984631" y="1063475"/>
                  </a:lnTo>
                  <a:lnTo>
                    <a:pt x="7027220" y="1045492"/>
                  </a:lnTo>
                  <a:lnTo>
                    <a:pt x="7063311" y="1017603"/>
                  </a:lnTo>
                  <a:lnTo>
                    <a:pt x="7091200" y="981512"/>
                  </a:lnTo>
                  <a:lnTo>
                    <a:pt x="7109183" y="938923"/>
                  </a:lnTo>
                  <a:lnTo>
                    <a:pt x="7115556" y="891540"/>
                  </a:lnTo>
                  <a:lnTo>
                    <a:pt x="7115556" y="178308"/>
                  </a:lnTo>
                  <a:lnTo>
                    <a:pt x="7109183" y="130924"/>
                  </a:lnTo>
                  <a:lnTo>
                    <a:pt x="7091200" y="88335"/>
                  </a:lnTo>
                  <a:lnTo>
                    <a:pt x="7063311" y="52244"/>
                  </a:lnTo>
                  <a:lnTo>
                    <a:pt x="7027220" y="24355"/>
                  </a:lnTo>
                  <a:lnTo>
                    <a:pt x="6984631" y="6372"/>
                  </a:lnTo>
                  <a:lnTo>
                    <a:pt x="693724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4641" y="4312157"/>
              <a:ext cx="7115809" cy="1069975"/>
            </a:xfrm>
            <a:custGeom>
              <a:avLst/>
              <a:gdLst/>
              <a:ahLst/>
              <a:cxnLst/>
              <a:rect l="l" t="t" r="r" b="b"/>
              <a:pathLst>
                <a:path w="7115809" h="1069975">
                  <a:moveTo>
                    <a:pt x="0" y="178308"/>
                  </a:moveTo>
                  <a:lnTo>
                    <a:pt x="6369" y="130924"/>
                  </a:lnTo>
                  <a:lnTo>
                    <a:pt x="24344" y="88335"/>
                  </a:lnTo>
                  <a:lnTo>
                    <a:pt x="52225" y="52244"/>
                  </a:lnTo>
                  <a:lnTo>
                    <a:pt x="88312" y="24355"/>
                  </a:lnTo>
                  <a:lnTo>
                    <a:pt x="130907" y="6372"/>
                  </a:lnTo>
                  <a:lnTo>
                    <a:pt x="178308" y="0"/>
                  </a:lnTo>
                  <a:lnTo>
                    <a:pt x="6937248" y="0"/>
                  </a:lnTo>
                  <a:lnTo>
                    <a:pt x="6984631" y="6372"/>
                  </a:lnTo>
                  <a:lnTo>
                    <a:pt x="7027220" y="24355"/>
                  </a:lnTo>
                  <a:lnTo>
                    <a:pt x="7063311" y="52244"/>
                  </a:lnTo>
                  <a:lnTo>
                    <a:pt x="7091200" y="88335"/>
                  </a:lnTo>
                  <a:lnTo>
                    <a:pt x="7109183" y="130924"/>
                  </a:lnTo>
                  <a:lnTo>
                    <a:pt x="7115556" y="178308"/>
                  </a:lnTo>
                  <a:lnTo>
                    <a:pt x="7115556" y="891540"/>
                  </a:lnTo>
                  <a:lnTo>
                    <a:pt x="7109183" y="938923"/>
                  </a:lnTo>
                  <a:lnTo>
                    <a:pt x="7091200" y="981512"/>
                  </a:lnTo>
                  <a:lnTo>
                    <a:pt x="7063311" y="1017603"/>
                  </a:lnTo>
                  <a:lnTo>
                    <a:pt x="7027220" y="1045492"/>
                  </a:lnTo>
                  <a:lnTo>
                    <a:pt x="6984631" y="1063475"/>
                  </a:lnTo>
                  <a:lnTo>
                    <a:pt x="6937248" y="1069848"/>
                  </a:lnTo>
                  <a:lnTo>
                    <a:pt x="178308" y="1069848"/>
                  </a:lnTo>
                  <a:lnTo>
                    <a:pt x="130907" y="1063475"/>
                  </a:lnTo>
                  <a:lnTo>
                    <a:pt x="88312" y="1045492"/>
                  </a:lnTo>
                  <a:lnTo>
                    <a:pt x="52225" y="1017603"/>
                  </a:lnTo>
                  <a:lnTo>
                    <a:pt x="24344" y="981512"/>
                  </a:lnTo>
                  <a:lnTo>
                    <a:pt x="6369" y="938923"/>
                  </a:lnTo>
                  <a:lnTo>
                    <a:pt x="0" y="891540"/>
                  </a:lnTo>
                  <a:lnTo>
                    <a:pt x="0" y="17830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4641" y="5395722"/>
              <a:ext cx="7115809" cy="1069975"/>
            </a:xfrm>
            <a:custGeom>
              <a:avLst/>
              <a:gdLst/>
              <a:ahLst/>
              <a:cxnLst/>
              <a:rect l="l" t="t" r="r" b="b"/>
              <a:pathLst>
                <a:path w="7115809" h="1069975">
                  <a:moveTo>
                    <a:pt x="6937248" y="0"/>
                  </a:moveTo>
                  <a:lnTo>
                    <a:pt x="178308" y="0"/>
                  </a:lnTo>
                  <a:lnTo>
                    <a:pt x="130907" y="6372"/>
                  </a:lnTo>
                  <a:lnTo>
                    <a:pt x="88312" y="24355"/>
                  </a:lnTo>
                  <a:lnTo>
                    <a:pt x="52225" y="52244"/>
                  </a:lnTo>
                  <a:lnTo>
                    <a:pt x="24344" y="88335"/>
                  </a:lnTo>
                  <a:lnTo>
                    <a:pt x="6369" y="130924"/>
                  </a:lnTo>
                  <a:lnTo>
                    <a:pt x="0" y="178307"/>
                  </a:lnTo>
                  <a:lnTo>
                    <a:pt x="0" y="891539"/>
                  </a:lnTo>
                  <a:lnTo>
                    <a:pt x="6369" y="938940"/>
                  </a:lnTo>
                  <a:lnTo>
                    <a:pt x="24344" y="981535"/>
                  </a:lnTo>
                  <a:lnTo>
                    <a:pt x="52225" y="1017622"/>
                  </a:lnTo>
                  <a:lnTo>
                    <a:pt x="88312" y="1045503"/>
                  </a:lnTo>
                  <a:lnTo>
                    <a:pt x="130907" y="1063478"/>
                  </a:lnTo>
                  <a:lnTo>
                    <a:pt x="178308" y="1069847"/>
                  </a:lnTo>
                  <a:lnTo>
                    <a:pt x="6937248" y="1069847"/>
                  </a:lnTo>
                  <a:lnTo>
                    <a:pt x="6984631" y="1063478"/>
                  </a:lnTo>
                  <a:lnTo>
                    <a:pt x="7027220" y="1045503"/>
                  </a:lnTo>
                  <a:lnTo>
                    <a:pt x="7063311" y="1017622"/>
                  </a:lnTo>
                  <a:lnTo>
                    <a:pt x="7091200" y="981535"/>
                  </a:lnTo>
                  <a:lnTo>
                    <a:pt x="7109183" y="938940"/>
                  </a:lnTo>
                  <a:lnTo>
                    <a:pt x="7115556" y="891539"/>
                  </a:lnTo>
                  <a:lnTo>
                    <a:pt x="7115556" y="178307"/>
                  </a:lnTo>
                  <a:lnTo>
                    <a:pt x="7109183" y="130924"/>
                  </a:lnTo>
                  <a:lnTo>
                    <a:pt x="7091200" y="88335"/>
                  </a:lnTo>
                  <a:lnTo>
                    <a:pt x="7063311" y="52244"/>
                  </a:lnTo>
                  <a:lnTo>
                    <a:pt x="7027220" y="24355"/>
                  </a:lnTo>
                  <a:lnTo>
                    <a:pt x="6984631" y="6372"/>
                  </a:lnTo>
                  <a:lnTo>
                    <a:pt x="693724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4641" y="5395722"/>
              <a:ext cx="7115809" cy="1069975"/>
            </a:xfrm>
            <a:custGeom>
              <a:avLst/>
              <a:gdLst/>
              <a:ahLst/>
              <a:cxnLst/>
              <a:rect l="l" t="t" r="r" b="b"/>
              <a:pathLst>
                <a:path w="7115809" h="1069975">
                  <a:moveTo>
                    <a:pt x="0" y="178307"/>
                  </a:moveTo>
                  <a:lnTo>
                    <a:pt x="6369" y="130924"/>
                  </a:lnTo>
                  <a:lnTo>
                    <a:pt x="24344" y="88335"/>
                  </a:lnTo>
                  <a:lnTo>
                    <a:pt x="52225" y="52244"/>
                  </a:lnTo>
                  <a:lnTo>
                    <a:pt x="88312" y="24355"/>
                  </a:lnTo>
                  <a:lnTo>
                    <a:pt x="130907" y="6372"/>
                  </a:lnTo>
                  <a:lnTo>
                    <a:pt x="178308" y="0"/>
                  </a:lnTo>
                  <a:lnTo>
                    <a:pt x="6937248" y="0"/>
                  </a:lnTo>
                  <a:lnTo>
                    <a:pt x="6984631" y="6372"/>
                  </a:lnTo>
                  <a:lnTo>
                    <a:pt x="7027220" y="24355"/>
                  </a:lnTo>
                  <a:lnTo>
                    <a:pt x="7063311" y="52244"/>
                  </a:lnTo>
                  <a:lnTo>
                    <a:pt x="7091200" y="88335"/>
                  </a:lnTo>
                  <a:lnTo>
                    <a:pt x="7109183" y="130924"/>
                  </a:lnTo>
                  <a:lnTo>
                    <a:pt x="7115556" y="178307"/>
                  </a:lnTo>
                  <a:lnTo>
                    <a:pt x="7115556" y="891539"/>
                  </a:lnTo>
                  <a:lnTo>
                    <a:pt x="7109183" y="938940"/>
                  </a:lnTo>
                  <a:lnTo>
                    <a:pt x="7091200" y="981535"/>
                  </a:lnTo>
                  <a:lnTo>
                    <a:pt x="7063311" y="1017622"/>
                  </a:lnTo>
                  <a:lnTo>
                    <a:pt x="7027220" y="1045503"/>
                  </a:lnTo>
                  <a:lnTo>
                    <a:pt x="6984631" y="1063478"/>
                  </a:lnTo>
                  <a:lnTo>
                    <a:pt x="6937248" y="1069847"/>
                  </a:lnTo>
                  <a:lnTo>
                    <a:pt x="178308" y="1069847"/>
                  </a:lnTo>
                  <a:lnTo>
                    <a:pt x="130907" y="1063478"/>
                  </a:lnTo>
                  <a:lnTo>
                    <a:pt x="88312" y="1045503"/>
                  </a:lnTo>
                  <a:lnTo>
                    <a:pt x="52225" y="1017622"/>
                  </a:lnTo>
                  <a:lnTo>
                    <a:pt x="24344" y="981535"/>
                  </a:lnTo>
                  <a:lnTo>
                    <a:pt x="6369" y="938940"/>
                  </a:lnTo>
                  <a:lnTo>
                    <a:pt x="0" y="891539"/>
                  </a:lnTo>
                  <a:lnTo>
                    <a:pt x="0" y="17830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65175" y="1332103"/>
            <a:ext cx="6880225" cy="4924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476250">
              <a:lnSpc>
                <a:spcPts val="1660"/>
              </a:lnSpc>
              <a:spcBef>
                <a:spcPts val="36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Throughout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its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whole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length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radial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artery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closely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accompanied</a:t>
            </a:r>
            <a:r>
              <a:rPr sz="16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16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venae </a:t>
            </a:r>
            <a:r>
              <a:rPr sz="1600" b="1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comitantes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59055">
              <a:lnSpc>
                <a:spcPct val="86300"/>
              </a:lnSpc>
              <a:spcBef>
                <a:spcPts val="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first, its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lies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the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pronator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teres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brachio-radialis,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overlapped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variable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extent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lateral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side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fleshy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belly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brachio-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radialis.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129539" indent="50165">
              <a:lnSpc>
                <a:spcPts val="1660"/>
              </a:lnSpc>
              <a:spcBef>
                <a:spcPts val="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Lower</a:t>
            </a:r>
            <a:r>
              <a:rPr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down,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brachio-radialis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its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lateral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side,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flexor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carpi-radialis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its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medial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side; and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they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remain</a:t>
            </a:r>
            <a:r>
              <a:rPr sz="16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far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as the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wrist.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445134" algn="just">
              <a:lnSpc>
                <a:spcPts val="1660"/>
              </a:lnSpc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Where the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muscles mentioned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fleshy,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artery lies at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some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depth from the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surface;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but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when their tendons appear it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assumes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 superficial position, and is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covered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merely</a:t>
            </a:r>
            <a:r>
              <a:rPr sz="16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skin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fasciae.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86300"/>
              </a:lnSpc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radial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nerve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lies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along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its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lateral</a:t>
            </a:r>
            <a:r>
              <a:rPr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side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middle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third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of the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forearm;</a:t>
            </a:r>
            <a:r>
              <a:rPr sz="16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higher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up, the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nerve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separated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from the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vessel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slight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interval;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and,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distally,</a:t>
            </a:r>
            <a:r>
              <a:rPr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nerve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leaves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artery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turns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round the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lateral</a:t>
            </a:r>
            <a:r>
              <a:rPr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margin</a:t>
            </a:r>
            <a:r>
              <a:rPr sz="16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forearm,</a:t>
            </a:r>
            <a:r>
              <a:rPr sz="16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under cover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tendon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brachio-radialis.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981200" y="195326"/>
            <a:ext cx="4963795" cy="666115"/>
            <a:chOff x="269684" y="155384"/>
            <a:chExt cx="4963795" cy="666115"/>
          </a:xfrm>
        </p:grpSpPr>
        <p:sp>
          <p:nvSpPr>
            <p:cNvPr id="15" name="object 15"/>
            <p:cNvSpPr/>
            <p:nvPr/>
          </p:nvSpPr>
          <p:spPr>
            <a:xfrm>
              <a:off x="275082" y="160781"/>
              <a:ext cx="4953000" cy="655320"/>
            </a:xfrm>
            <a:custGeom>
              <a:avLst/>
              <a:gdLst/>
              <a:ahLst/>
              <a:cxnLst/>
              <a:rect l="l" t="t" r="r" b="b"/>
              <a:pathLst>
                <a:path w="4953000" h="655319">
                  <a:moveTo>
                    <a:pt x="4843780" y="0"/>
                  </a:moveTo>
                  <a:lnTo>
                    <a:pt x="109220" y="0"/>
                  </a:lnTo>
                  <a:lnTo>
                    <a:pt x="66704" y="8582"/>
                  </a:lnTo>
                  <a:lnTo>
                    <a:pt x="31988" y="31988"/>
                  </a:lnTo>
                  <a:lnTo>
                    <a:pt x="8582" y="66704"/>
                  </a:lnTo>
                  <a:lnTo>
                    <a:pt x="0" y="109220"/>
                  </a:lnTo>
                  <a:lnTo>
                    <a:pt x="0" y="546100"/>
                  </a:lnTo>
                  <a:lnTo>
                    <a:pt x="8582" y="588615"/>
                  </a:lnTo>
                  <a:lnTo>
                    <a:pt x="31988" y="623331"/>
                  </a:lnTo>
                  <a:lnTo>
                    <a:pt x="66704" y="646737"/>
                  </a:lnTo>
                  <a:lnTo>
                    <a:pt x="109220" y="655320"/>
                  </a:lnTo>
                  <a:lnTo>
                    <a:pt x="4843780" y="655320"/>
                  </a:lnTo>
                  <a:lnTo>
                    <a:pt x="4886295" y="646737"/>
                  </a:lnTo>
                  <a:lnTo>
                    <a:pt x="4921011" y="623331"/>
                  </a:lnTo>
                  <a:lnTo>
                    <a:pt x="4944417" y="588615"/>
                  </a:lnTo>
                  <a:lnTo>
                    <a:pt x="4953000" y="546100"/>
                  </a:lnTo>
                  <a:lnTo>
                    <a:pt x="4953000" y="109220"/>
                  </a:lnTo>
                  <a:lnTo>
                    <a:pt x="4944417" y="66704"/>
                  </a:lnTo>
                  <a:lnTo>
                    <a:pt x="4921011" y="31988"/>
                  </a:lnTo>
                  <a:lnTo>
                    <a:pt x="4886295" y="8582"/>
                  </a:lnTo>
                  <a:lnTo>
                    <a:pt x="484378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5082" y="160781"/>
              <a:ext cx="4953000" cy="655320"/>
            </a:xfrm>
            <a:custGeom>
              <a:avLst/>
              <a:gdLst/>
              <a:ahLst/>
              <a:cxnLst/>
              <a:rect l="l" t="t" r="r" b="b"/>
              <a:pathLst>
                <a:path w="4953000" h="655319">
                  <a:moveTo>
                    <a:pt x="0" y="109220"/>
                  </a:moveTo>
                  <a:lnTo>
                    <a:pt x="8582" y="66704"/>
                  </a:lnTo>
                  <a:lnTo>
                    <a:pt x="31988" y="31988"/>
                  </a:lnTo>
                  <a:lnTo>
                    <a:pt x="66704" y="8582"/>
                  </a:lnTo>
                  <a:lnTo>
                    <a:pt x="109220" y="0"/>
                  </a:lnTo>
                  <a:lnTo>
                    <a:pt x="4843780" y="0"/>
                  </a:lnTo>
                  <a:lnTo>
                    <a:pt x="4886295" y="8582"/>
                  </a:lnTo>
                  <a:lnTo>
                    <a:pt x="4921011" y="31988"/>
                  </a:lnTo>
                  <a:lnTo>
                    <a:pt x="4944417" y="66704"/>
                  </a:lnTo>
                  <a:lnTo>
                    <a:pt x="4953000" y="109220"/>
                  </a:lnTo>
                  <a:lnTo>
                    <a:pt x="4953000" y="546100"/>
                  </a:lnTo>
                  <a:lnTo>
                    <a:pt x="4944417" y="588615"/>
                  </a:lnTo>
                  <a:lnTo>
                    <a:pt x="4921011" y="623331"/>
                  </a:lnTo>
                  <a:lnTo>
                    <a:pt x="4886295" y="646737"/>
                  </a:lnTo>
                  <a:lnTo>
                    <a:pt x="4843780" y="655320"/>
                  </a:lnTo>
                  <a:lnTo>
                    <a:pt x="109220" y="655320"/>
                  </a:lnTo>
                  <a:lnTo>
                    <a:pt x="66704" y="646737"/>
                  </a:lnTo>
                  <a:lnTo>
                    <a:pt x="31988" y="623331"/>
                  </a:lnTo>
                  <a:lnTo>
                    <a:pt x="8582" y="588615"/>
                  </a:lnTo>
                  <a:lnTo>
                    <a:pt x="0" y="546100"/>
                  </a:lnTo>
                  <a:lnTo>
                    <a:pt x="0" y="10922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111210" y="267398"/>
            <a:ext cx="46386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chemeClr val="bg1"/>
                </a:solidFill>
              </a:rPr>
              <a:t>Relations</a:t>
            </a:r>
            <a:r>
              <a:rPr sz="2800" dirty="0">
                <a:solidFill>
                  <a:schemeClr val="bg1"/>
                </a:solidFill>
              </a:rPr>
              <a:t> </a:t>
            </a:r>
            <a:r>
              <a:rPr sz="2800" spc="-5" dirty="0">
                <a:solidFill>
                  <a:schemeClr val="bg1"/>
                </a:solidFill>
              </a:rPr>
              <a:t>of</a:t>
            </a:r>
            <a:r>
              <a:rPr sz="2800" spc="-15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the</a:t>
            </a:r>
            <a:r>
              <a:rPr sz="2800" spc="-10" dirty="0">
                <a:solidFill>
                  <a:schemeClr val="bg1"/>
                </a:solidFill>
              </a:rPr>
              <a:t> </a:t>
            </a:r>
            <a:r>
              <a:rPr sz="2800" spc="-5" dirty="0">
                <a:solidFill>
                  <a:schemeClr val="bg1"/>
                </a:solidFill>
              </a:rPr>
              <a:t>radial</a:t>
            </a:r>
            <a:r>
              <a:rPr sz="2800" spc="-10" dirty="0">
                <a:solidFill>
                  <a:schemeClr val="bg1"/>
                </a:solidFill>
              </a:rPr>
              <a:t> </a:t>
            </a:r>
            <a:r>
              <a:rPr sz="2800" spc="-5" dirty="0">
                <a:solidFill>
                  <a:schemeClr val="bg1"/>
                </a:solidFill>
              </a:rPr>
              <a:t>artery</a:t>
            </a:r>
            <a:r>
              <a:rPr sz="2800" spc="25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5/5</a:t>
            </a: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7200" y="0"/>
            <a:ext cx="2590800" cy="681837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04908" y="269684"/>
            <a:ext cx="5784215" cy="5784215"/>
            <a:chOff x="3204908" y="269684"/>
            <a:chExt cx="5784215" cy="5784215"/>
          </a:xfrm>
        </p:grpSpPr>
        <p:sp>
          <p:nvSpPr>
            <p:cNvPr id="3" name="object 3"/>
            <p:cNvSpPr/>
            <p:nvPr/>
          </p:nvSpPr>
          <p:spPr>
            <a:xfrm>
              <a:off x="3210305" y="275082"/>
              <a:ext cx="5773420" cy="5773420"/>
            </a:xfrm>
            <a:custGeom>
              <a:avLst/>
              <a:gdLst/>
              <a:ahLst/>
              <a:cxnLst/>
              <a:rect l="l" t="t" r="r" b="b"/>
              <a:pathLst>
                <a:path w="5773420" h="5773420">
                  <a:moveTo>
                    <a:pt x="2886456" y="0"/>
                  </a:moveTo>
                  <a:lnTo>
                    <a:pt x="2838243" y="394"/>
                  </a:lnTo>
                  <a:lnTo>
                    <a:pt x="2790221" y="1574"/>
                  </a:lnTo>
                  <a:lnTo>
                    <a:pt x="2742396" y="3532"/>
                  </a:lnTo>
                  <a:lnTo>
                    <a:pt x="2694774" y="6263"/>
                  </a:lnTo>
                  <a:lnTo>
                    <a:pt x="2647361" y="9761"/>
                  </a:lnTo>
                  <a:lnTo>
                    <a:pt x="2600164" y="14020"/>
                  </a:lnTo>
                  <a:lnTo>
                    <a:pt x="2553188" y="19033"/>
                  </a:lnTo>
                  <a:lnTo>
                    <a:pt x="2506440" y="24794"/>
                  </a:lnTo>
                  <a:lnTo>
                    <a:pt x="2459926" y="31297"/>
                  </a:lnTo>
                  <a:lnTo>
                    <a:pt x="2413651" y="38536"/>
                  </a:lnTo>
                  <a:lnTo>
                    <a:pt x="2367622" y="46506"/>
                  </a:lnTo>
                  <a:lnTo>
                    <a:pt x="2321846" y="55199"/>
                  </a:lnTo>
                  <a:lnTo>
                    <a:pt x="2276328" y="64609"/>
                  </a:lnTo>
                  <a:lnTo>
                    <a:pt x="2231074" y="74731"/>
                  </a:lnTo>
                  <a:lnTo>
                    <a:pt x="2186090" y="85559"/>
                  </a:lnTo>
                  <a:lnTo>
                    <a:pt x="2141383" y="97086"/>
                  </a:lnTo>
                  <a:lnTo>
                    <a:pt x="2096959" y="109306"/>
                  </a:lnTo>
                  <a:lnTo>
                    <a:pt x="2052824" y="122213"/>
                  </a:lnTo>
                  <a:lnTo>
                    <a:pt x="2008984" y="135801"/>
                  </a:lnTo>
                  <a:lnTo>
                    <a:pt x="1965445" y="150063"/>
                  </a:lnTo>
                  <a:lnTo>
                    <a:pt x="1922213" y="164994"/>
                  </a:lnTo>
                  <a:lnTo>
                    <a:pt x="1879294" y="180588"/>
                  </a:lnTo>
                  <a:lnTo>
                    <a:pt x="1836695" y="196838"/>
                  </a:lnTo>
                  <a:lnTo>
                    <a:pt x="1794422" y="213739"/>
                  </a:lnTo>
                  <a:lnTo>
                    <a:pt x="1752480" y="231284"/>
                  </a:lnTo>
                  <a:lnTo>
                    <a:pt x="1710876" y="249466"/>
                  </a:lnTo>
                  <a:lnTo>
                    <a:pt x="1669616" y="268281"/>
                  </a:lnTo>
                  <a:lnTo>
                    <a:pt x="1628707" y="287721"/>
                  </a:lnTo>
                  <a:lnTo>
                    <a:pt x="1588153" y="307781"/>
                  </a:lnTo>
                  <a:lnTo>
                    <a:pt x="1547962" y="328454"/>
                  </a:lnTo>
                  <a:lnTo>
                    <a:pt x="1508140" y="349735"/>
                  </a:lnTo>
                  <a:lnTo>
                    <a:pt x="1468692" y="371617"/>
                  </a:lnTo>
                  <a:lnTo>
                    <a:pt x="1429624" y="394095"/>
                  </a:lnTo>
                  <a:lnTo>
                    <a:pt x="1390944" y="417161"/>
                  </a:lnTo>
                  <a:lnTo>
                    <a:pt x="1352657" y="440810"/>
                  </a:lnTo>
                  <a:lnTo>
                    <a:pt x="1314768" y="465036"/>
                  </a:lnTo>
                  <a:lnTo>
                    <a:pt x="1277285" y="489832"/>
                  </a:lnTo>
                  <a:lnTo>
                    <a:pt x="1240214" y="515193"/>
                  </a:lnTo>
                  <a:lnTo>
                    <a:pt x="1203560" y="541113"/>
                  </a:lnTo>
                  <a:lnTo>
                    <a:pt x="1167329" y="567585"/>
                  </a:lnTo>
                  <a:lnTo>
                    <a:pt x="1131528" y="594602"/>
                  </a:lnTo>
                  <a:lnTo>
                    <a:pt x="1096163" y="622160"/>
                  </a:lnTo>
                  <a:lnTo>
                    <a:pt x="1061241" y="650252"/>
                  </a:lnTo>
                  <a:lnTo>
                    <a:pt x="1026766" y="678871"/>
                  </a:lnTo>
                  <a:lnTo>
                    <a:pt x="992745" y="708013"/>
                  </a:lnTo>
                  <a:lnTo>
                    <a:pt x="959185" y="737669"/>
                  </a:lnTo>
                  <a:lnTo>
                    <a:pt x="926091" y="767835"/>
                  </a:lnTo>
                  <a:lnTo>
                    <a:pt x="893470" y="798504"/>
                  </a:lnTo>
                  <a:lnTo>
                    <a:pt x="861328" y="829671"/>
                  </a:lnTo>
                  <a:lnTo>
                    <a:pt x="829671" y="861328"/>
                  </a:lnTo>
                  <a:lnTo>
                    <a:pt x="798504" y="893470"/>
                  </a:lnTo>
                  <a:lnTo>
                    <a:pt x="767835" y="926091"/>
                  </a:lnTo>
                  <a:lnTo>
                    <a:pt x="737669" y="959185"/>
                  </a:lnTo>
                  <a:lnTo>
                    <a:pt x="708013" y="992745"/>
                  </a:lnTo>
                  <a:lnTo>
                    <a:pt x="678871" y="1026766"/>
                  </a:lnTo>
                  <a:lnTo>
                    <a:pt x="650252" y="1061241"/>
                  </a:lnTo>
                  <a:lnTo>
                    <a:pt x="622160" y="1096163"/>
                  </a:lnTo>
                  <a:lnTo>
                    <a:pt x="594602" y="1131528"/>
                  </a:lnTo>
                  <a:lnTo>
                    <a:pt x="567585" y="1167329"/>
                  </a:lnTo>
                  <a:lnTo>
                    <a:pt x="541113" y="1203560"/>
                  </a:lnTo>
                  <a:lnTo>
                    <a:pt x="515193" y="1240214"/>
                  </a:lnTo>
                  <a:lnTo>
                    <a:pt x="489832" y="1277285"/>
                  </a:lnTo>
                  <a:lnTo>
                    <a:pt x="465036" y="1314768"/>
                  </a:lnTo>
                  <a:lnTo>
                    <a:pt x="440810" y="1352657"/>
                  </a:lnTo>
                  <a:lnTo>
                    <a:pt x="417161" y="1390944"/>
                  </a:lnTo>
                  <a:lnTo>
                    <a:pt x="394095" y="1429624"/>
                  </a:lnTo>
                  <a:lnTo>
                    <a:pt x="371617" y="1468692"/>
                  </a:lnTo>
                  <a:lnTo>
                    <a:pt x="349735" y="1508140"/>
                  </a:lnTo>
                  <a:lnTo>
                    <a:pt x="328454" y="1547962"/>
                  </a:lnTo>
                  <a:lnTo>
                    <a:pt x="307781" y="1588153"/>
                  </a:lnTo>
                  <a:lnTo>
                    <a:pt x="287721" y="1628707"/>
                  </a:lnTo>
                  <a:lnTo>
                    <a:pt x="268281" y="1669616"/>
                  </a:lnTo>
                  <a:lnTo>
                    <a:pt x="249466" y="1710876"/>
                  </a:lnTo>
                  <a:lnTo>
                    <a:pt x="231284" y="1752480"/>
                  </a:lnTo>
                  <a:lnTo>
                    <a:pt x="213739" y="1794422"/>
                  </a:lnTo>
                  <a:lnTo>
                    <a:pt x="196838" y="1836695"/>
                  </a:lnTo>
                  <a:lnTo>
                    <a:pt x="180588" y="1879294"/>
                  </a:lnTo>
                  <a:lnTo>
                    <a:pt x="164994" y="1922213"/>
                  </a:lnTo>
                  <a:lnTo>
                    <a:pt x="150063" y="1965445"/>
                  </a:lnTo>
                  <a:lnTo>
                    <a:pt x="135801" y="2008984"/>
                  </a:lnTo>
                  <a:lnTo>
                    <a:pt x="122213" y="2052824"/>
                  </a:lnTo>
                  <a:lnTo>
                    <a:pt x="109306" y="2096959"/>
                  </a:lnTo>
                  <a:lnTo>
                    <a:pt x="97086" y="2141383"/>
                  </a:lnTo>
                  <a:lnTo>
                    <a:pt x="85559" y="2186090"/>
                  </a:lnTo>
                  <a:lnTo>
                    <a:pt x="74731" y="2231074"/>
                  </a:lnTo>
                  <a:lnTo>
                    <a:pt x="64609" y="2276328"/>
                  </a:lnTo>
                  <a:lnTo>
                    <a:pt x="55199" y="2321846"/>
                  </a:lnTo>
                  <a:lnTo>
                    <a:pt x="46506" y="2367622"/>
                  </a:lnTo>
                  <a:lnTo>
                    <a:pt x="38536" y="2413651"/>
                  </a:lnTo>
                  <a:lnTo>
                    <a:pt x="31297" y="2459926"/>
                  </a:lnTo>
                  <a:lnTo>
                    <a:pt x="24794" y="2506440"/>
                  </a:lnTo>
                  <a:lnTo>
                    <a:pt x="19033" y="2553188"/>
                  </a:lnTo>
                  <a:lnTo>
                    <a:pt x="14020" y="2600164"/>
                  </a:lnTo>
                  <a:lnTo>
                    <a:pt x="9761" y="2647361"/>
                  </a:lnTo>
                  <a:lnTo>
                    <a:pt x="6263" y="2694774"/>
                  </a:lnTo>
                  <a:lnTo>
                    <a:pt x="3532" y="2742396"/>
                  </a:lnTo>
                  <a:lnTo>
                    <a:pt x="1574" y="2790221"/>
                  </a:lnTo>
                  <a:lnTo>
                    <a:pt x="394" y="2838243"/>
                  </a:lnTo>
                  <a:lnTo>
                    <a:pt x="0" y="2886456"/>
                  </a:lnTo>
                  <a:lnTo>
                    <a:pt x="394" y="2934668"/>
                  </a:lnTo>
                  <a:lnTo>
                    <a:pt x="1574" y="2982690"/>
                  </a:lnTo>
                  <a:lnTo>
                    <a:pt x="3532" y="3030515"/>
                  </a:lnTo>
                  <a:lnTo>
                    <a:pt x="6263" y="3078137"/>
                  </a:lnTo>
                  <a:lnTo>
                    <a:pt x="9761" y="3125550"/>
                  </a:lnTo>
                  <a:lnTo>
                    <a:pt x="14020" y="3172747"/>
                  </a:lnTo>
                  <a:lnTo>
                    <a:pt x="19033" y="3219723"/>
                  </a:lnTo>
                  <a:lnTo>
                    <a:pt x="24794" y="3266471"/>
                  </a:lnTo>
                  <a:lnTo>
                    <a:pt x="31297" y="3312985"/>
                  </a:lnTo>
                  <a:lnTo>
                    <a:pt x="38536" y="3359260"/>
                  </a:lnTo>
                  <a:lnTo>
                    <a:pt x="46506" y="3405289"/>
                  </a:lnTo>
                  <a:lnTo>
                    <a:pt x="55199" y="3451065"/>
                  </a:lnTo>
                  <a:lnTo>
                    <a:pt x="64609" y="3496583"/>
                  </a:lnTo>
                  <a:lnTo>
                    <a:pt x="74731" y="3541837"/>
                  </a:lnTo>
                  <a:lnTo>
                    <a:pt x="85559" y="3586821"/>
                  </a:lnTo>
                  <a:lnTo>
                    <a:pt x="97086" y="3631528"/>
                  </a:lnTo>
                  <a:lnTo>
                    <a:pt x="109306" y="3675952"/>
                  </a:lnTo>
                  <a:lnTo>
                    <a:pt x="122213" y="3720087"/>
                  </a:lnTo>
                  <a:lnTo>
                    <a:pt x="135801" y="3763927"/>
                  </a:lnTo>
                  <a:lnTo>
                    <a:pt x="150063" y="3807466"/>
                  </a:lnTo>
                  <a:lnTo>
                    <a:pt x="164994" y="3850698"/>
                  </a:lnTo>
                  <a:lnTo>
                    <a:pt x="180588" y="3893617"/>
                  </a:lnTo>
                  <a:lnTo>
                    <a:pt x="196838" y="3936216"/>
                  </a:lnTo>
                  <a:lnTo>
                    <a:pt x="213739" y="3978489"/>
                  </a:lnTo>
                  <a:lnTo>
                    <a:pt x="231284" y="4020431"/>
                  </a:lnTo>
                  <a:lnTo>
                    <a:pt x="249466" y="4062035"/>
                  </a:lnTo>
                  <a:lnTo>
                    <a:pt x="268281" y="4103295"/>
                  </a:lnTo>
                  <a:lnTo>
                    <a:pt x="287721" y="4144204"/>
                  </a:lnTo>
                  <a:lnTo>
                    <a:pt x="307781" y="4184758"/>
                  </a:lnTo>
                  <a:lnTo>
                    <a:pt x="328454" y="4224949"/>
                  </a:lnTo>
                  <a:lnTo>
                    <a:pt x="349735" y="4264771"/>
                  </a:lnTo>
                  <a:lnTo>
                    <a:pt x="371617" y="4304219"/>
                  </a:lnTo>
                  <a:lnTo>
                    <a:pt x="394095" y="4343287"/>
                  </a:lnTo>
                  <a:lnTo>
                    <a:pt x="417161" y="4381967"/>
                  </a:lnTo>
                  <a:lnTo>
                    <a:pt x="440810" y="4420254"/>
                  </a:lnTo>
                  <a:lnTo>
                    <a:pt x="465036" y="4458143"/>
                  </a:lnTo>
                  <a:lnTo>
                    <a:pt x="489832" y="4495626"/>
                  </a:lnTo>
                  <a:lnTo>
                    <a:pt x="515193" y="4532697"/>
                  </a:lnTo>
                  <a:lnTo>
                    <a:pt x="541113" y="4569351"/>
                  </a:lnTo>
                  <a:lnTo>
                    <a:pt x="567585" y="4605582"/>
                  </a:lnTo>
                  <a:lnTo>
                    <a:pt x="594602" y="4641383"/>
                  </a:lnTo>
                  <a:lnTo>
                    <a:pt x="622160" y="4676748"/>
                  </a:lnTo>
                  <a:lnTo>
                    <a:pt x="650252" y="4711670"/>
                  </a:lnTo>
                  <a:lnTo>
                    <a:pt x="678871" y="4746145"/>
                  </a:lnTo>
                  <a:lnTo>
                    <a:pt x="708013" y="4780166"/>
                  </a:lnTo>
                  <a:lnTo>
                    <a:pt x="737669" y="4813726"/>
                  </a:lnTo>
                  <a:lnTo>
                    <a:pt x="767835" y="4846820"/>
                  </a:lnTo>
                  <a:lnTo>
                    <a:pt x="798504" y="4879441"/>
                  </a:lnTo>
                  <a:lnTo>
                    <a:pt x="829671" y="4911583"/>
                  </a:lnTo>
                  <a:lnTo>
                    <a:pt x="861328" y="4943240"/>
                  </a:lnTo>
                  <a:lnTo>
                    <a:pt x="893470" y="4974407"/>
                  </a:lnTo>
                  <a:lnTo>
                    <a:pt x="926091" y="5005076"/>
                  </a:lnTo>
                  <a:lnTo>
                    <a:pt x="959185" y="5035242"/>
                  </a:lnTo>
                  <a:lnTo>
                    <a:pt x="992745" y="5064898"/>
                  </a:lnTo>
                  <a:lnTo>
                    <a:pt x="1026766" y="5094040"/>
                  </a:lnTo>
                  <a:lnTo>
                    <a:pt x="1061241" y="5122659"/>
                  </a:lnTo>
                  <a:lnTo>
                    <a:pt x="1096163" y="5150751"/>
                  </a:lnTo>
                  <a:lnTo>
                    <a:pt x="1131528" y="5178309"/>
                  </a:lnTo>
                  <a:lnTo>
                    <a:pt x="1167329" y="5205326"/>
                  </a:lnTo>
                  <a:lnTo>
                    <a:pt x="1203560" y="5231798"/>
                  </a:lnTo>
                  <a:lnTo>
                    <a:pt x="1240214" y="5257718"/>
                  </a:lnTo>
                  <a:lnTo>
                    <a:pt x="1277285" y="5283079"/>
                  </a:lnTo>
                  <a:lnTo>
                    <a:pt x="1314768" y="5307875"/>
                  </a:lnTo>
                  <a:lnTo>
                    <a:pt x="1352657" y="5332101"/>
                  </a:lnTo>
                  <a:lnTo>
                    <a:pt x="1390944" y="5355750"/>
                  </a:lnTo>
                  <a:lnTo>
                    <a:pt x="1429624" y="5378816"/>
                  </a:lnTo>
                  <a:lnTo>
                    <a:pt x="1468692" y="5401294"/>
                  </a:lnTo>
                  <a:lnTo>
                    <a:pt x="1508140" y="5423176"/>
                  </a:lnTo>
                  <a:lnTo>
                    <a:pt x="1547962" y="5444457"/>
                  </a:lnTo>
                  <a:lnTo>
                    <a:pt x="1588153" y="5465130"/>
                  </a:lnTo>
                  <a:lnTo>
                    <a:pt x="1628707" y="5485190"/>
                  </a:lnTo>
                  <a:lnTo>
                    <a:pt x="1669616" y="5504630"/>
                  </a:lnTo>
                  <a:lnTo>
                    <a:pt x="1710876" y="5523445"/>
                  </a:lnTo>
                  <a:lnTo>
                    <a:pt x="1752480" y="5541627"/>
                  </a:lnTo>
                  <a:lnTo>
                    <a:pt x="1794422" y="5559172"/>
                  </a:lnTo>
                  <a:lnTo>
                    <a:pt x="1836695" y="5576073"/>
                  </a:lnTo>
                  <a:lnTo>
                    <a:pt x="1879294" y="5592323"/>
                  </a:lnTo>
                  <a:lnTo>
                    <a:pt x="1922213" y="5607917"/>
                  </a:lnTo>
                  <a:lnTo>
                    <a:pt x="1965445" y="5622848"/>
                  </a:lnTo>
                  <a:lnTo>
                    <a:pt x="2008984" y="5637110"/>
                  </a:lnTo>
                  <a:lnTo>
                    <a:pt x="2052824" y="5650698"/>
                  </a:lnTo>
                  <a:lnTo>
                    <a:pt x="2096959" y="5663605"/>
                  </a:lnTo>
                  <a:lnTo>
                    <a:pt x="2141383" y="5675825"/>
                  </a:lnTo>
                  <a:lnTo>
                    <a:pt x="2186090" y="5687352"/>
                  </a:lnTo>
                  <a:lnTo>
                    <a:pt x="2231074" y="5698180"/>
                  </a:lnTo>
                  <a:lnTo>
                    <a:pt x="2276328" y="5708302"/>
                  </a:lnTo>
                  <a:lnTo>
                    <a:pt x="2321846" y="5717712"/>
                  </a:lnTo>
                  <a:lnTo>
                    <a:pt x="2367622" y="5726405"/>
                  </a:lnTo>
                  <a:lnTo>
                    <a:pt x="2413651" y="5734375"/>
                  </a:lnTo>
                  <a:lnTo>
                    <a:pt x="2459926" y="5741614"/>
                  </a:lnTo>
                  <a:lnTo>
                    <a:pt x="2506440" y="5748117"/>
                  </a:lnTo>
                  <a:lnTo>
                    <a:pt x="2553188" y="5753878"/>
                  </a:lnTo>
                  <a:lnTo>
                    <a:pt x="2600164" y="5758891"/>
                  </a:lnTo>
                  <a:lnTo>
                    <a:pt x="2647361" y="5763150"/>
                  </a:lnTo>
                  <a:lnTo>
                    <a:pt x="2694774" y="5766648"/>
                  </a:lnTo>
                  <a:lnTo>
                    <a:pt x="2742396" y="5769379"/>
                  </a:lnTo>
                  <a:lnTo>
                    <a:pt x="2790221" y="5771337"/>
                  </a:lnTo>
                  <a:lnTo>
                    <a:pt x="2838243" y="5772517"/>
                  </a:lnTo>
                  <a:lnTo>
                    <a:pt x="2886456" y="5772912"/>
                  </a:lnTo>
                  <a:lnTo>
                    <a:pt x="2934668" y="5772517"/>
                  </a:lnTo>
                  <a:lnTo>
                    <a:pt x="2982690" y="5771337"/>
                  </a:lnTo>
                  <a:lnTo>
                    <a:pt x="3030515" y="5769379"/>
                  </a:lnTo>
                  <a:lnTo>
                    <a:pt x="3078137" y="5766648"/>
                  </a:lnTo>
                  <a:lnTo>
                    <a:pt x="3125550" y="5763150"/>
                  </a:lnTo>
                  <a:lnTo>
                    <a:pt x="3172747" y="5758891"/>
                  </a:lnTo>
                  <a:lnTo>
                    <a:pt x="3219723" y="5753878"/>
                  </a:lnTo>
                  <a:lnTo>
                    <a:pt x="3266471" y="5748117"/>
                  </a:lnTo>
                  <a:lnTo>
                    <a:pt x="3312985" y="5741614"/>
                  </a:lnTo>
                  <a:lnTo>
                    <a:pt x="3359260" y="5734375"/>
                  </a:lnTo>
                  <a:lnTo>
                    <a:pt x="3405289" y="5726405"/>
                  </a:lnTo>
                  <a:lnTo>
                    <a:pt x="3451065" y="5717712"/>
                  </a:lnTo>
                  <a:lnTo>
                    <a:pt x="3496583" y="5708302"/>
                  </a:lnTo>
                  <a:lnTo>
                    <a:pt x="3541837" y="5698180"/>
                  </a:lnTo>
                  <a:lnTo>
                    <a:pt x="3586821" y="5687352"/>
                  </a:lnTo>
                  <a:lnTo>
                    <a:pt x="3631528" y="5675825"/>
                  </a:lnTo>
                  <a:lnTo>
                    <a:pt x="3675952" y="5663605"/>
                  </a:lnTo>
                  <a:lnTo>
                    <a:pt x="3720087" y="5650698"/>
                  </a:lnTo>
                  <a:lnTo>
                    <a:pt x="3763927" y="5637110"/>
                  </a:lnTo>
                  <a:lnTo>
                    <a:pt x="3807466" y="5622848"/>
                  </a:lnTo>
                  <a:lnTo>
                    <a:pt x="3850698" y="5607917"/>
                  </a:lnTo>
                  <a:lnTo>
                    <a:pt x="3893617" y="5592323"/>
                  </a:lnTo>
                  <a:lnTo>
                    <a:pt x="3936216" y="5576073"/>
                  </a:lnTo>
                  <a:lnTo>
                    <a:pt x="3978489" y="5559172"/>
                  </a:lnTo>
                  <a:lnTo>
                    <a:pt x="4020431" y="5541627"/>
                  </a:lnTo>
                  <a:lnTo>
                    <a:pt x="4062035" y="5523445"/>
                  </a:lnTo>
                  <a:lnTo>
                    <a:pt x="4103295" y="5504630"/>
                  </a:lnTo>
                  <a:lnTo>
                    <a:pt x="4144204" y="5485190"/>
                  </a:lnTo>
                  <a:lnTo>
                    <a:pt x="4184758" y="5465130"/>
                  </a:lnTo>
                  <a:lnTo>
                    <a:pt x="4224949" y="5444457"/>
                  </a:lnTo>
                  <a:lnTo>
                    <a:pt x="4264771" y="5423176"/>
                  </a:lnTo>
                  <a:lnTo>
                    <a:pt x="4304219" y="5401294"/>
                  </a:lnTo>
                  <a:lnTo>
                    <a:pt x="4343287" y="5378816"/>
                  </a:lnTo>
                  <a:lnTo>
                    <a:pt x="4381967" y="5355750"/>
                  </a:lnTo>
                  <a:lnTo>
                    <a:pt x="4420254" y="5332101"/>
                  </a:lnTo>
                  <a:lnTo>
                    <a:pt x="4458143" y="5307875"/>
                  </a:lnTo>
                  <a:lnTo>
                    <a:pt x="4495626" y="5283079"/>
                  </a:lnTo>
                  <a:lnTo>
                    <a:pt x="4532697" y="5257718"/>
                  </a:lnTo>
                  <a:lnTo>
                    <a:pt x="4569351" y="5231798"/>
                  </a:lnTo>
                  <a:lnTo>
                    <a:pt x="4605582" y="5205326"/>
                  </a:lnTo>
                  <a:lnTo>
                    <a:pt x="4641383" y="5178309"/>
                  </a:lnTo>
                  <a:lnTo>
                    <a:pt x="4676748" y="5150751"/>
                  </a:lnTo>
                  <a:lnTo>
                    <a:pt x="4711670" y="5122659"/>
                  </a:lnTo>
                  <a:lnTo>
                    <a:pt x="4746145" y="5094040"/>
                  </a:lnTo>
                  <a:lnTo>
                    <a:pt x="4780166" y="5064898"/>
                  </a:lnTo>
                  <a:lnTo>
                    <a:pt x="4813726" y="5035242"/>
                  </a:lnTo>
                  <a:lnTo>
                    <a:pt x="4846820" y="5005076"/>
                  </a:lnTo>
                  <a:lnTo>
                    <a:pt x="4879441" y="4974407"/>
                  </a:lnTo>
                  <a:lnTo>
                    <a:pt x="4911583" y="4943240"/>
                  </a:lnTo>
                  <a:lnTo>
                    <a:pt x="4943240" y="4911583"/>
                  </a:lnTo>
                  <a:lnTo>
                    <a:pt x="4974407" y="4879441"/>
                  </a:lnTo>
                  <a:lnTo>
                    <a:pt x="5005076" y="4846820"/>
                  </a:lnTo>
                  <a:lnTo>
                    <a:pt x="5035242" y="4813726"/>
                  </a:lnTo>
                  <a:lnTo>
                    <a:pt x="5064898" y="4780166"/>
                  </a:lnTo>
                  <a:lnTo>
                    <a:pt x="5094040" y="4746145"/>
                  </a:lnTo>
                  <a:lnTo>
                    <a:pt x="5122659" y="4711670"/>
                  </a:lnTo>
                  <a:lnTo>
                    <a:pt x="5150751" y="4676748"/>
                  </a:lnTo>
                  <a:lnTo>
                    <a:pt x="5178309" y="4641383"/>
                  </a:lnTo>
                  <a:lnTo>
                    <a:pt x="5205326" y="4605582"/>
                  </a:lnTo>
                  <a:lnTo>
                    <a:pt x="5231798" y="4569351"/>
                  </a:lnTo>
                  <a:lnTo>
                    <a:pt x="5257718" y="4532697"/>
                  </a:lnTo>
                  <a:lnTo>
                    <a:pt x="5283079" y="4495626"/>
                  </a:lnTo>
                  <a:lnTo>
                    <a:pt x="5307875" y="4458143"/>
                  </a:lnTo>
                  <a:lnTo>
                    <a:pt x="5332101" y="4420254"/>
                  </a:lnTo>
                  <a:lnTo>
                    <a:pt x="5355750" y="4381967"/>
                  </a:lnTo>
                  <a:lnTo>
                    <a:pt x="5378816" y="4343287"/>
                  </a:lnTo>
                  <a:lnTo>
                    <a:pt x="5401294" y="4304219"/>
                  </a:lnTo>
                  <a:lnTo>
                    <a:pt x="5423176" y="4264771"/>
                  </a:lnTo>
                  <a:lnTo>
                    <a:pt x="5444457" y="4224949"/>
                  </a:lnTo>
                  <a:lnTo>
                    <a:pt x="5465130" y="4184758"/>
                  </a:lnTo>
                  <a:lnTo>
                    <a:pt x="5485190" y="4144204"/>
                  </a:lnTo>
                  <a:lnTo>
                    <a:pt x="5504630" y="4103295"/>
                  </a:lnTo>
                  <a:lnTo>
                    <a:pt x="5523445" y="4062035"/>
                  </a:lnTo>
                  <a:lnTo>
                    <a:pt x="5541627" y="4020431"/>
                  </a:lnTo>
                  <a:lnTo>
                    <a:pt x="5559172" y="3978489"/>
                  </a:lnTo>
                  <a:lnTo>
                    <a:pt x="5576073" y="3936216"/>
                  </a:lnTo>
                  <a:lnTo>
                    <a:pt x="5592323" y="3893617"/>
                  </a:lnTo>
                  <a:lnTo>
                    <a:pt x="5607917" y="3850698"/>
                  </a:lnTo>
                  <a:lnTo>
                    <a:pt x="5622848" y="3807466"/>
                  </a:lnTo>
                  <a:lnTo>
                    <a:pt x="5637110" y="3763927"/>
                  </a:lnTo>
                  <a:lnTo>
                    <a:pt x="5650698" y="3720087"/>
                  </a:lnTo>
                  <a:lnTo>
                    <a:pt x="5663605" y="3675952"/>
                  </a:lnTo>
                  <a:lnTo>
                    <a:pt x="5675825" y="3631528"/>
                  </a:lnTo>
                  <a:lnTo>
                    <a:pt x="5687352" y="3586821"/>
                  </a:lnTo>
                  <a:lnTo>
                    <a:pt x="5698180" y="3541837"/>
                  </a:lnTo>
                  <a:lnTo>
                    <a:pt x="5708302" y="3496583"/>
                  </a:lnTo>
                  <a:lnTo>
                    <a:pt x="5717712" y="3451065"/>
                  </a:lnTo>
                  <a:lnTo>
                    <a:pt x="5726405" y="3405289"/>
                  </a:lnTo>
                  <a:lnTo>
                    <a:pt x="5734375" y="3359260"/>
                  </a:lnTo>
                  <a:lnTo>
                    <a:pt x="5741614" y="3312985"/>
                  </a:lnTo>
                  <a:lnTo>
                    <a:pt x="5748117" y="3266471"/>
                  </a:lnTo>
                  <a:lnTo>
                    <a:pt x="5753878" y="3219723"/>
                  </a:lnTo>
                  <a:lnTo>
                    <a:pt x="5758891" y="3172747"/>
                  </a:lnTo>
                  <a:lnTo>
                    <a:pt x="5763150" y="3125550"/>
                  </a:lnTo>
                  <a:lnTo>
                    <a:pt x="5766648" y="3078137"/>
                  </a:lnTo>
                  <a:lnTo>
                    <a:pt x="5769379" y="3030515"/>
                  </a:lnTo>
                  <a:lnTo>
                    <a:pt x="5771337" y="2982690"/>
                  </a:lnTo>
                  <a:lnTo>
                    <a:pt x="5772517" y="2934668"/>
                  </a:lnTo>
                  <a:lnTo>
                    <a:pt x="5772912" y="2886456"/>
                  </a:lnTo>
                  <a:lnTo>
                    <a:pt x="5772517" y="2838243"/>
                  </a:lnTo>
                  <a:lnTo>
                    <a:pt x="5771337" y="2790221"/>
                  </a:lnTo>
                  <a:lnTo>
                    <a:pt x="5769379" y="2742396"/>
                  </a:lnTo>
                  <a:lnTo>
                    <a:pt x="5766648" y="2694774"/>
                  </a:lnTo>
                  <a:lnTo>
                    <a:pt x="5763150" y="2647361"/>
                  </a:lnTo>
                  <a:lnTo>
                    <a:pt x="5758891" y="2600164"/>
                  </a:lnTo>
                  <a:lnTo>
                    <a:pt x="5753878" y="2553188"/>
                  </a:lnTo>
                  <a:lnTo>
                    <a:pt x="5748117" y="2506440"/>
                  </a:lnTo>
                  <a:lnTo>
                    <a:pt x="5741614" y="2459926"/>
                  </a:lnTo>
                  <a:lnTo>
                    <a:pt x="5734375" y="2413651"/>
                  </a:lnTo>
                  <a:lnTo>
                    <a:pt x="5726405" y="2367622"/>
                  </a:lnTo>
                  <a:lnTo>
                    <a:pt x="5717712" y="2321846"/>
                  </a:lnTo>
                  <a:lnTo>
                    <a:pt x="5708302" y="2276328"/>
                  </a:lnTo>
                  <a:lnTo>
                    <a:pt x="5698180" y="2231074"/>
                  </a:lnTo>
                  <a:lnTo>
                    <a:pt x="5687352" y="2186090"/>
                  </a:lnTo>
                  <a:lnTo>
                    <a:pt x="5675825" y="2141383"/>
                  </a:lnTo>
                  <a:lnTo>
                    <a:pt x="5663605" y="2096959"/>
                  </a:lnTo>
                  <a:lnTo>
                    <a:pt x="5650698" y="2052824"/>
                  </a:lnTo>
                  <a:lnTo>
                    <a:pt x="5637110" y="2008984"/>
                  </a:lnTo>
                  <a:lnTo>
                    <a:pt x="5622848" y="1965445"/>
                  </a:lnTo>
                  <a:lnTo>
                    <a:pt x="5607917" y="1922213"/>
                  </a:lnTo>
                  <a:lnTo>
                    <a:pt x="5592323" y="1879294"/>
                  </a:lnTo>
                  <a:lnTo>
                    <a:pt x="5576073" y="1836695"/>
                  </a:lnTo>
                  <a:lnTo>
                    <a:pt x="5559172" y="1794422"/>
                  </a:lnTo>
                  <a:lnTo>
                    <a:pt x="5541627" y="1752480"/>
                  </a:lnTo>
                  <a:lnTo>
                    <a:pt x="5523445" y="1710876"/>
                  </a:lnTo>
                  <a:lnTo>
                    <a:pt x="5504630" y="1669616"/>
                  </a:lnTo>
                  <a:lnTo>
                    <a:pt x="5485190" y="1628707"/>
                  </a:lnTo>
                  <a:lnTo>
                    <a:pt x="5465130" y="1588153"/>
                  </a:lnTo>
                  <a:lnTo>
                    <a:pt x="5444457" y="1547962"/>
                  </a:lnTo>
                  <a:lnTo>
                    <a:pt x="5423176" y="1508140"/>
                  </a:lnTo>
                  <a:lnTo>
                    <a:pt x="5401294" y="1468692"/>
                  </a:lnTo>
                  <a:lnTo>
                    <a:pt x="5378816" y="1429624"/>
                  </a:lnTo>
                  <a:lnTo>
                    <a:pt x="5355750" y="1390944"/>
                  </a:lnTo>
                  <a:lnTo>
                    <a:pt x="5332101" y="1352657"/>
                  </a:lnTo>
                  <a:lnTo>
                    <a:pt x="5307875" y="1314768"/>
                  </a:lnTo>
                  <a:lnTo>
                    <a:pt x="5283079" y="1277285"/>
                  </a:lnTo>
                  <a:lnTo>
                    <a:pt x="5257718" y="1240214"/>
                  </a:lnTo>
                  <a:lnTo>
                    <a:pt x="5231798" y="1203560"/>
                  </a:lnTo>
                  <a:lnTo>
                    <a:pt x="5205326" y="1167329"/>
                  </a:lnTo>
                  <a:lnTo>
                    <a:pt x="5178309" y="1131528"/>
                  </a:lnTo>
                  <a:lnTo>
                    <a:pt x="5150751" y="1096163"/>
                  </a:lnTo>
                  <a:lnTo>
                    <a:pt x="5122659" y="1061241"/>
                  </a:lnTo>
                  <a:lnTo>
                    <a:pt x="5094040" y="1026766"/>
                  </a:lnTo>
                  <a:lnTo>
                    <a:pt x="5064898" y="992745"/>
                  </a:lnTo>
                  <a:lnTo>
                    <a:pt x="5035242" y="959185"/>
                  </a:lnTo>
                  <a:lnTo>
                    <a:pt x="5005076" y="926091"/>
                  </a:lnTo>
                  <a:lnTo>
                    <a:pt x="4974407" y="893470"/>
                  </a:lnTo>
                  <a:lnTo>
                    <a:pt x="4943240" y="861328"/>
                  </a:lnTo>
                  <a:lnTo>
                    <a:pt x="4911583" y="829671"/>
                  </a:lnTo>
                  <a:lnTo>
                    <a:pt x="4879441" y="798504"/>
                  </a:lnTo>
                  <a:lnTo>
                    <a:pt x="4846820" y="767835"/>
                  </a:lnTo>
                  <a:lnTo>
                    <a:pt x="4813726" y="737669"/>
                  </a:lnTo>
                  <a:lnTo>
                    <a:pt x="4780166" y="708013"/>
                  </a:lnTo>
                  <a:lnTo>
                    <a:pt x="4746145" y="678871"/>
                  </a:lnTo>
                  <a:lnTo>
                    <a:pt x="4711670" y="650252"/>
                  </a:lnTo>
                  <a:lnTo>
                    <a:pt x="4676748" y="622160"/>
                  </a:lnTo>
                  <a:lnTo>
                    <a:pt x="4641383" y="594602"/>
                  </a:lnTo>
                  <a:lnTo>
                    <a:pt x="4605582" y="567585"/>
                  </a:lnTo>
                  <a:lnTo>
                    <a:pt x="4569351" y="541113"/>
                  </a:lnTo>
                  <a:lnTo>
                    <a:pt x="4532697" y="515193"/>
                  </a:lnTo>
                  <a:lnTo>
                    <a:pt x="4495626" y="489832"/>
                  </a:lnTo>
                  <a:lnTo>
                    <a:pt x="4458143" y="465036"/>
                  </a:lnTo>
                  <a:lnTo>
                    <a:pt x="4420254" y="440810"/>
                  </a:lnTo>
                  <a:lnTo>
                    <a:pt x="4381967" y="417161"/>
                  </a:lnTo>
                  <a:lnTo>
                    <a:pt x="4343287" y="394095"/>
                  </a:lnTo>
                  <a:lnTo>
                    <a:pt x="4304219" y="371617"/>
                  </a:lnTo>
                  <a:lnTo>
                    <a:pt x="4264771" y="349735"/>
                  </a:lnTo>
                  <a:lnTo>
                    <a:pt x="4224949" y="328454"/>
                  </a:lnTo>
                  <a:lnTo>
                    <a:pt x="4184758" y="307781"/>
                  </a:lnTo>
                  <a:lnTo>
                    <a:pt x="4144204" y="287721"/>
                  </a:lnTo>
                  <a:lnTo>
                    <a:pt x="4103295" y="268281"/>
                  </a:lnTo>
                  <a:lnTo>
                    <a:pt x="4062035" y="249466"/>
                  </a:lnTo>
                  <a:lnTo>
                    <a:pt x="4020431" y="231284"/>
                  </a:lnTo>
                  <a:lnTo>
                    <a:pt x="3978489" y="213739"/>
                  </a:lnTo>
                  <a:lnTo>
                    <a:pt x="3936216" y="196838"/>
                  </a:lnTo>
                  <a:lnTo>
                    <a:pt x="3893617" y="180588"/>
                  </a:lnTo>
                  <a:lnTo>
                    <a:pt x="3850698" y="164994"/>
                  </a:lnTo>
                  <a:lnTo>
                    <a:pt x="3807466" y="150063"/>
                  </a:lnTo>
                  <a:lnTo>
                    <a:pt x="3763927" y="135801"/>
                  </a:lnTo>
                  <a:lnTo>
                    <a:pt x="3720087" y="122213"/>
                  </a:lnTo>
                  <a:lnTo>
                    <a:pt x="3675952" y="109306"/>
                  </a:lnTo>
                  <a:lnTo>
                    <a:pt x="3631528" y="97086"/>
                  </a:lnTo>
                  <a:lnTo>
                    <a:pt x="3586821" y="85559"/>
                  </a:lnTo>
                  <a:lnTo>
                    <a:pt x="3541837" y="74731"/>
                  </a:lnTo>
                  <a:lnTo>
                    <a:pt x="3496583" y="64609"/>
                  </a:lnTo>
                  <a:lnTo>
                    <a:pt x="3451065" y="55199"/>
                  </a:lnTo>
                  <a:lnTo>
                    <a:pt x="3405289" y="46506"/>
                  </a:lnTo>
                  <a:lnTo>
                    <a:pt x="3359260" y="38536"/>
                  </a:lnTo>
                  <a:lnTo>
                    <a:pt x="3312985" y="31297"/>
                  </a:lnTo>
                  <a:lnTo>
                    <a:pt x="3266471" y="24794"/>
                  </a:lnTo>
                  <a:lnTo>
                    <a:pt x="3219723" y="19033"/>
                  </a:lnTo>
                  <a:lnTo>
                    <a:pt x="3172747" y="14020"/>
                  </a:lnTo>
                  <a:lnTo>
                    <a:pt x="3125550" y="9761"/>
                  </a:lnTo>
                  <a:lnTo>
                    <a:pt x="3078137" y="6263"/>
                  </a:lnTo>
                  <a:lnTo>
                    <a:pt x="3030515" y="3532"/>
                  </a:lnTo>
                  <a:lnTo>
                    <a:pt x="2982690" y="1574"/>
                  </a:lnTo>
                  <a:lnTo>
                    <a:pt x="2934668" y="394"/>
                  </a:lnTo>
                  <a:lnTo>
                    <a:pt x="2886456" y="0"/>
                  </a:lnTo>
                  <a:close/>
                </a:path>
              </a:pathLst>
            </a:custGeom>
            <a:solidFill>
              <a:srgbClr val="1F202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10305" y="275082"/>
              <a:ext cx="5773420" cy="5773420"/>
            </a:xfrm>
            <a:custGeom>
              <a:avLst/>
              <a:gdLst/>
              <a:ahLst/>
              <a:cxnLst/>
              <a:rect l="l" t="t" r="r" b="b"/>
              <a:pathLst>
                <a:path w="5773420" h="5773420">
                  <a:moveTo>
                    <a:pt x="0" y="2886456"/>
                  </a:moveTo>
                  <a:lnTo>
                    <a:pt x="394" y="2838243"/>
                  </a:lnTo>
                  <a:lnTo>
                    <a:pt x="1574" y="2790221"/>
                  </a:lnTo>
                  <a:lnTo>
                    <a:pt x="3532" y="2742396"/>
                  </a:lnTo>
                  <a:lnTo>
                    <a:pt x="6263" y="2694774"/>
                  </a:lnTo>
                  <a:lnTo>
                    <a:pt x="9761" y="2647361"/>
                  </a:lnTo>
                  <a:lnTo>
                    <a:pt x="14020" y="2600164"/>
                  </a:lnTo>
                  <a:lnTo>
                    <a:pt x="19033" y="2553188"/>
                  </a:lnTo>
                  <a:lnTo>
                    <a:pt x="24794" y="2506440"/>
                  </a:lnTo>
                  <a:lnTo>
                    <a:pt x="31297" y="2459926"/>
                  </a:lnTo>
                  <a:lnTo>
                    <a:pt x="38536" y="2413651"/>
                  </a:lnTo>
                  <a:lnTo>
                    <a:pt x="46506" y="2367622"/>
                  </a:lnTo>
                  <a:lnTo>
                    <a:pt x="55199" y="2321846"/>
                  </a:lnTo>
                  <a:lnTo>
                    <a:pt x="64609" y="2276328"/>
                  </a:lnTo>
                  <a:lnTo>
                    <a:pt x="74731" y="2231074"/>
                  </a:lnTo>
                  <a:lnTo>
                    <a:pt x="85559" y="2186090"/>
                  </a:lnTo>
                  <a:lnTo>
                    <a:pt x="97086" y="2141383"/>
                  </a:lnTo>
                  <a:lnTo>
                    <a:pt x="109306" y="2096959"/>
                  </a:lnTo>
                  <a:lnTo>
                    <a:pt x="122213" y="2052824"/>
                  </a:lnTo>
                  <a:lnTo>
                    <a:pt x="135801" y="2008984"/>
                  </a:lnTo>
                  <a:lnTo>
                    <a:pt x="150063" y="1965445"/>
                  </a:lnTo>
                  <a:lnTo>
                    <a:pt x="164994" y="1922213"/>
                  </a:lnTo>
                  <a:lnTo>
                    <a:pt x="180588" y="1879294"/>
                  </a:lnTo>
                  <a:lnTo>
                    <a:pt x="196838" y="1836695"/>
                  </a:lnTo>
                  <a:lnTo>
                    <a:pt x="213739" y="1794422"/>
                  </a:lnTo>
                  <a:lnTo>
                    <a:pt x="231284" y="1752480"/>
                  </a:lnTo>
                  <a:lnTo>
                    <a:pt x="249466" y="1710876"/>
                  </a:lnTo>
                  <a:lnTo>
                    <a:pt x="268281" y="1669616"/>
                  </a:lnTo>
                  <a:lnTo>
                    <a:pt x="287721" y="1628707"/>
                  </a:lnTo>
                  <a:lnTo>
                    <a:pt x="307781" y="1588153"/>
                  </a:lnTo>
                  <a:lnTo>
                    <a:pt x="328454" y="1547962"/>
                  </a:lnTo>
                  <a:lnTo>
                    <a:pt x="349735" y="1508140"/>
                  </a:lnTo>
                  <a:lnTo>
                    <a:pt x="371617" y="1468692"/>
                  </a:lnTo>
                  <a:lnTo>
                    <a:pt x="394095" y="1429624"/>
                  </a:lnTo>
                  <a:lnTo>
                    <a:pt x="417161" y="1390944"/>
                  </a:lnTo>
                  <a:lnTo>
                    <a:pt x="440810" y="1352657"/>
                  </a:lnTo>
                  <a:lnTo>
                    <a:pt x="465036" y="1314768"/>
                  </a:lnTo>
                  <a:lnTo>
                    <a:pt x="489832" y="1277285"/>
                  </a:lnTo>
                  <a:lnTo>
                    <a:pt x="515193" y="1240214"/>
                  </a:lnTo>
                  <a:lnTo>
                    <a:pt x="541113" y="1203560"/>
                  </a:lnTo>
                  <a:lnTo>
                    <a:pt x="567585" y="1167329"/>
                  </a:lnTo>
                  <a:lnTo>
                    <a:pt x="594602" y="1131528"/>
                  </a:lnTo>
                  <a:lnTo>
                    <a:pt x="622160" y="1096163"/>
                  </a:lnTo>
                  <a:lnTo>
                    <a:pt x="650252" y="1061241"/>
                  </a:lnTo>
                  <a:lnTo>
                    <a:pt x="678871" y="1026766"/>
                  </a:lnTo>
                  <a:lnTo>
                    <a:pt x="708013" y="992745"/>
                  </a:lnTo>
                  <a:lnTo>
                    <a:pt x="737669" y="959185"/>
                  </a:lnTo>
                  <a:lnTo>
                    <a:pt x="767835" y="926091"/>
                  </a:lnTo>
                  <a:lnTo>
                    <a:pt x="798504" y="893470"/>
                  </a:lnTo>
                  <a:lnTo>
                    <a:pt x="829671" y="861328"/>
                  </a:lnTo>
                  <a:lnTo>
                    <a:pt x="861328" y="829671"/>
                  </a:lnTo>
                  <a:lnTo>
                    <a:pt x="893470" y="798504"/>
                  </a:lnTo>
                  <a:lnTo>
                    <a:pt x="926091" y="767835"/>
                  </a:lnTo>
                  <a:lnTo>
                    <a:pt x="959185" y="737669"/>
                  </a:lnTo>
                  <a:lnTo>
                    <a:pt x="992745" y="708013"/>
                  </a:lnTo>
                  <a:lnTo>
                    <a:pt x="1026766" y="678871"/>
                  </a:lnTo>
                  <a:lnTo>
                    <a:pt x="1061241" y="650252"/>
                  </a:lnTo>
                  <a:lnTo>
                    <a:pt x="1096163" y="622160"/>
                  </a:lnTo>
                  <a:lnTo>
                    <a:pt x="1131528" y="594602"/>
                  </a:lnTo>
                  <a:lnTo>
                    <a:pt x="1167329" y="567585"/>
                  </a:lnTo>
                  <a:lnTo>
                    <a:pt x="1203560" y="541113"/>
                  </a:lnTo>
                  <a:lnTo>
                    <a:pt x="1240214" y="515193"/>
                  </a:lnTo>
                  <a:lnTo>
                    <a:pt x="1277285" y="489832"/>
                  </a:lnTo>
                  <a:lnTo>
                    <a:pt x="1314768" y="465036"/>
                  </a:lnTo>
                  <a:lnTo>
                    <a:pt x="1352657" y="440810"/>
                  </a:lnTo>
                  <a:lnTo>
                    <a:pt x="1390944" y="417161"/>
                  </a:lnTo>
                  <a:lnTo>
                    <a:pt x="1429624" y="394095"/>
                  </a:lnTo>
                  <a:lnTo>
                    <a:pt x="1468692" y="371617"/>
                  </a:lnTo>
                  <a:lnTo>
                    <a:pt x="1508140" y="349735"/>
                  </a:lnTo>
                  <a:lnTo>
                    <a:pt x="1547962" y="328454"/>
                  </a:lnTo>
                  <a:lnTo>
                    <a:pt x="1588153" y="307781"/>
                  </a:lnTo>
                  <a:lnTo>
                    <a:pt x="1628707" y="287721"/>
                  </a:lnTo>
                  <a:lnTo>
                    <a:pt x="1669616" y="268281"/>
                  </a:lnTo>
                  <a:lnTo>
                    <a:pt x="1710876" y="249466"/>
                  </a:lnTo>
                  <a:lnTo>
                    <a:pt x="1752480" y="231284"/>
                  </a:lnTo>
                  <a:lnTo>
                    <a:pt x="1794422" y="213739"/>
                  </a:lnTo>
                  <a:lnTo>
                    <a:pt x="1836695" y="196838"/>
                  </a:lnTo>
                  <a:lnTo>
                    <a:pt x="1879294" y="180588"/>
                  </a:lnTo>
                  <a:lnTo>
                    <a:pt x="1922213" y="164994"/>
                  </a:lnTo>
                  <a:lnTo>
                    <a:pt x="1965445" y="150063"/>
                  </a:lnTo>
                  <a:lnTo>
                    <a:pt x="2008984" y="135801"/>
                  </a:lnTo>
                  <a:lnTo>
                    <a:pt x="2052824" y="122213"/>
                  </a:lnTo>
                  <a:lnTo>
                    <a:pt x="2096959" y="109306"/>
                  </a:lnTo>
                  <a:lnTo>
                    <a:pt x="2141383" y="97086"/>
                  </a:lnTo>
                  <a:lnTo>
                    <a:pt x="2186090" y="85559"/>
                  </a:lnTo>
                  <a:lnTo>
                    <a:pt x="2231074" y="74731"/>
                  </a:lnTo>
                  <a:lnTo>
                    <a:pt x="2276328" y="64609"/>
                  </a:lnTo>
                  <a:lnTo>
                    <a:pt x="2321846" y="55199"/>
                  </a:lnTo>
                  <a:lnTo>
                    <a:pt x="2367622" y="46506"/>
                  </a:lnTo>
                  <a:lnTo>
                    <a:pt x="2413651" y="38536"/>
                  </a:lnTo>
                  <a:lnTo>
                    <a:pt x="2459926" y="31297"/>
                  </a:lnTo>
                  <a:lnTo>
                    <a:pt x="2506440" y="24794"/>
                  </a:lnTo>
                  <a:lnTo>
                    <a:pt x="2553188" y="19033"/>
                  </a:lnTo>
                  <a:lnTo>
                    <a:pt x="2600164" y="14020"/>
                  </a:lnTo>
                  <a:lnTo>
                    <a:pt x="2647361" y="9761"/>
                  </a:lnTo>
                  <a:lnTo>
                    <a:pt x="2694774" y="6263"/>
                  </a:lnTo>
                  <a:lnTo>
                    <a:pt x="2742396" y="3532"/>
                  </a:lnTo>
                  <a:lnTo>
                    <a:pt x="2790221" y="1574"/>
                  </a:lnTo>
                  <a:lnTo>
                    <a:pt x="2838243" y="394"/>
                  </a:lnTo>
                  <a:lnTo>
                    <a:pt x="2886456" y="0"/>
                  </a:lnTo>
                  <a:lnTo>
                    <a:pt x="2934668" y="394"/>
                  </a:lnTo>
                  <a:lnTo>
                    <a:pt x="2982690" y="1574"/>
                  </a:lnTo>
                  <a:lnTo>
                    <a:pt x="3030515" y="3532"/>
                  </a:lnTo>
                  <a:lnTo>
                    <a:pt x="3078137" y="6263"/>
                  </a:lnTo>
                  <a:lnTo>
                    <a:pt x="3125550" y="9761"/>
                  </a:lnTo>
                  <a:lnTo>
                    <a:pt x="3172747" y="14020"/>
                  </a:lnTo>
                  <a:lnTo>
                    <a:pt x="3219723" y="19033"/>
                  </a:lnTo>
                  <a:lnTo>
                    <a:pt x="3266471" y="24794"/>
                  </a:lnTo>
                  <a:lnTo>
                    <a:pt x="3312985" y="31297"/>
                  </a:lnTo>
                  <a:lnTo>
                    <a:pt x="3359260" y="38536"/>
                  </a:lnTo>
                  <a:lnTo>
                    <a:pt x="3405289" y="46506"/>
                  </a:lnTo>
                  <a:lnTo>
                    <a:pt x="3451065" y="55199"/>
                  </a:lnTo>
                  <a:lnTo>
                    <a:pt x="3496583" y="64609"/>
                  </a:lnTo>
                  <a:lnTo>
                    <a:pt x="3541837" y="74731"/>
                  </a:lnTo>
                  <a:lnTo>
                    <a:pt x="3586821" y="85559"/>
                  </a:lnTo>
                  <a:lnTo>
                    <a:pt x="3631528" y="97086"/>
                  </a:lnTo>
                  <a:lnTo>
                    <a:pt x="3675952" y="109306"/>
                  </a:lnTo>
                  <a:lnTo>
                    <a:pt x="3720087" y="122213"/>
                  </a:lnTo>
                  <a:lnTo>
                    <a:pt x="3763927" y="135801"/>
                  </a:lnTo>
                  <a:lnTo>
                    <a:pt x="3807466" y="150063"/>
                  </a:lnTo>
                  <a:lnTo>
                    <a:pt x="3850698" y="164994"/>
                  </a:lnTo>
                  <a:lnTo>
                    <a:pt x="3893617" y="180588"/>
                  </a:lnTo>
                  <a:lnTo>
                    <a:pt x="3936216" y="196838"/>
                  </a:lnTo>
                  <a:lnTo>
                    <a:pt x="3978489" y="213739"/>
                  </a:lnTo>
                  <a:lnTo>
                    <a:pt x="4020431" y="231284"/>
                  </a:lnTo>
                  <a:lnTo>
                    <a:pt x="4062035" y="249466"/>
                  </a:lnTo>
                  <a:lnTo>
                    <a:pt x="4103295" y="268281"/>
                  </a:lnTo>
                  <a:lnTo>
                    <a:pt x="4144204" y="287721"/>
                  </a:lnTo>
                  <a:lnTo>
                    <a:pt x="4184758" y="307781"/>
                  </a:lnTo>
                  <a:lnTo>
                    <a:pt x="4224949" y="328454"/>
                  </a:lnTo>
                  <a:lnTo>
                    <a:pt x="4264771" y="349735"/>
                  </a:lnTo>
                  <a:lnTo>
                    <a:pt x="4304219" y="371617"/>
                  </a:lnTo>
                  <a:lnTo>
                    <a:pt x="4343287" y="394095"/>
                  </a:lnTo>
                  <a:lnTo>
                    <a:pt x="4381967" y="417161"/>
                  </a:lnTo>
                  <a:lnTo>
                    <a:pt x="4420254" y="440810"/>
                  </a:lnTo>
                  <a:lnTo>
                    <a:pt x="4458143" y="465036"/>
                  </a:lnTo>
                  <a:lnTo>
                    <a:pt x="4495626" y="489832"/>
                  </a:lnTo>
                  <a:lnTo>
                    <a:pt x="4532697" y="515193"/>
                  </a:lnTo>
                  <a:lnTo>
                    <a:pt x="4569351" y="541113"/>
                  </a:lnTo>
                  <a:lnTo>
                    <a:pt x="4605582" y="567585"/>
                  </a:lnTo>
                  <a:lnTo>
                    <a:pt x="4641383" y="594602"/>
                  </a:lnTo>
                  <a:lnTo>
                    <a:pt x="4676748" y="622160"/>
                  </a:lnTo>
                  <a:lnTo>
                    <a:pt x="4711670" y="650252"/>
                  </a:lnTo>
                  <a:lnTo>
                    <a:pt x="4746145" y="678871"/>
                  </a:lnTo>
                  <a:lnTo>
                    <a:pt x="4780166" y="708013"/>
                  </a:lnTo>
                  <a:lnTo>
                    <a:pt x="4813726" y="737669"/>
                  </a:lnTo>
                  <a:lnTo>
                    <a:pt x="4846820" y="767835"/>
                  </a:lnTo>
                  <a:lnTo>
                    <a:pt x="4879441" y="798504"/>
                  </a:lnTo>
                  <a:lnTo>
                    <a:pt x="4911583" y="829671"/>
                  </a:lnTo>
                  <a:lnTo>
                    <a:pt x="4943240" y="861328"/>
                  </a:lnTo>
                  <a:lnTo>
                    <a:pt x="4974407" y="893470"/>
                  </a:lnTo>
                  <a:lnTo>
                    <a:pt x="5005076" y="926091"/>
                  </a:lnTo>
                  <a:lnTo>
                    <a:pt x="5035242" y="959185"/>
                  </a:lnTo>
                  <a:lnTo>
                    <a:pt x="5064898" y="992745"/>
                  </a:lnTo>
                  <a:lnTo>
                    <a:pt x="5094040" y="1026766"/>
                  </a:lnTo>
                  <a:lnTo>
                    <a:pt x="5122659" y="1061241"/>
                  </a:lnTo>
                  <a:lnTo>
                    <a:pt x="5150751" y="1096163"/>
                  </a:lnTo>
                  <a:lnTo>
                    <a:pt x="5178309" y="1131528"/>
                  </a:lnTo>
                  <a:lnTo>
                    <a:pt x="5205326" y="1167329"/>
                  </a:lnTo>
                  <a:lnTo>
                    <a:pt x="5231798" y="1203560"/>
                  </a:lnTo>
                  <a:lnTo>
                    <a:pt x="5257718" y="1240214"/>
                  </a:lnTo>
                  <a:lnTo>
                    <a:pt x="5283079" y="1277285"/>
                  </a:lnTo>
                  <a:lnTo>
                    <a:pt x="5307875" y="1314768"/>
                  </a:lnTo>
                  <a:lnTo>
                    <a:pt x="5332101" y="1352657"/>
                  </a:lnTo>
                  <a:lnTo>
                    <a:pt x="5355750" y="1390944"/>
                  </a:lnTo>
                  <a:lnTo>
                    <a:pt x="5378816" y="1429624"/>
                  </a:lnTo>
                  <a:lnTo>
                    <a:pt x="5401294" y="1468692"/>
                  </a:lnTo>
                  <a:lnTo>
                    <a:pt x="5423176" y="1508140"/>
                  </a:lnTo>
                  <a:lnTo>
                    <a:pt x="5444457" y="1547962"/>
                  </a:lnTo>
                  <a:lnTo>
                    <a:pt x="5465130" y="1588153"/>
                  </a:lnTo>
                  <a:lnTo>
                    <a:pt x="5485190" y="1628707"/>
                  </a:lnTo>
                  <a:lnTo>
                    <a:pt x="5504630" y="1669616"/>
                  </a:lnTo>
                  <a:lnTo>
                    <a:pt x="5523445" y="1710876"/>
                  </a:lnTo>
                  <a:lnTo>
                    <a:pt x="5541627" y="1752480"/>
                  </a:lnTo>
                  <a:lnTo>
                    <a:pt x="5559172" y="1794422"/>
                  </a:lnTo>
                  <a:lnTo>
                    <a:pt x="5576073" y="1836695"/>
                  </a:lnTo>
                  <a:lnTo>
                    <a:pt x="5592323" y="1879294"/>
                  </a:lnTo>
                  <a:lnTo>
                    <a:pt x="5607917" y="1922213"/>
                  </a:lnTo>
                  <a:lnTo>
                    <a:pt x="5622848" y="1965445"/>
                  </a:lnTo>
                  <a:lnTo>
                    <a:pt x="5637110" y="2008984"/>
                  </a:lnTo>
                  <a:lnTo>
                    <a:pt x="5650698" y="2052824"/>
                  </a:lnTo>
                  <a:lnTo>
                    <a:pt x="5663605" y="2096959"/>
                  </a:lnTo>
                  <a:lnTo>
                    <a:pt x="5675825" y="2141383"/>
                  </a:lnTo>
                  <a:lnTo>
                    <a:pt x="5687352" y="2186090"/>
                  </a:lnTo>
                  <a:lnTo>
                    <a:pt x="5698180" y="2231074"/>
                  </a:lnTo>
                  <a:lnTo>
                    <a:pt x="5708302" y="2276328"/>
                  </a:lnTo>
                  <a:lnTo>
                    <a:pt x="5717712" y="2321846"/>
                  </a:lnTo>
                  <a:lnTo>
                    <a:pt x="5726405" y="2367622"/>
                  </a:lnTo>
                  <a:lnTo>
                    <a:pt x="5734375" y="2413651"/>
                  </a:lnTo>
                  <a:lnTo>
                    <a:pt x="5741614" y="2459926"/>
                  </a:lnTo>
                  <a:lnTo>
                    <a:pt x="5748117" y="2506440"/>
                  </a:lnTo>
                  <a:lnTo>
                    <a:pt x="5753878" y="2553188"/>
                  </a:lnTo>
                  <a:lnTo>
                    <a:pt x="5758891" y="2600164"/>
                  </a:lnTo>
                  <a:lnTo>
                    <a:pt x="5763150" y="2647361"/>
                  </a:lnTo>
                  <a:lnTo>
                    <a:pt x="5766648" y="2694774"/>
                  </a:lnTo>
                  <a:lnTo>
                    <a:pt x="5769379" y="2742396"/>
                  </a:lnTo>
                  <a:lnTo>
                    <a:pt x="5771337" y="2790221"/>
                  </a:lnTo>
                  <a:lnTo>
                    <a:pt x="5772517" y="2838243"/>
                  </a:lnTo>
                  <a:lnTo>
                    <a:pt x="5772912" y="2886456"/>
                  </a:lnTo>
                  <a:lnTo>
                    <a:pt x="5772517" y="2934668"/>
                  </a:lnTo>
                  <a:lnTo>
                    <a:pt x="5771337" y="2982690"/>
                  </a:lnTo>
                  <a:lnTo>
                    <a:pt x="5769379" y="3030515"/>
                  </a:lnTo>
                  <a:lnTo>
                    <a:pt x="5766648" y="3078137"/>
                  </a:lnTo>
                  <a:lnTo>
                    <a:pt x="5763150" y="3125550"/>
                  </a:lnTo>
                  <a:lnTo>
                    <a:pt x="5758891" y="3172747"/>
                  </a:lnTo>
                  <a:lnTo>
                    <a:pt x="5753878" y="3219723"/>
                  </a:lnTo>
                  <a:lnTo>
                    <a:pt x="5748117" y="3266471"/>
                  </a:lnTo>
                  <a:lnTo>
                    <a:pt x="5741614" y="3312985"/>
                  </a:lnTo>
                  <a:lnTo>
                    <a:pt x="5734375" y="3359260"/>
                  </a:lnTo>
                  <a:lnTo>
                    <a:pt x="5726405" y="3405289"/>
                  </a:lnTo>
                  <a:lnTo>
                    <a:pt x="5717712" y="3451065"/>
                  </a:lnTo>
                  <a:lnTo>
                    <a:pt x="5708302" y="3496583"/>
                  </a:lnTo>
                  <a:lnTo>
                    <a:pt x="5698180" y="3541837"/>
                  </a:lnTo>
                  <a:lnTo>
                    <a:pt x="5687352" y="3586821"/>
                  </a:lnTo>
                  <a:lnTo>
                    <a:pt x="5675825" y="3631528"/>
                  </a:lnTo>
                  <a:lnTo>
                    <a:pt x="5663605" y="3675952"/>
                  </a:lnTo>
                  <a:lnTo>
                    <a:pt x="5650698" y="3720087"/>
                  </a:lnTo>
                  <a:lnTo>
                    <a:pt x="5637110" y="3763927"/>
                  </a:lnTo>
                  <a:lnTo>
                    <a:pt x="5622848" y="3807466"/>
                  </a:lnTo>
                  <a:lnTo>
                    <a:pt x="5607917" y="3850698"/>
                  </a:lnTo>
                  <a:lnTo>
                    <a:pt x="5592323" y="3893617"/>
                  </a:lnTo>
                  <a:lnTo>
                    <a:pt x="5576073" y="3936216"/>
                  </a:lnTo>
                  <a:lnTo>
                    <a:pt x="5559172" y="3978489"/>
                  </a:lnTo>
                  <a:lnTo>
                    <a:pt x="5541627" y="4020431"/>
                  </a:lnTo>
                  <a:lnTo>
                    <a:pt x="5523445" y="4062035"/>
                  </a:lnTo>
                  <a:lnTo>
                    <a:pt x="5504630" y="4103295"/>
                  </a:lnTo>
                  <a:lnTo>
                    <a:pt x="5485190" y="4144204"/>
                  </a:lnTo>
                  <a:lnTo>
                    <a:pt x="5465130" y="4184758"/>
                  </a:lnTo>
                  <a:lnTo>
                    <a:pt x="5444457" y="4224949"/>
                  </a:lnTo>
                  <a:lnTo>
                    <a:pt x="5423176" y="4264771"/>
                  </a:lnTo>
                  <a:lnTo>
                    <a:pt x="5401294" y="4304219"/>
                  </a:lnTo>
                  <a:lnTo>
                    <a:pt x="5378816" y="4343287"/>
                  </a:lnTo>
                  <a:lnTo>
                    <a:pt x="5355750" y="4381967"/>
                  </a:lnTo>
                  <a:lnTo>
                    <a:pt x="5332101" y="4420254"/>
                  </a:lnTo>
                  <a:lnTo>
                    <a:pt x="5307875" y="4458143"/>
                  </a:lnTo>
                  <a:lnTo>
                    <a:pt x="5283079" y="4495626"/>
                  </a:lnTo>
                  <a:lnTo>
                    <a:pt x="5257718" y="4532697"/>
                  </a:lnTo>
                  <a:lnTo>
                    <a:pt x="5231798" y="4569351"/>
                  </a:lnTo>
                  <a:lnTo>
                    <a:pt x="5205326" y="4605582"/>
                  </a:lnTo>
                  <a:lnTo>
                    <a:pt x="5178309" y="4641383"/>
                  </a:lnTo>
                  <a:lnTo>
                    <a:pt x="5150751" y="4676748"/>
                  </a:lnTo>
                  <a:lnTo>
                    <a:pt x="5122659" y="4711670"/>
                  </a:lnTo>
                  <a:lnTo>
                    <a:pt x="5094040" y="4746145"/>
                  </a:lnTo>
                  <a:lnTo>
                    <a:pt x="5064898" y="4780166"/>
                  </a:lnTo>
                  <a:lnTo>
                    <a:pt x="5035242" y="4813726"/>
                  </a:lnTo>
                  <a:lnTo>
                    <a:pt x="5005076" y="4846820"/>
                  </a:lnTo>
                  <a:lnTo>
                    <a:pt x="4974407" y="4879441"/>
                  </a:lnTo>
                  <a:lnTo>
                    <a:pt x="4943240" y="4911583"/>
                  </a:lnTo>
                  <a:lnTo>
                    <a:pt x="4911583" y="4943240"/>
                  </a:lnTo>
                  <a:lnTo>
                    <a:pt x="4879441" y="4974407"/>
                  </a:lnTo>
                  <a:lnTo>
                    <a:pt x="4846820" y="5005076"/>
                  </a:lnTo>
                  <a:lnTo>
                    <a:pt x="4813726" y="5035242"/>
                  </a:lnTo>
                  <a:lnTo>
                    <a:pt x="4780166" y="5064898"/>
                  </a:lnTo>
                  <a:lnTo>
                    <a:pt x="4746145" y="5094040"/>
                  </a:lnTo>
                  <a:lnTo>
                    <a:pt x="4711670" y="5122659"/>
                  </a:lnTo>
                  <a:lnTo>
                    <a:pt x="4676748" y="5150751"/>
                  </a:lnTo>
                  <a:lnTo>
                    <a:pt x="4641383" y="5178309"/>
                  </a:lnTo>
                  <a:lnTo>
                    <a:pt x="4605582" y="5205326"/>
                  </a:lnTo>
                  <a:lnTo>
                    <a:pt x="4569351" y="5231798"/>
                  </a:lnTo>
                  <a:lnTo>
                    <a:pt x="4532697" y="5257718"/>
                  </a:lnTo>
                  <a:lnTo>
                    <a:pt x="4495626" y="5283079"/>
                  </a:lnTo>
                  <a:lnTo>
                    <a:pt x="4458143" y="5307875"/>
                  </a:lnTo>
                  <a:lnTo>
                    <a:pt x="4420254" y="5332101"/>
                  </a:lnTo>
                  <a:lnTo>
                    <a:pt x="4381967" y="5355750"/>
                  </a:lnTo>
                  <a:lnTo>
                    <a:pt x="4343287" y="5378816"/>
                  </a:lnTo>
                  <a:lnTo>
                    <a:pt x="4304219" y="5401294"/>
                  </a:lnTo>
                  <a:lnTo>
                    <a:pt x="4264771" y="5423176"/>
                  </a:lnTo>
                  <a:lnTo>
                    <a:pt x="4224949" y="5444457"/>
                  </a:lnTo>
                  <a:lnTo>
                    <a:pt x="4184758" y="5465130"/>
                  </a:lnTo>
                  <a:lnTo>
                    <a:pt x="4144204" y="5485190"/>
                  </a:lnTo>
                  <a:lnTo>
                    <a:pt x="4103295" y="5504630"/>
                  </a:lnTo>
                  <a:lnTo>
                    <a:pt x="4062035" y="5523445"/>
                  </a:lnTo>
                  <a:lnTo>
                    <a:pt x="4020431" y="5541627"/>
                  </a:lnTo>
                  <a:lnTo>
                    <a:pt x="3978489" y="5559172"/>
                  </a:lnTo>
                  <a:lnTo>
                    <a:pt x="3936216" y="5576073"/>
                  </a:lnTo>
                  <a:lnTo>
                    <a:pt x="3893617" y="5592323"/>
                  </a:lnTo>
                  <a:lnTo>
                    <a:pt x="3850698" y="5607917"/>
                  </a:lnTo>
                  <a:lnTo>
                    <a:pt x="3807466" y="5622848"/>
                  </a:lnTo>
                  <a:lnTo>
                    <a:pt x="3763927" y="5637110"/>
                  </a:lnTo>
                  <a:lnTo>
                    <a:pt x="3720087" y="5650698"/>
                  </a:lnTo>
                  <a:lnTo>
                    <a:pt x="3675952" y="5663605"/>
                  </a:lnTo>
                  <a:lnTo>
                    <a:pt x="3631528" y="5675825"/>
                  </a:lnTo>
                  <a:lnTo>
                    <a:pt x="3586821" y="5687352"/>
                  </a:lnTo>
                  <a:lnTo>
                    <a:pt x="3541837" y="5698180"/>
                  </a:lnTo>
                  <a:lnTo>
                    <a:pt x="3496583" y="5708302"/>
                  </a:lnTo>
                  <a:lnTo>
                    <a:pt x="3451065" y="5717712"/>
                  </a:lnTo>
                  <a:lnTo>
                    <a:pt x="3405289" y="5726405"/>
                  </a:lnTo>
                  <a:lnTo>
                    <a:pt x="3359260" y="5734375"/>
                  </a:lnTo>
                  <a:lnTo>
                    <a:pt x="3312985" y="5741614"/>
                  </a:lnTo>
                  <a:lnTo>
                    <a:pt x="3266471" y="5748117"/>
                  </a:lnTo>
                  <a:lnTo>
                    <a:pt x="3219723" y="5753878"/>
                  </a:lnTo>
                  <a:lnTo>
                    <a:pt x="3172747" y="5758891"/>
                  </a:lnTo>
                  <a:lnTo>
                    <a:pt x="3125550" y="5763150"/>
                  </a:lnTo>
                  <a:lnTo>
                    <a:pt x="3078137" y="5766648"/>
                  </a:lnTo>
                  <a:lnTo>
                    <a:pt x="3030515" y="5769379"/>
                  </a:lnTo>
                  <a:lnTo>
                    <a:pt x="2982690" y="5771337"/>
                  </a:lnTo>
                  <a:lnTo>
                    <a:pt x="2934668" y="5772517"/>
                  </a:lnTo>
                  <a:lnTo>
                    <a:pt x="2886456" y="5772912"/>
                  </a:lnTo>
                  <a:lnTo>
                    <a:pt x="2838243" y="5772517"/>
                  </a:lnTo>
                  <a:lnTo>
                    <a:pt x="2790221" y="5771337"/>
                  </a:lnTo>
                  <a:lnTo>
                    <a:pt x="2742396" y="5769379"/>
                  </a:lnTo>
                  <a:lnTo>
                    <a:pt x="2694774" y="5766648"/>
                  </a:lnTo>
                  <a:lnTo>
                    <a:pt x="2647361" y="5763150"/>
                  </a:lnTo>
                  <a:lnTo>
                    <a:pt x="2600164" y="5758891"/>
                  </a:lnTo>
                  <a:lnTo>
                    <a:pt x="2553188" y="5753878"/>
                  </a:lnTo>
                  <a:lnTo>
                    <a:pt x="2506440" y="5748117"/>
                  </a:lnTo>
                  <a:lnTo>
                    <a:pt x="2459926" y="5741614"/>
                  </a:lnTo>
                  <a:lnTo>
                    <a:pt x="2413651" y="5734375"/>
                  </a:lnTo>
                  <a:lnTo>
                    <a:pt x="2367622" y="5726405"/>
                  </a:lnTo>
                  <a:lnTo>
                    <a:pt x="2321846" y="5717712"/>
                  </a:lnTo>
                  <a:lnTo>
                    <a:pt x="2276328" y="5708302"/>
                  </a:lnTo>
                  <a:lnTo>
                    <a:pt x="2231074" y="5698180"/>
                  </a:lnTo>
                  <a:lnTo>
                    <a:pt x="2186090" y="5687352"/>
                  </a:lnTo>
                  <a:lnTo>
                    <a:pt x="2141383" y="5675825"/>
                  </a:lnTo>
                  <a:lnTo>
                    <a:pt x="2096959" y="5663605"/>
                  </a:lnTo>
                  <a:lnTo>
                    <a:pt x="2052824" y="5650698"/>
                  </a:lnTo>
                  <a:lnTo>
                    <a:pt x="2008984" y="5637110"/>
                  </a:lnTo>
                  <a:lnTo>
                    <a:pt x="1965445" y="5622848"/>
                  </a:lnTo>
                  <a:lnTo>
                    <a:pt x="1922213" y="5607917"/>
                  </a:lnTo>
                  <a:lnTo>
                    <a:pt x="1879294" y="5592323"/>
                  </a:lnTo>
                  <a:lnTo>
                    <a:pt x="1836695" y="5576073"/>
                  </a:lnTo>
                  <a:lnTo>
                    <a:pt x="1794422" y="5559172"/>
                  </a:lnTo>
                  <a:lnTo>
                    <a:pt x="1752480" y="5541627"/>
                  </a:lnTo>
                  <a:lnTo>
                    <a:pt x="1710876" y="5523445"/>
                  </a:lnTo>
                  <a:lnTo>
                    <a:pt x="1669616" y="5504630"/>
                  </a:lnTo>
                  <a:lnTo>
                    <a:pt x="1628707" y="5485190"/>
                  </a:lnTo>
                  <a:lnTo>
                    <a:pt x="1588153" y="5465130"/>
                  </a:lnTo>
                  <a:lnTo>
                    <a:pt x="1547962" y="5444457"/>
                  </a:lnTo>
                  <a:lnTo>
                    <a:pt x="1508140" y="5423176"/>
                  </a:lnTo>
                  <a:lnTo>
                    <a:pt x="1468692" y="5401294"/>
                  </a:lnTo>
                  <a:lnTo>
                    <a:pt x="1429624" y="5378816"/>
                  </a:lnTo>
                  <a:lnTo>
                    <a:pt x="1390944" y="5355750"/>
                  </a:lnTo>
                  <a:lnTo>
                    <a:pt x="1352657" y="5332101"/>
                  </a:lnTo>
                  <a:lnTo>
                    <a:pt x="1314768" y="5307875"/>
                  </a:lnTo>
                  <a:lnTo>
                    <a:pt x="1277285" y="5283079"/>
                  </a:lnTo>
                  <a:lnTo>
                    <a:pt x="1240214" y="5257718"/>
                  </a:lnTo>
                  <a:lnTo>
                    <a:pt x="1203560" y="5231798"/>
                  </a:lnTo>
                  <a:lnTo>
                    <a:pt x="1167329" y="5205326"/>
                  </a:lnTo>
                  <a:lnTo>
                    <a:pt x="1131528" y="5178309"/>
                  </a:lnTo>
                  <a:lnTo>
                    <a:pt x="1096163" y="5150751"/>
                  </a:lnTo>
                  <a:lnTo>
                    <a:pt x="1061241" y="5122659"/>
                  </a:lnTo>
                  <a:lnTo>
                    <a:pt x="1026766" y="5094040"/>
                  </a:lnTo>
                  <a:lnTo>
                    <a:pt x="992745" y="5064898"/>
                  </a:lnTo>
                  <a:lnTo>
                    <a:pt x="959185" y="5035242"/>
                  </a:lnTo>
                  <a:lnTo>
                    <a:pt x="926091" y="5005076"/>
                  </a:lnTo>
                  <a:lnTo>
                    <a:pt x="893470" y="4974407"/>
                  </a:lnTo>
                  <a:lnTo>
                    <a:pt x="861328" y="4943240"/>
                  </a:lnTo>
                  <a:lnTo>
                    <a:pt x="829671" y="4911583"/>
                  </a:lnTo>
                  <a:lnTo>
                    <a:pt x="798504" y="4879441"/>
                  </a:lnTo>
                  <a:lnTo>
                    <a:pt x="767835" y="4846820"/>
                  </a:lnTo>
                  <a:lnTo>
                    <a:pt x="737669" y="4813726"/>
                  </a:lnTo>
                  <a:lnTo>
                    <a:pt x="708013" y="4780166"/>
                  </a:lnTo>
                  <a:lnTo>
                    <a:pt x="678871" y="4746145"/>
                  </a:lnTo>
                  <a:lnTo>
                    <a:pt x="650252" y="4711670"/>
                  </a:lnTo>
                  <a:lnTo>
                    <a:pt x="622160" y="4676748"/>
                  </a:lnTo>
                  <a:lnTo>
                    <a:pt x="594602" y="4641383"/>
                  </a:lnTo>
                  <a:lnTo>
                    <a:pt x="567585" y="4605582"/>
                  </a:lnTo>
                  <a:lnTo>
                    <a:pt x="541113" y="4569351"/>
                  </a:lnTo>
                  <a:lnTo>
                    <a:pt x="515193" y="4532697"/>
                  </a:lnTo>
                  <a:lnTo>
                    <a:pt x="489832" y="4495626"/>
                  </a:lnTo>
                  <a:lnTo>
                    <a:pt x="465036" y="4458143"/>
                  </a:lnTo>
                  <a:lnTo>
                    <a:pt x="440810" y="4420254"/>
                  </a:lnTo>
                  <a:lnTo>
                    <a:pt x="417161" y="4381967"/>
                  </a:lnTo>
                  <a:lnTo>
                    <a:pt x="394095" y="4343287"/>
                  </a:lnTo>
                  <a:lnTo>
                    <a:pt x="371617" y="4304219"/>
                  </a:lnTo>
                  <a:lnTo>
                    <a:pt x="349735" y="4264771"/>
                  </a:lnTo>
                  <a:lnTo>
                    <a:pt x="328454" y="4224949"/>
                  </a:lnTo>
                  <a:lnTo>
                    <a:pt x="307781" y="4184758"/>
                  </a:lnTo>
                  <a:lnTo>
                    <a:pt x="287721" y="4144204"/>
                  </a:lnTo>
                  <a:lnTo>
                    <a:pt x="268281" y="4103295"/>
                  </a:lnTo>
                  <a:lnTo>
                    <a:pt x="249466" y="4062035"/>
                  </a:lnTo>
                  <a:lnTo>
                    <a:pt x="231284" y="4020431"/>
                  </a:lnTo>
                  <a:lnTo>
                    <a:pt x="213739" y="3978489"/>
                  </a:lnTo>
                  <a:lnTo>
                    <a:pt x="196838" y="3936216"/>
                  </a:lnTo>
                  <a:lnTo>
                    <a:pt x="180588" y="3893617"/>
                  </a:lnTo>
                  <a:lnTo>
                    <a:pt x="164994" y="3850698"/>
                  </a:lnTo>
                  <a:lnTo>
                    <a:pt x="150063" y="3807466"/>
                  </a:lnTo>
                  <a:lnTo>
                    <a:pt x="135801" y="3763927"/>
                  </a:lnTo>
                  <a:lnTo>
                    <a:pt x="122213" y="3720087"/>
                  </a:lnTo>
                  <a:lnTo>
                    <a:pt x="109306" y="3675952"/>
                  </a:lnTo>
                  <a:lnTo>
                    <a:pt x="97086" y="3631528"/>
                  </a:lnTo>
                  <a:lnTo>
                    <a:pt x="85559" y="3586821"/>
                  </a:lnTo>
                  <a:lnTo>
                    <a:pt x="74731" y="3541837"/>
                  </a:lnTo>
                  <a:lnTo>
                    <a:pt x="64609" y="3496583"/>
                  </a:lnTo>
                  <a:lnTo>
                    <a:pt x="55199" y="3451065"/>
                  </a:lnTo>
                  <a:lnTo>
                    <a:pt x="46506" y="3405289"/>
                  </a:lnTo>
                  <a:lnTo>
                    <a:pt x="38536" y="3359260"/>
                  </a:lnTo>
                  <a:lnTo>
                    <a:pt x="31297" y="3312985"/>
                  </a:lnTo>
                  <a:lnTo>
                    <a:pt x="24794" y="3266471"/>
                  </a:lnTo>
                  <a:lnTo>
                    <a:pt x="19033" y="3219723"/>
                  </a:lnTo>
                  <a:lnTo>
                    <a:pt x="14020" y="3172747"/>
                  </a:lnTo>
                  <a:lnTo>
                    <a:pt x="9761" y="3125550"/>
                  </a:lnTo>
                  <a:lnTo>
                    <a:pt x="6263" y="3078137"/>
                  </a:lnTo>
                  <a:lnTo>
                    <a:pt x="3532" y="3030515"/>
                  </a:lnTo>
                  <a:lnTo>
                    <a:pt x="1574" y="2982690"/>
                  </a:lnTo>
                  <a:lnTo>
                    <a:pt x="394" y="2934668"/>
                  </a:lnTo>
                  <a:lnTo>
                    <a:pt x="0" y="2886456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06085" y="2144013"/>
            <a:ext cx="2181860" cy="187198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 marR="5080" indent="137160" algn="ctr">
              <a:lnSpc>
                <a:spcPts val="6730"/>
              </a:lnSpc>
              <a:spcBef>
                <a:spcPts val="1220"/>
              </a:spcBef>
            </a:pPr>
            <a:r>
              <a:rPr dirty="0"/>
              <a:t>Ulnar </a:t>
            </a:r>
            <a:r>
              <a:rPr spc="-1610" dirty="0"/>
              <a:t> </a:t>
            </a:r>
            <a:r>
              <a:rPr dirty="0"/>
              <a:t>Artery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35359" y="6439001"/>
            <a:ext cx="16573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FFFF"/>
                </a:solidFill>
                <a:latin typeface="Times New Roman"/>
                <a:cs typeface="Times New Roman"/>
              </a:rPr>
              <a:t>24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5548" y="1690052"/>
            <a:ext cx="7176770" cy="4377055"/>
            <a:chOff x="705548" y="1690052"/>
            <a:chExt cx="7176770" cy="4377055"/>
          </a:xfrm>
        </p:grpSpPr>
        <p:sp>
          <p:nvSpPr>
            <p:cNvPr id="3" name="object 3"/>
            <p:cNvSpPr/>
            <p:nvPr/>
          </p:nvSpPr>
          <p:spPr>
            <a:xfrm>
              <a:off x="710946" y="1695449"/>
              <a:ext cx="7165975" cy="685800"/>
            </a:xfrm>
            <a:custGeom>
              <a:avLst/>
              <a:gdLst/>
              <a:ahLst/>
              <a:cxnLst/>
              <a:rect l="l" t="t" r="r" b="b"/>
              <a:pathLst>
                <a:path w="7165975" h="685800">
                  <a:moveTo>
                    <a:pt x="7051548" y="0"/>
                  </a:moveTo>
                  <a:lnTo>
                    <a:pt x="114300" y="0"/>
                  </a:lnTo>
                  <a:lnTo>
                    <a:pt x="69806" y="8983"/>
                  </a:lnTo>
                  <a:lnTo>
                    <a:pt x="33475" y="33480"/>
                  </a:lnTo>
                  <a:lnTo>
                    <a:pt x="8981" y="69812"/>
                  </a:lnTo>
                  <a:lnTo>
                    <a:pt x="0" y="114300"/>
                  </a:lnTo>
                  <a:lnTo>
                    <a:pt x="0" y="571500"/>
                  </a:lnTo>
                  <a:lnTo>
                    <a:pt x="8981" y="615987"/>
                  </a:lnTo>
                  <a:lnTo>
                    <a:pt x="33475" y="652319"/>
                  </a:lnTo>
                  <a:lnTo>
                    <a:pt x="69806" y="676816"/>
                  </a:lnTo>
                  <a:lnTo>
                    <a:pt x="114300" y="685800"/>
                  </a:lnTo>
                  <a:lnTo>
                    <a:pt x="7051548" y="685800"/>
                  </a:lnTo>
                  <a:lnTo>
                    <a:pt x="7096035" y="676816"/>
                  </a:lnTo>
                  <a:lnTo>
                    <a:pt x="7132367" y="652319"/>
                  </a:lnTo>
                  <a:lnTo>
                    <a:pt x="7156864" y="615987"/>
                  </a:lnTo>
                  <a:lnTo>
                    <a:pt x="7165848" y="571500"/>
                  </a:lnTo>
                  <a:lnTo>
                    <a:pt x="7165848" y="114300"/>
                  </a:lnTo>
                  <a:lnTo>
                    <a:pt x="7156864" y="69812"/>
                  </a:lnTo>
                  <a:lnTo>
                    <a:pt x="7132367" y="33480"/>
                  </a:lnTo>
                  <a:lnTo>
                    <a:pt x="7096035" y="8983"/>
                  </a:lnTo>
                  <a:lnTo>
                    <a:pt x="705154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0946" y="1695449"/>
              <a:ext cx="7165975" cy="685800"/>
            </a:xfrm>
            <a:custGeom>
              <a:avLst/>
              <a:gdLst/>
              <a:ahLst/>
              <a:cxnLst/>
              <a:rect l="l" t="t" r="r" b="b"/>
              <a:pathLst>
                <a:path w="7165975" h="685800">
                  <a:moveTo>
                    <a:pt x="0" y="114300"/>
                  </a:moveTo>
                  <a:lnTo>
                    <a:pt x="8981" y="69812"/>
                  </a:lnTo>
                  <a:lnTo>
                    <a:pt x="33475" y="33480"/>
                  </a:lnTo>
                  <a:lnTo>
                    <a:pt x="69806" y="8983"/>
                  </a:lnTo>
                  <a:lnTo>
                    <a:pt x="114300" y="0"/>
                  </a:lnTo>
                  <a:lnTo>
                    <a:pt x="7051548" y="0"/>
                  </a:lnTo>
                  <a:lnTo>
                    <a:pt x="7096035" y="8983"/>
                  </a:lnTo>
                  <a:lnTo>
                    <a:pt x="7132367" y="33480"/>
                  </a:lnTo>
                  <a:lnTo>
                    <a:pt x="7156864" y="69812"/>
                  </a:lnTo>
                  <a:lnTo>
                    <a:pt x="7165848" y="114300"/>
                  </a:lnTo>
                  <a:lnTo>
                    <a:pt x="7165848" y="571500"/>
                  </a:lnTo>
                  <a:lnTo>
                    <a:pt x="7156864" y="615987"/>
                  </a:lnTo>
                  <a:lnTo>
                    <a:pt x="7132367" y="652319"/>
                  </a:lnTo>
                  <a:lnTo>
                    <a:pt x="7096035" y="676816"/>
                  </a:lnTo>
                  <a:lnTo>
                    <a:pt x="7051548" y="685800"/>
                  </a:lnTo>
                  <a:lnTo>
                    <a:pt x="114300" y="685800"/>
                  </a:lnTo>
                  <a:lnTo>
                    <a:pt x="69806" y="676816"/>
                  </a:lnTo>
                  <a:lnTo>
                    <a:pt x="33475" y="652319"/>
                  </a:lnTo>
                  <a:lnTo>
                    <a:pt x="8981" y="615987"/>
                  </a:lnTo>
                  <a:lnTo>
                    <a:pt x="0" y="571500"/>
                  </a:lnTo>
                  <a:lnTo>
                    <a:pt x="0" y="11430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0946" y="2433065"/>
              <a:ext cx="7165975" cy="684530"/>
            </a:xfrm>
            <a:custGeom>
              <a:avLst/>
              <a:gdLst/>
              <a:ahLst/>
              <a:cxnLst/>
              <a:rect l="l" t="t" r="r" b="b"/>
              <a:pathLst>
                <a:path w="7165975" h="684530">
                  <a:moveTo>
                    <a:pt x="7051802" y="0"/>
                  </a:moveTo>
                  <a:lnTo>
                    <a:pt x="114045" y="0"/>
                  </a:lnTo>
                  <a:lnTo>
                    <a:pt x="69656" y="8961"/>
                  </a:lnTo>
                  <a:lnTo>
                    <a:pt x="33405" y="33400"/>
                  </a:lnTo>
                  <a:lnTo>
                    <a:pt x="8963" y="69651"/>
                  </a:lnTo>
                  <a:lnTo>
                    <a:pt x="0" y="114046"/>
                  </a:lnTo>
                  <a:lnTo>
                    <a:pt x="0" y="570230"/>
                  </a:lnTo>
                  <a:lnTo>
                    <a:pt x="8963" y="614624"/>
                  </a:lnTo>
                  <a:lnTo>
                    <a:pt x="33405" y="650875"/>
                  </a:lnTo>
                  <a:lnTo>
                    <a:pt x="69656" y="675314"/>
                  </a:lnTo>
                  <a:lnTo>
                    <a:pt x="114045" y="684276"/>
                  </a:lnTo>
                  <a:lnTo>
                    <a:pt x="7051802" y="684276"/>
                  </a:lnTo>
                  <a:lnTo>
                    <a:pt x="7096196" y="675314"/>
                  </a:lnTo>
                  <a:lnTo>
                    <a:pt x="7132446" y="650875"/>
                  </a:lnTo>
                  <a:lnTo>
                    <a:pt x="7156886" y="614624"/>
                  </a:lnTo>
                  <a:lnTo>
                    <a:pt x="7165848" y="570230"/>
                  </a:lnTo>
                  <a:lnTo>
                    <a:pt x="7165848" y="114046"/>
                  </a:lnTo>
                  <a:lnTo>
                    <a:pt x="7156886" y="69651"/>
                  </a:lnTo>
                  <a:lnTo>
                    <a:pt x="7132447" y="33400"/>
                  </a:lnTo>
                  <a:lnTo>
                    <a:pt x="7096196" y="8961"/>
                  </a:lnTo>
                  <a:lnTo>
                    <a:pt x="705180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0946" y="2433065"/>
              <a:ext cx="7165975" cy="684530"/>
            </a:xfrm>
            <a:custGeom>
              <a:avLst/>
              <a:gdLst/>
              <a:ahLst/>
              <a:cxnLst/>
              <a:rect l="l" t="t" r="r" b="b"/>
              <a:pathLst>
                <a:path w="7165975" h="684530">
                  <a:moveTo>
                    <a:pt x="0" y="114046"/>
                  </a:moveTo>
                  <a:lnTo>
                    <a:pt x="8963" y="69651"/>
                  </a:lnTo>
                  <a:lnTo>
                    <a:pt x="33405" y="33400"/>
                  </a:lnTo>
                  <a:lnTo>
                    <a:pt x="69656" y="8961"/>
                  </a:lnTo>
                  <a:lnTo>
                    <a:pt x="114045" y="0"/>
                  </a:lnTo>
                  <a:lnTo>
                    <a:pt x="7051802" y="0"/>
                  </a:lnTo>
                  <a:lnTo>
                    <a:pt x="7096196" y="8961"/>
                  </a:lnTo>
                  <a:lnTo>
                    <a:pt x="7132447" y="33400"/>
                  </a:lnTo>
                  <a:lnTo>
                    <a:pt x="7156886" y="69651"/>
                  </a:lnTo>
                  <a:lnTo>
                    <a:pt x="7165848" y="114046"/>
                  </a:lnTo>
                  <a:lnTo>
                    <a:pt x="7165848" y="570230"/>
                  </a:lnTo>
                  <a:lnTo>
                    <a:pt x="7156886" y="614624"/>
                  </a:lnTo>
                  <a:lnTo>
                    <a:pt x="7132446" y="650875"/>
                  </a:lnTo>
                  <a:lnTo>
                    <a:pt x="7096196" y="675314"/>
                  </a:lnTo>
                  <a:lnTo>
                    <a:pt x="7051802" y="684276"/>
                  </a:lnTo>
                  <a:lnTo>
                    <a:pt x="114045" y="684276"/>
                  </a:lnTo>
                  <a:lnTo>
                    <a:pt x="69656" y="675314"/>
                  </a:lnTo>
                  <a:lnTo>
                    <a:pt x="33405" y="650875"/>
                  </a:lnTo>
                  <a:lnTo>
                    <a:pt x="8963" y="614624"/>
                  </a:lnTo>
                  <a:lnTo>
                    <a:pt x="0" y="570230"/>
                  </a:lnTo>
                  <a:lnTo>
                    <a:pt x="0" y="114046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0946" y="3169157"/>
              <a:ext cx="7165975" cy="684530"/>
            </a:xfrm>
            <a:custGeom>
              <a:avLst/>
              <a:gdLst/>
              <a:ahLst/>
              <a:cxnLst/>
              <a:rect l="l" t="t" r="r" b="b"/>
              <a:pathLst>
                <a:path w="7165975" h="684529">
                  <a:moveTo>
                    <a:pt x="7051802" y="0"/>
                  </a:moveTo>
                  <a:lnTo>
                    <a:pt x="114045" y="0"/>
                  </a:lnTo>
                  <a:lnTo>
                    <a:pt x="69656" y="8961"/>
                  </a:lnTo>
                  <a:lnTo>
                    <a:pt x="33405" y="33400"/>
                  </a:lnTo>
                  <a:lnTo>
                    <a:pt x="8963" y="69651"/>
                  </a:lnTo>
                  <a:lnTo>
                    <a:pt x="0" y="114045"/>
                  </a:lnTo>
                  <a:lnTo>
                    <a:pt x="0" y="570229"/>
                  </a:lnTo>
                  <a:lnTo>
                    <a:pt x="8963" y="614624"/>
                  </a:lnTo>
                  <a:lnTo>
                    <a:pt x="33405" y="650874"/>
                  </a:lnTo>
                  <a:lnTo>
                    <a:pt x="69656" y="675314"/>
                  </a:lnTo>
                  <a:lnTo>
                    <a:pt x="114045" y="684275"/>
                  </a:lnTo>
                  <a:lnTo>
                    <a:pt x="7051802" y="684275"/>
                  </a:lnTo>
                  <a:lnTo>
                    <a:pt x="7096196" y="675314"/>
                  </a:lnTo>
                  <a:lnTo>
                    <a:pt x="7132446" y="650874"/>
                  </a:lnTo>
                  <a:lnTo>
                    <a:pt x="7156886" y="614624"/>
                  </a:lnTo>
                  <a:lnTo>
                    <a:pt x="7165848" y="570229"/>
                  </a:lnTo>
                  <a:lnTo>
                    <a:pt x="7165848" y="114045"/>
                  </a:lnTo>
                  <a:lnTo>
                    <a:pt x="7156886" y="69651"/>
                  </a:lnTo>
                  <a:lnTo>
                    <a:pt x="7132447" y="33400"/>
                  </a:lnTo>
                  <a:lnTo>
                    <a:pt x="7096196" y="8961"/>
                  </a:lnTo>
                  <a:lnTo>
                    <a:pt x="705180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0946" y="3169157"/>
              <a:ext cx="7165975" cy="684530"/>
            </a:xfrm>
            <a:custGeom>
              <a:avLst/>
              <a:gdLst/>
              <a:ahLst/>
              <a:cxnLst/>
              <a:rect l="l" t="t" r="r" b="b"/>
              <a:pathLst>
                <a:path w="7165975" h="684529">
                  <a:moveTo>
                    <a:pt x="0" y="114045"/>
                  </a:moveTo>
                  <a:lnTo>
                    <a:pt x="8963" y="69651"/>
                  </a:lnTo>
                  <a:lnTo>
                    <a:pt x="33405" y="33400"/>
                  </a:lnTo>
                  <a:lnTo>
                    <a:pt x="69656" y="8961"/>
                  </a:lnTo>
                  <a:lnTo>
                    <a:pt x="114045" y="0"/>
                  </a:lnTo>
                  <a:lnTo>
                    <a:pt x="7051802" y="0"/>
                  </a:lnTo>
                  <a:lnTo>
                    <a:pt x="7096196" y="8961"/>
                  </a:lnTo>
                  <a:lnTo>
                    <a:pt x="7132447" y="33400"/>
                  </a:lnTo>
                  <a:lnTo>
                    <a:pt x="7156886" y="69651"/>
                  </a:lnTo>
                  <a:lnTo>
                    <a:pt x="7165848" y="114045"/>
                  </a:lnTo>
                  <a:lnTo>
                    <a:pt x="7165848" y="570229"/>
                  </a:lnTo>
                  <a:lnTo>
                    <a:pt x="7156886" y="614624"/>
                  </a:lnTo>
                  <a:lnTo>
                    <a:pt x="7132446" y="650874"/>
                  </a:lnTo>
                  <a:lnTo>
                    <a:pt x="7096196" y="675314"/>
                  </a:lnTo>
                  <a:lnTo>
                    <a:pt x="7051802" y="684275"/>
                  </a:lnTo>
                  <a:lnTo>
                    <a:pt x="114045" y="684275"/>
                  </a:lnTo>
                  <a:lnTo>
                    <a:pt x="69656" y="675314"/>
                  </a:lnTo>
                  <a:lnTo>
                    <a:pt x="33405" y="650874"/>
                  </a:lnTo>
                  <a:lnTo>
                    <a:pt x="8963" y="614624"/>
                  </a:lnTo>
                  <a:lnTo>
                    <a:pt x="0" y="570229"/>
                  </a:lnTo>
                  <a:lnTo>
                    <a:pt x="0" y="114045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0946" y="3905250"/>
              <a:ext cx="7165975" cy="684530"/>
            </a:xfrm>
            <a:custGeom>
              <a:avLst/>
              <a:gdLst/>
              <a:ahLst/>
              <a:cxnLst/>
              <a:rect l="l" t="t" r="r" b="b"/>
              <a:pathLst>
                <a:path w="7165975" h="684529">
                  <a:moveTo>
                    <a:pt x="7051802" y="0"/>
                  </a:moveTo>
                  <a:lnTo>
                    <a:pt x="114045" y="0"/>
                  </a:lnTo>
                  <a:lnTo>
                    <a:pt x="69656" y="8961"/>
                  </a:lnTo>
                  <a:lnTo>
                    <a:pt x="33405" y="33400"/>
                  </a:lnTo>
                  <a:lnTo>
                    <a:pt x="8963" y="69651"/>
                  </a:lnTo>
                  <a:lnTo>
                    <a:pt x="0" y="114045"/>
                  </a:lnTo>
                  <a:lnTo>
                    <a:pt x="0" y="570230"/>
                  </a:lnTo>
                  <a:lnTo>
                    <a:pt x="8963" y="614624"/>
                  </a:lnTo>
                  <a:lnTo>
                    <a:pt x="33405" y="650875"/>
                  </a:lnTo>
                  <a:lnTo>
                    <a:pt x="69656" y="675314"/>
                  </a:lnTo>
                  <a:lnTo>
                    <a:pt x="114045" y="684276"/>
                  </a:lnTo>
                  <a:lnTo>
                    <a:pt x="7051802" y="684276"/>
                  </a:lnTo>
                  <a:lnTo>
                    <a:pt x="7096196" y="675314"/>
                  </a:lnTo>
                  <a:lnTo>
                    <a:pt x="7132446" y="650875"/>
                  </a:lnTo>
                  <a:lnTo>
                    <a:pt x="7156886" y="614624"/>
                  </a:lnTo>
                  <a:lnTo>
                    <a:pt x="7165848" y="570230"/>
                  </a:lnTo>
                  <a:lnTo>
                    <a:pt x="7165848" y="114045"/>
                  </a:lnTo>
                  <a:lnTo>
                    <a:pt x="7156886" y="69651"/>
                  </a:lnTo>
                  <a:lnTo>
                    <a:pt x="7132447" y="33400"/>
                  </a:lnTo>
                  <a:lnTo>
                    <a:pt x="7096196" y="8961"/>
                  </a:lnTo>
                  <a:lnTo>
                    <a:pt x="705180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0946" y="3905250"/>
              <a:ext cx="7165975" cy="684530"/>
            </a:xfrm>
            <a:custGeom>
              <a:avLst/>
              <a:gdLst/>
              <a:ahLst/>
              <a:cxnLst/>
              <a:rect l="l" t="t" r="r" b="b"/>
              <a:pathLst>
                <a:path w="7165975" h="684529">
                  <a:moveTo>
                    <a:pt x="0" y="114045"/>
                  </a:moveTo>
                  <a:lnTo>
                    <a:pt x="8963" y="69651"/>
                  </a:lnTo>
                  <a:lnTo>
                    <a:pt x="33405" y="33400"/>
                  </a:lnTo>
                  <a:lnTo>
                    <a:pt x="69656" y="8961"/>
                  </a:lnTo>
                  <a:lnTo>
                    <a:pt x="114045" y="0"/>
                  </a:lnTo>
                  <a:lnTo>
                    <a:pt x="7051802" y="0"/>
                  </a:lnTo>
                  <a:lnTo>
                    <a:pt x="7096196" y="8961"/>
                  </a:lnTo>
                  <a:lnTo>
                    <a:pt x="7132447" y="33400"/>
                  </a:lnTo>
                  <a:lnTo>
                    <a:pt x="7156886" y="69651"/>
                  </a:lnTo>
                  <a:lnTo>
                    <a:pt x="7165848" y="114045"/>
                  </a:lnTo>
                  <a:lnTo>
                    <a:pt x="7165848" y="570230"/>
                  </a:lnTo>
                  <a:lnTo>
                    <a:pt x="7156886" y="614624"/>
                  </a:lnTo>
                  <a:lnTo>
                    <a:pt x="7132446" y="650875"/>
                  </a:lnTo>
                  <a:lnTo>
                    <a:pt x="7096196" y="675314"/>
                  </a:lnTo>
                  <a:lnTo>
                    <a:pt x="7051802" y="684276"/>
                  </a:lnTo>
                  <a:lnTo>
                    <a:pt x="114045" y="684276"/>
                  </a:lnTo>
                  <a:lnTo>
                    <a:pt x="69656" y="675314"/>
                  </a:lnTo>
                  <a:lnTo>
                    <a:pt x="33405" y="650875"/>
                  </a:lnTo>
                  <a:lnTo>
                    <a:pt x="8963" y="614624"/>
                  </a:lnTo>
                  <a:lnTo>
                    <a:pt x="0" y="570230"/>
                  </a:lnTo>
                  <a:lnTo>
                    <a:pt x="0" y="114045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0946" y="4641341"/>
              <a:ext cx="7165975" cy="684530"/>
            </a:xfrm>
            <a:custGeom>
              <a:avLst/>
              <a:gdLst/>
              <a:ahLst/>
              <a:cxnLst/>
              <a:rect l="l" t="t" r="r" b="b"/>
              <a:pathLst>
                <a:path w="7165975" h="684529">
                  <a:moveTo>
                    <a:pt x="7051802" y="0"/>
                  </a:moveTo>
                  <a:lnTo>
                    <a:pt x="114045" y="0"/>
                  </a:lnTo>
                  <a:lnTo>
                    <a:pt x="69656" y="8961"/>
                  </a:lnTo>
                  <a:lnTo>
                    <a:pt x="33405" y="33400"/>
                  </a:lnTo>
                  <a:lnTo>
                    <a:pt x="8963" y="69651"/>
                  </a:lnTo>
                  <a:lnTo>
                    <a:pt x="0" y="114045"/>
                  </a:lnTo>
                  <a:lnTo>
                    <a:pt x="0" y="570229"/>
                  </a:lnTo>
                  <a:lnTo>
                    <a:pt x="8963" y="614624"/>
                  </a:lnTo>
                  <a:lnTo>
                    <a:pt x="33405" y="650874"/>
                  </a:lnTo>
                  <a:lnTo>
                    <a:pt x="69656" y="675314"/>
                  </a:lnTo>
                  <a:lnTo>
                    <a:pt x="114045" y="684275"/>
                  </a:lnTo>
                  <a:lnTo>
                    <a:pt x="7051802" y="684275"/>
                  </a:lnTo>
                  <a:lnTo>
                    <a:pt x="7096196" y="675314"/>
                  </a:lnTo>
                  <a:lnTo>
                    <a:pt x="7132446" y="650874"/>
                  </a:lnTo>
                  <a:lnTo>
                    <a:pt x="7156886" y="614624"/>
                  </a:lnTo>
                  <a:lnTo>
                    <a:pt x="7165848" y="570229"/>
                  </a:lnTo>
                  <a:lnTo>
                    <a:pt x="7165848" y="114045"/>
                  </a:lnTo>
                  <a:lnTo>
                    <a:pt x="7156886" y="69651"/>
                  </a:lnTo>
                  <a:lnTo>
                    <a:pt x="7132447" y="33400"/>
                  </a:lnTo>
                  <a:lnTo>
                    <a:pt x="7096196" y="8961"/>
                  </a:lnTo>
                  <a:lnTo>
                    <a:pt x="705180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0946" y="4641341"/>
              <a:ext cx="7165975" cy="684530"/>
            </a:xfrm>
            <a:custGeom>
              <a:avLst/>
              <a:gdLst/>
              <a:ahLst/>
              <a:cxnLst/>
              <a:rect l="l" t="t" r="r" b="b"/>
              <a:pathLst>
                <a:path w="7165975" h="684529">
                  <a:moveTo>
                    <a:pt x="0" y="114045"/>
                  </a:moveTo>
                  <a:lnTo>
                    <a:pt x="8963" y="69651"/>
                  </a:lnTo>
                  <a:lnTo>
                    <a:pt x="33405" y="33400"/>
                  </a:lnTo>
                  <a:lnTo>
                    <a:pt x="69656" y="8961"/>
                  </a:lnTo>
                  <a:lnTo>
                    <a:pt x="114045" y="0"/>
                  </a:lnTo>
                  <a:lnTo>
                    <a:pt x="7051802" y="0"/>
                  </a:lnTo>
                  <a:lnTo>
                    <a:pt x="7096196" y="8961"/>
                  </a:lnTo>
                  <a:lnTo>
                    <a:pt x="7132447" y="33400"/>
                  </a:lnTo>
                  <a:lnTo>
                    <a:pt x="7156886" y="69651"/>
                  </a:lnTo>
                  <a:lnTo>
                    <a:pt x="7165848" y="114045"/>
                  </a:lnTo>
                  <a:lnTo>
                    <a:pt x="7165848" y="570229"/>
                  </a:lnTo>
                  <a:lnTo>
                    <a:pt x="7156886" y="614624"/>
                  </a:lnTo>
                  <a:lnTo>
                    <a:pt x="7132446" y="650874"/>
                  </a:lnTo>
                  <a:lnTo>
                    <a:pt x="7096196" y="675314"/>
                  </a:lnTo>
                  <a:lnTo>
                    <a:pt x="7051802" y="684275"/>
                  </a:lnTo>
                  <a:lnTo>
                    <a:pt x="114045" y="684275"/>
                  </a:lnTo>
                  <a:lnTo>
                    <a:pt x="69656" y="675314"/>
                  </a:lnTo>
                  <a:lnTo>
                    <a:pt x="33405" y="650874"/>
                  </a:lnTo>
                  <a:lnTo>
                    <a:pt x="8963" y="614624"/>
                  </a:lnTo>
                  <a:lnTo>
                    <a:pt x="0" y="570229"/>
                  </a:lnTo>
                  <a:lnTo>
                    <a:pt x="0" y="114045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0946" y="5377433"/>
              <a:ext cx="7165975" cy="684530"/>
            </a:xfrm>
            <a:custGeom>
              <a:avLst/>
              <a:gdLst/>
              <a:ahLst/>
              <a:cxnLst/>
              <a:rect l="l" t="t" r="r" b="b"/>
              <a:pathLst>
                <a:path w="7165975" h="684529">
                  <a:moveTo>
                    <a:pt x="7051802" y="0"/>
                  </a:moveTo>
                  <a:lnTo>
                    <a:pt x="114045" y="0"/>
                  </a:lnTo>
                  <a:lnTo>
                    <a:pt x="69656" y="8961"/>
                  </a:lnTo>
                  <a:lnTo>
                    <a:pt x="33405" y="33400"/>
                  </a:lnTo>
                  <a:lnTo>
                    <a:pt x="8963" y="69651"/>
                  </a:lnTo>
                  <a:lnTo>
                    <a:pt x="0" y="114045"/>
                  </a:lnTo>
                  <a:lnTo>
                    <a:pt x="0" y="570229"/>
                  </a:lnTo>
                  <a:lnTo>
                    <a:pt x="8963" y="614619"/>
                  </a:lnTo>
                  <a:lnTo>
                    <a:pt x="33405" y="650870"/>
                  </a:lnTo>
                  <a:lnTo>
                    <a:pt x="69656" y="675312"/>
                  </a:lnTo>
                  <a:lnTo>
                    <a:pt x="114045" y="684275"/>
                  </a:lnTo>
                  <a:lnTo>
                    <a:pt x="7051802" y="684275"/>
                  </a:lnTo>
                  <a:lnTo>
                    <a:pt x="7096196" y="675312"/>
                  </a:lnTo>
                  <a:lnTo>
                    <a:pt x="7132446" y="650870"/>
                  </a:lnTo>
                  <a:lnTo>
                    <a:pt x="7156886" y="614619"/>
                  </a:lnTo>
                  <a:lnTo>
                    <a:pt x="7165848" y="570229"/>
                  </a:lnTo>
                  <a:lnTo>
                    <a:pt x="7165848" y="114045"/>
                  </a:lnTo>
                  <a:lnTo>
                    <a:pt x="7156886" y="69651"/>
                  </a:lnTo>
                  <a:lnTo>
                    <a:pt x="7132447" y="33400"/>
                  </a:lnTo>
                  <a:lnTo>
                    <a:pt x="7096196" y="8961"/>
                  </a:lnTo>
                  <a:lnTo>
                    <a:pt x="705180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0946" y="5377433"/>
              <a:ext cx="7165975" cy="684530"/>
            </a:xfrm>
            <a:custGeom>
              <a:avLst/>
              <a:gdLst/>
              <a:ahLst/>
              <a:cxnLst/>
              <a:rect l="l" t="t" r="r" b="b"/>
              <a:pathLst>
                <a:path w="7165975" h="684529">
                  <a:moveTo>
                    <a:pt x="0" y="114045"/>
                  </a:moveTo>
                  <a:lnTo>
                    <a:pt x="8963" y="69651"/>
                  </a:lnTo>
                  <a:lnTo>
                    <a:pt x="33405" y="33400"/>
                  </a:lnTo>
                  <a:lnTo>
                    <a:pt x="69656" y="8961"/>
                  </a:lnTo>
                  <a:lnTo>
                    <a:pt x="114045" y="0"/>
                  </a:lnTo>
                  <a:lnTo>
                    <a:pt x="7051802" y="0"/>
                  </a:lnTo>
                  <a:lnTo>
                    <a:pt x="7096196" y="8961"/>
                  </a:lnTo>
                  <a:lnTo>
                    <a:pt x="7132447" y="33400"/>
                  </a:lnTo>
                  <a:lnTo>
                    <a:pt x="7156886" y="69651"/>
                  </a:lnTo>
                  <a:lnTo>
                    <a:pt x="7165848" y="114045"/>
                  </a:lnTo>
                  <a:lnTo>
                    <a:pt x="7165848" y="570229"/>
                  </a:lnTo>
                  <a:lnTo>
                    <a:pt x="7156886" y="614619"/>
                  </a:lnTo>
                  <a:lnTo>
                    <a:pt x="7132446" y="650870"/>
                  </a:lnTo>
                  <a:lnTo>
                    <a:pt x="7096196" y="675312"/>
                  </a:lnTo>
                  <a:lnTo>
                    <a:pt x="7051802" y="684275"/>
                  </a:lnTo>
                  <a:lnTo>
                    <a:pt x="114045" y="684275"/>
                  </a:lnTo>
                  <a:lnTo>
                    <a:pt x="69656" y="675312"/>
                  </a:lnTo>
                  <a:lnTo>
                    <a:pt x="33405" y="650870"/>
                  </a:lnTo>
                  <a:lnTo>
                    <a:pt x="8963" y="614619"/>
                  </a:lnTo>
                  <a:lnTo>
                    <a:pt x="0" y="570229"/>
                  </a:lnTo>
                  <a:lnTo>
                    <a:pt x="0" y="114045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99591" y="1865452"/>
            <a:ext cx="6724650" cy="398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larger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of the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two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terminal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branches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brachial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artery.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ts val="2010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Its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upper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1/3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passes</a:t>
            </a:r>
            <a:r>
              <a:rPr sz="1800" spc="4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obliquely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downwards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medially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 brachialis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10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and flexor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digitorum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profundus (covered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 5 superficial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muscles).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Its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lower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2/3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is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vertical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running on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 flexor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digitorum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profundus.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last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cm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forearm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superficial.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Passes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over the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flexor retinaculum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deep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palmaris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brevis.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Continues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into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hand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superficial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palmar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arch.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900935" y="228600"/>
            <a:ext cx="6014085" cy="711835"/>
            <a:chOff x="705548" y="277304"/>
            <a:chExt cx="6014085" cy="711835"/>
          </a:xfrm>
        </p:grpSpPr>
        <p:sp>
          <p:nvSpPr>
            <p:cNvPr id="17" name="object 17"/>
            <p:cNvSpPr/>
            <p:nvPr/>
          </p:nvSpPr>
          <p:spPr>
            <a:xfrm>
              <a:off x="710946" y="282701"/>
              <a:ext cx="6003290" cy="701040"/>
            </a:xfrm>
            <a:custGeom>
              <a:avLst/>
              <a:gdLst/>
              <a:ahLst/>
              <a:cxnLst/>
              <a:rect l="l" t="t" r="r" b="b"/>
              <a:pathLst>
                <a:path w="6003290" h="701040">
                  <a:moveTo>
                    <a:pt x="5886196" y="0"/>
                  </a:moveTo>
                  <a:lnTo>
                    <a:pt x="116840" y="0"/>
                  </a:lnTo>
                  <a:lnTo>
                    <a:pt x="71360" y="9183"/>
                  </a:lnTo>
                  <a:lnTo>
                    <a:pt x="34221" y="34226"/>
                  </a:lnTo>
                  <a:lnTo>
                    <a:pt x="9181" y="71366"/>
                  </a:lnTo>
                  <a:lnTo>
                    <a:pt x="0" y="116839"/>
                  </a:lnTo>
                  <a:lnTo>
                    <a:pt x="0" y="584200"/>
                  </a:lnTo>
                  <a:lnTo>
                    <a:pt x="9181" y="629673"/>
                  </a:lnTo>
                  <a:lnTo>
                    <a:pt x="34221" y="666813"/>
                  </a:lnTo>
                  <a:lnTo>
                    <a:pt x="71360" y="691856"/>
                  </a:lnTo>
                  <a:lnTo>
                    <a:pt x="116840" y="701039"/>
                  </a:lnTo>
                  <a:lnTo>
                    <a:pt x="5886196" y="701039"/>
                  </a:lnTo>
                  <a:lnTo>
                    <a:pt x="5931669" y="691856"/>
                  </a:lnTo>
                  <a:lnTo>
                    <a:pt x="5968809" y="666813"/>
                  </a:lnTo>
                  <a:lnTo>
                    <a:pt x="5993852" y="629673"/>
                  </a:lnTo>
                  <a:lnTo>
                    <a:pt x="6003035" y="584200"/>
                  </a:lnTo>
                  <a:lnTo>
                    <a:pt x="6003035" y="116839"/>
                  </a:lnTo>
                  <a:lnTo>
                    <a:pt x="5993852" y="71366"/>
                  </a:lnTo>
                  <a:lnTo>
                    <a:pt x="5968809" y="34226"/>
                  </a:lnTo>
                  <a:lnTo>
                    <a:pt x="5931669" y="9183"/>
                  </a:lnTo>
                  <a:lnTo>
                    <a:pt x="588619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0946" y="282701"/>
              <a:ext cx="6003290" cy="701040"/>
            </a:xfrm>
            <a:custGeom>
              <a:avLst/>
              <a:gdLst/>
              <a:ahLst/>
              <a:cxnLst/>
              <a:rect l="l" t="t" r="r" b="b"/>
              <a:pathLst>
                <a:path w="6003290" h="701040">
                  <a:moveTo>
                    <a:pt x="0" y="116839"/>
                  </a:moveTo>
                  <a:lnTo>
                    <a:pt x="9181" y="71366"/>
                  </a:lnTo>
                  <a:lnTo>
                    <a:pt x="34221" y="34226"/>
                  </a:lnTo>
                  <a:lnTo>
                    <a:pt x="71360" y="9183"/>
                  </a:lnTo>
                  <a:lnTo>
                    <a:pt x="116840" y="0"/>
                  </a:lnTo>
                  <a:lnTo>
                    <a:pt x="5886196" y="0"/>
                  </a:lnTo>
                  <a:lnTo>
                    <a:pt x="5931669" y="9183"/>
                  </a:lnTo>
                  <a:lnTo>
                    <a:pt x="5968809" y="34226"/>
                  </a:lnTo>
                  <a:lnTo>
                    <a:pt x="5993852" y="71366"/>
                  </a:lnTo>
                  <a:lnTo>
                    <a:pt x="6003035" y="116839"/>
                  </a:lnTo>
                  <a:lnTo>
                    <a:pt x="6003035" y="584200"/>
                  </a:lnTo>
                  <a:lnTo>
                    <a:pt x="5993852" y="629673"/>
                  </a:lnTo>
                  <a:lnTo>
                    <a:pt x="5968809" y="666813"/>
                  </a:lnTo>
                  <a:lnTo>
                    <a:pt x="5931669" y="691856"/>
                  </a:lnTo>
                  <a:lnTo>
                    <a:pt x="5886196" y="701039"/>
                  </a:lnTo>
                  <a:lnTo>
                    <a:pt x="116840" y="701039"/>
                  </a:lnTo>
                  <a:lnTo>
                    <a:pt x="71360" y="691856"/>
                  </a:lnTo>
                  <a:lnTo>
                    <a:pt x="34221" y="666813"/>
                  </a:lnTo>
                  <a:lnTo>
                    <a:pt x="9181" y="629673"/>
                  </a:lnTo>
                  <a:lnTo>
                    <a:pt x="0" y="584200"/>
                  </a:lnTo>
                  <a:lnTo>
                    <a:pt x="0" y="116839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041308" y="305321"/>
            <a:ext cx="18764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chemeClr val="bg1"/>
                </a:solidFill>
              </a:rPr>
              <a:t>Ulnar</a:t>
            </a:r>
            <a:r>
              <a:rPr sz="3000" spc="-70" dirty="0">
                <a:solidFill>
                  <a:schemeClr val="bg1"/>
                </a:solidFill>
              </a:rPr>
              <a:t> </a:t>
            </a:r>
            <a:r>
              <a:rPr sz="3000" spc="-5" dirty="0">
                <a:solidFill>
                  <a:schemeClr val="bg1"/>
                </a:solidFill>
              </a:rPr>
              <a:t>artery</a:t>
            </a:r>
            <a:endParaRPr sz="3000" dirty="0">
              <a:solidFill>
                <a:schemeClr val="bg1"/>
              </a:solidFill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305800" y="7617"/>
            <a:ext cx="2362200" cy="6783705"/>
            <a:chOff x="8305800" y="7617"/>
            <a:chExt cx="2362200" cy="6783705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5800" y="7617"/>
              <a:ext cx="2362200" cy="678332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067800" y="3124200"/>
              <a:ext cx="838200" cy="304800"/>
            </a:xfrm>
            <a:custGeom>
              <a:avLst/>
              <a:gdLst/>
              <a:ahLst/>
              <a:cxnLst/>
              <a:rect l="l" t="t" r="r" b="b"/>
              <a:pathLst>
                <a:path w="838200" h="304800">
                  <a:moveTo>
                    <a:pt x="685800" y="0"/>
                  </a:moveTo>
                  <a:lnTo>
                    <a:pt x="68580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685800" y="228600"/>
                  </a:lnTo>
                  <a:lnTo>
                    <a:pt x="685800" y="304800"/>
                  </a:lnTo>
                  <a:lnTo>
                    <a:pt x="838200" y="1524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4964" y="1770824"/>
            <a:ext cx="7080884" cy="1844675"/>
            <a:chOff x="604964" y="1770824"/>
            <a:chExt cx="7080884" cy="1844675"/>
          </a:xfrm>
        </p:grpSpPr>
        <p:sp>
          <p:nvSpPr>
            <p:cNvPr id="3" name="object 3"/>
            <p:cNvSpPr/>
            <p:nvPr/>
          </p:nvSpPr>
          <p:spPr>
            <a:xfrm>
              <a:off x="610361" y="1776221"/>
              <a:ext cx="7070090" cy="1833880"/>
            </a:xfrm>
            <a:custGeom>
              <a:avLst/>
              <a:gdLst/>
              <a:ahLst/>
              <a:cxnLst/>
              <a:rect l="l" t="t" r="r" b="b"/>
              <a:pathLst>
                <a:path w="7070090" h="1833879">
                  <a:moveTo>
                    <a:pt x="6764273" y="0"/>
                  </a:moveTo>
                  <a:lnTo>
                    <a:pt x="305574" y="0"/>
                  </a:lnTo>
                  <a:lnTo>
                    <a:pt x="256007" y="3998"/>
                  </a:lnTo>
                  <a:lnTo>
                    <a:pt x="208987" y="15575"/>
                  </a:lnTo>
                  <a:lnTo>
                    <a:pt x="165142" y="34101"/>
                  </a:lnTo>
                  <a:lnTo>
                    <a:pt x="125103" y="58948"/>
                  </a:lnTo>
                  <a:lnTo>
                    <a:pt x="89498" y="89487"/>
                  </a:lnTo>
                  <a:lnTo>
                    <a:pt x="58956" y="125089"/>
                  </a:lnTo>
                  <a:lnTo>
                    <a:pt x="34106" y="165127"/>
                  </a:lnTo>
                  <a:lnTo>
                    <a:pt x="15577" y="208970"/>
                  </a:lnTo>
                  <a:lnTo>
                    <a:pt x="3999" y="255991"/>
                  </a:lnTo>
                  <a:lnTo>
                    <a:pt x="0" y="305562"/>
                  </a:lnTo>
                  <a:lnTo>
                    <a:pt x="0" y="1527810"/>
                  </a:lnTo>
                  <a:lnTo>
                    <a:pt x="3999" y="1577380"/>
                  </a:lnTo>
                  <a:lnTo>
                    <a:pt x="15577" y="1624401"/>
                  </a:lnTo>
                  <a:lnTo>
                    <a:pt x="34106" y="1668244"/>
                  </a:lnTo>
                  <a:lnTo>
                    <a:pt x="58956" y="1708282"/>
                  </a:lnTo>
                  <a:lnTo>
                    <a:pt x="89498" y="1743884"/>
                  </a:lnTo>
                  <a:lnTo>
                    <a:pt x="125103" y="1774423"/>
                  </a:lnTo>
                  <a:lnTo>
                    <a:pt x="165142" y="1799270"/>
                  </a:lnTo>
                  <a:lnTo>
                    <a:pt x="208987" y="1817796"/>
                  </a:lnTo>
                  <a:lnTo>
                    <a:pt x="256007" y="1829373"/>
                  </a:lnTo>
                  <a:lnTo>
                    <a:pt x="305574" y="1833371"/>
                  </a:lnTo>
                  <a:lnTo>
                    <a:pt x="6764273" y="1833371"/>
                  </a:lnTo>
                  <a:lnTo>
                    <a:pt x="6813844" y="1829373"/>
                  </a:lnTo>
                  <a:lnTo>
                    <a:pt x="6860865" y="1817796"/>
                  </a:lnTo>
                  <a:lnTo>
                    <a:pt x="6904708" y="1799270"/>
                  </a:lnTo>
                  <a:lnTo>
                    <a:pt x="6944746" y="1774423"/>
                  </a:lnTo>
                  <a:lnTo>
                    <a:pt x="6980348" y="1743884"/>
                  </a:lnTo>
                  <a:lnTo>
                    <a:pt x="7010887" y="1708282"/>
                  </a:lnTo>
                  <a:lnTo>
                    <a:pt x="7035734" y="1668244"/>
                  </a:lnTo>
                  <a:lnTo>
                    <a:pt x="7054260" y="1624401"/>
                  </a:lnTo>
                  <a:lnTo>
                    <a:pt x="7065837" y="1577380"/>
                  </a:lnTo>
                  <a:lnTo>
                    <a:pt x="7069836" y="1527810"/>
                  </a:lnTo>
                  <a:lnTo>
                    <a:pt x="7069836" y="305562"/>
                  </a:lnTo>
                  <a:lnTo>
                    <a:pt x="7065837" y="255991"/>
                  </a:lnTo>
                  <a:lnTo>
                    <a:pt x="7054260" y="208970"/>
                  </a:lnTo>
                  <a:lnTo>
                    <a:pt x="7035734" y="165127"/>
                  </a:lnTo>
                  <a:lnTo>
                    <a:pt x="7010887" y="125089"/>
                  </a:lnTo>
                  <a:lnTo>
                    <a:pt x="6980348" y="89487"/>
                  </a:lnTo>
                  <a:lnTo>
                    <a:pt x="6944746" y="58948"/>
                  </a:lnTo>
                  <a:lnTo>
                    <a:pt x="6904708" y="34101"/>
                  </a:lnTo>
                  <a:lnTo>
                    <a:pt x="6860865" y="15575"/>
                  </a:lnTo>
                  <a:lnTo>
                    <a:pt x="6813844" y="3998"/>
                  </a:lnTo>
                  <a:lnTo>
                    <a:pt x="6764273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1776221"/>
              <a:ext cx="7070090" cy="1833880"/>
            </a:xfrm>
            <a:custGeom>
              <a:avLst/>
              <a:gdLst/>
              <a:ahLst/>
              <a:cxnLst/>
              <a:rect l="l" t="t" r="r" b="b"/>
              <a:pathLst>
                <a:path w="7070090" h="1833879">
                  <a:moveTo>
                    <a:pt x="0" y="305562"/>
                  </a:moveTo>
                  <a:lnTo>
                    <a:pt x="3999" y="255991"/>
                  </a:lnTo>
                  <a:lnTo>
                    <a:pt x="15577" y="208970"/>
                  </a:lnTo>
                  <a:lnTo>
                    <a:pt x="34106" y="165127"/>
                  </a:lnTo>
                  <a:lnTo>
                    <a:pt x="58956" y="125089"/>
                  </a:lnTo>
                  <a:lnTo>
                    <a:pt x="89498" y="89487"/>
                  </a:lnTo>
                  <a:lnTo>
                    <a:pt x="125103" y="58948"/>
                  </a:lnTo>
                  <a:lnTo>
                    <a:pt x="165142" y="34101"/>
                  </a:lnTo>
                  <a:lnTo>
                    <a:pt x="208987" y="15575"/>
                  </a:lnTo>
                  <a:lnTo>
                    <a:pt x="256007" y="3998"/>
                  </a:lnTo>
                  <a:lnTo>
                    <a:pt x="305574" y="0"/>
                  </a:lnTo>
                  <a:lnTo>
                    <a:pt x="6764273" y="0"/>
                  </a:lnTo>
                  <a:lnTo>
                    <a:pt x="6813844" y="3998"/>
                  </a:lnTo>
                  <a:lnTo>
                    <a:pt x="6860865" y="15575"/>
                  </a:lnTo>
                  <a:lnTo>
                    <a:pt x="6904708" y="34101"/>
                  </a:lnTo>
                  <a:lnTo>
                    <a:pt x="6944746" y="58948"/>
                  </a:lnTo>
                  <a:lnTo>
                    <a:pt x="6980348" y="89487"/>
                  </a:lnTo>
                  <a:lnTo>
                    <a:pt x="7010887" y="125089"/>
                  </a:lnTo>
                  <a:lnTo>
                    <a:pt x="7035734" y="165127"/>
                  </a:lnTo>
                  <a:lnTo>
                    <a:pt x="7054260" y="208970"/>
                  </a:lnTo>
                  <a:lnTo>
                    <a:pt x="7065837" y="255991"/>
                  </a:lnTo>
                  <a:lnTo>
                    <a:pt x="7069836" y="305562"/>
                  </a:lnTo>
                  <a:lnTo>
                    <a:pt x="7069836" y="1527810"/>
                  </a:lnTo>
                  <a:lnTo>
                    <a:pt x="7065837" y="1577380"/>
                  </a:lnTo>
                  <a:lnTo>
                    <a:pt x="7054260" y="1624401"/>
                  </a:lnTo>
                  <a:lnTo>
                    <a:pt x="7035734" y="1668244"/>
                  </a:lnTo>
                  <a:lnTo>
                    <a:pt x="7010887" y="1708282"/>
                  </a:lnTo>
                  <a:lnTo>
                    <a:pt x="6980348" y="1743884"/>
                  </a:lnTo>
                  <a:lnTo>
                    <a:pt x="6944746" y="1774423"/>
                  </a:lnTo>
                  <a:lnTo>
                    <a:pt x="6904708" y="1799270"/>
                  </a:lnTo>
                  <a:lnTo>
                    <a:pt x="6860865" y="1817796"/>
                  </a:lnTo>
                  <a:lnTo>
                    <a:pt x="6813844" y="1829373"/>
                  </a:lnTo>
                  <a:lnTo>
                    <a:pt x="6764273" y="1833371"/>
                  </a:lnTo>
                  <a:lnTo>
                    <a:pt x="305574" y="1833371"/>
                  </a:lnTo>
                  <a:lnTo>
                    <a:pt x="256007" y="1829373"/>
                  </a:lnTo>
                  <a:lnTo>
                    <a:pt x="208987" y="1817796"/>
                  </a:lnTo>
                  <a:lnTo>
                    <a:pt x="165142" y="1799270"/>
                  </a:lnTo>
                  <a:lnTo>
                    <a:pt x="125103" y="1774423"/>
                  </a:lnTo>
                  <a:lnTo>
                    <a:pt x="89498" y="1743884"/>
                  </a:lnTo>
                  <a:lnTo>
                    <a:pt x="58956" y="1708282"/>
                  </a:lnTo>
                  <a:lnTo>
                    <a:pt x="34106" y="1668244"/>
                  </a:lnTo>
                  <a:lnTo>
                    <a:pt x="15577" y="1624401"/>
                  </a:lnTo>
                  <a:lnTo>
                    <a:pt x="3999" y="1577380"/>
                  </a:lnTo>
                  <a:lnTo>
                    <a:pt x="0" y="1527810"/>
                  </a:lnTo>
                  <a:lnTo>
                    <a:pt x="0" y="30556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04964" y="3681920"/>
            <a:ext cx="7080884" cy="1842770"/>
            <a:chOff x="604964" y="3681920"/>
            <a:chExt cx="7080884" cy="1842770"/>
          </a:xfrm>
        </p:grpSpPr>
        <p:sp>
          <p:nvSpPr>
            <p:cNvPr id="6" name="object 6"/>
            <p:cNvSpPr/>
            <p:nvPr/>
          </p:nvSpPr>
          <p:spPr>
            <a:xfrm>
              <a:off x="610361" y="3687318"/>
              <a:ext cx="7070090" cy="1831975"/>
            </a:xfrm>
            <a:custGeom>
              <a:avLst/>
              <a:gdLst/>
              <a:ahLst/>
              <a:cxnLst/>
              <a:rect l="l" t="t" r="r" b="b"/>
              <a:pathLst>
                <a:path w="7070090" h="1831975">
                  <a:moveTo>
                    <a:pt x="6764528" y="0"/>
                  </a:moveTo>
                  <a:lnTo>
                    <a:pt x="305320" y="0"/>
                  </a:lnTo>
                  <a:lnTo>
                    <a:pt x="255794" y="3994"/>
                  </a:lnTo>
                  <a:lnTo>
                    <a:pt x="208813" y="15561"/>
                  </a:lnTo>
                  <a:lnTo>
                    <a:pt x="165005" y="34070"/>
                  </a:lnTo>
                  <a:lnTo>
                    <a:pt x="124999" y="58895"/>
                  </a:lnTo>
                  <a:lnTo>
                    <a:pt x="89423" y="89407"/>
                  </a:lnTo>
                  <a:lnTo>
                    <a:pt x="58907" y="124980"/>
                  </a:lnTo>
                  <a:lnTo>
                    <a:pt x="34078" y="164984"/>
                  </a:lnTo>
                  <a:lnTo>
                    <a:pt x="15564" y="208792"/>
                  </a:lnTo>
                  <a:lnTo>
                    <a:pt x="3995" y="255775"/>
                  </a:lnTo>
                  <a:lnTo>
                    <a:pt x="0" y="305307"/>
                  </a:lnTo>
                  <a:lnTo>
                    <a:pt x="0" y="1526539"/>
                  </a:lnTo>
                  <a:lnTo>
                    <a:pt x="3995" y="1576072"/>
                  </a:lnTo>
                  <a:lnTo>
                    <a:pt x="15564" y="1623055"/>
                  </a:lnTo>
                  <a:lnTo>
                    <a:pt x="34078" y="1666863"/>
                  </a:lnTo>
                  <a:lnTo>
                    <a:pt x="58907" y="1706867"/>
                  </a:lnTo>
                  <a:lnTo>
                    <a:pt x="89423" y="1742439"/>
                  </a:lnTo>
                  <a:lnTo>
                    <a:pt x="124999" y="1772952"/>
                  </a:lnTo>
                  <a:lnTo>
                    <a:pt x="165005" y="1797777"/>
                  </a:lnTo>
                  <a:lnTo>
                    <a:pt x="208813" y="1816286"/>
                  </a:lnTo>
                  <a:lnTo>
                    <a:pt x="255794" y="1827853"/>
                  </a:lnTo>
                  <a:lnTo>
                    <a:pt x="305320" y="1831847"/>
                  </a:lnTo>
                  <a:lnTo>
                    <a:pt x="6764528" y="1831847"/>
                  </a:lnTo>
                  <a:lnTo>
                    <a:pt x="6814060" y="1827853"/>
                  </a:lnTo>
                  <a:lnTo>
                    <a:pt x="6861043" y="1816286"/>
                  </a:lnTo>
                  <a:lnTo>
                    <a:pt x="6904851" y="1797777"/>
                  </a:lnTo>
                  <a:lnTo>
                    <a:pt x="6944855" y="1772952"/>
                  </a:lnTo>
                  <a:lnTo>
                    <a:pt x="6980428" y="1742439"/>
                  </a:lnTo>
                  <a:lnTo>
                    <a:pt x="7010940" y="1706867"/>
                  </a:lnTo>
                  <a:lnTo>
                    <a:pt x="7035765" y="1666863"/>
                  </a:lnTo>
                  <a:lnTo>
                    <a:pt x="7054274" y="1623055"/>
                  </a:lnTo>
                  <a:lnTo>
                    <a:pt x="7065841" y="1576072"/>
                  </a:lnTo>
                  <a:lnTo>
                    <a:pt x="7069836" y="1526539"/>
                  </a:lnTo>
                  <a:lnTo>
                    <a:pt x="7069836" y="305307"/>
                  </a:lnTo>
                  <a:lnTo>
                    <a:pt x="7065841" y="255775"/>
                  </a:lnTo>
                  <a:lnTo>
                    <a:pt x="7054274" y="208792"/>
                  </a:lnTo>
                  <a:lnTo>
                    <a:pt x="7035765" y="164984"/>
                  </a:lnTo>
                  <a:lnTo>
                    <a:pt x="7010940" y="124980"/>
                  </a:lnTo>
                  <a:lnTo>
                    <a:pt x="6980428" y="89407"/>
                  </a:lnTo>
                  <a:lnTo>
                    <a:pt x="6944855" y="58895"/>
                  </a:lnTo>
                  <a:lnTo>
                    <a:pt x="6904851" y="34070"/>
                  </a:lnTo>
                  <a:lnTo>
                    <a:pt x="6861043" y="15561"/>
                  </a:lnTo>
                  <a:lnTo>
                    <a:pt x="6814060" y="3994"/>
                  </a:lnTo>
                  <a:lnTo>
                    <a:pt x="676452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0361" y="3687318"/>
              <a:ext cx="7070090" cy="1831975"/>
            </a:xfrm>
            <a:custGeom>
              <a:avLst/>
              <a:gdLst/>
              <a:ahLst/>
              <a:cxnLst/>
              <a:rect l="l" t="t" r="r" b="b"/>
              <a:pathLst>
                <a:path w="7070090" h="1831975">
                  <a:moveTo>
                    <a:pt x="0" y="305307"/>
                  </a:moveTo>
                  <a:lnTo>
                    <a:pt x="3995" y="255775"/>
                  </a:lnTo>
                  <a:lnTo>
                    <a:pt x="15564" y="208792"/>
                  </a:lnTo>
                  <a:lnTo>
                    <a:pt x="34078" y="164984"/>
                  </a:lnTo>
                  <a:lnTo>
                    <a:pt x="58907" y="124980"/>
                  </a:lnTo>
                  <a:lnTo>
                    <a:pt x="89423" y="89407"/>
                  </a:lnTo>
                  <a:lnTo>
                    <a:pt x="124999" y="58895"/>
                  </a:lnTo>
                  <a:lnTo>
                    <a:pt x="165005" y="34070"/>
                  </a:lnTo>
                  <a:lnTo>
                    <a:pt x="208813" y="15561"/>
                  </a:lnTo>
                  <a:lnTo>
                    <a:pt x="255794" y="3994"/>
                  </a:lnTo>
                  <a:lnTo>
                    <a:pt x="305320" y="0"/>
                  </a:lnTo>
                  <a:lnTo>
                    <a:pt x="6764528" y="0"/>
                  </a:lnTo>
                  <a:lnTo>
                    <a:pt x="6814060" y="3994"/>
                  </a:lnTo>
                  <a:lnTo>
                    <a:pt x="6861043" y="15561"/>
                  </a:lnTo>
                  <a:lnTo>
                    <a:pt x="6904851" y="34070"/>
                  </a:lnTo>
                  <a:lnTo>
                    <a:pt x="6944855" y="58895"/>
                  </a:lnTo>
                  <a:lnTo>
                    <a:pt x="6980428" y="89407"/>
                  </a:lnTo>
                  <a:lnTo>
                    <a:pt x="7010940" y="124980"/>
                  </a:lnTo>
                  <a:lnTo>
                    <a:pt x="7035765" y="164984"/>
                  </a:lnTo>
                  <a:lnTo>
                    <a:pt x="7054274" y="208792"/>
                  </a:lnTo>
                  <a:lnTo>
                    <a:pt x="7065841" y="255775"/>
                  </a:lnTo>
                  <a:lnTo>
                    <a:pt x="7069836" y="305307"/>
                  </a:lnTo>
                  <a:lnTo>
                    <a:pt x="7069836" y="1526539"/>
                  </a:lnTo>
                  <a:lnTo>
                    <a:pt x="7065841" y="1576072"/>
                  </a:lnTo>
                  <a:lnTo>
                    <a:pt x="7054274" y="1623055"/>
                  </a:lnTo>
                  <a:lnTo>
                    <a:pt x="7035765" y="1666863"/>
                  </a:lnTo>
                  <a:lnTo>
                    <a:pt x="7010940" y="1706867"/>
                  </a:lnTo>
                  <a:lnTo>
                    <a:pt x="6980428" y="1742439"/>
                  </a:lnTo>
                  <a:lnTo>
                    <a:pt x="6944855" y="1772952"/>
                  </a:lnTo>
                  <a:lnTo>
                    <a:pt x="6904851" y="1797777"/>
                  </a:lnTo>
                  <a:lnTo>
                    <a:pt x="6861043" y="1816286"/>
                  </a:lnTo>
                  <a:lnTo>
                    <a:pt x="6814060" y="1827853"/>
                  </a:lnTo>
                  <a:lnTo>
                    <a:pt x="6764528" y="1831847"/>
                  </a:lnTo>
                  <a:lnTo>
                    <a:pt x="305320" y="1831847"/>
                  </a:lnTo>
                  <a:lnTo>
                    <a:pt x="255794" y="1827853"/>
                  </a:lnTo>
                  <a:lnTo>
                    <a:pt x="208813" y="1816286"/>
                  </a:lnTo>
                  <a:lnTo>
                    <a:pt x="165005" y="1797777"/>
                  </a:lnTo>
                  <a:lnTo>
                    <a:pt x="124999" y="1772952"/>
                  </a:lnTo>
                  <a:lnTo>
                    <a:pt x="89423" y="1742439"/>
                  </a:lnTo>
                  <a:lnTo>
                    <a:pt x="58907" y="1706867"/>
                  </a:lnTo>
                  <a:lnTo>
                    <a:pt x="34078" y="1666863"/>
                  </a:lnTo>
                  <a:lnTo>
                    <a:pt x="15564" y="1623055"/>
                  </a:lnTo>
                  <a:lnTo>
                    <a:pt x="3995" y="1576072"/>
                  </a:lnTo>
                  <a:lnTo>
                    <a:pt x="0" y="1526539"/>
                  </a:lnTo>
                  <a:lnTo>
                    <a:pt x="0" y="30530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89228" y="1907489"/>
            <a:ext cx="6596380" cy="341376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545"/>
              </a:spcBef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Anterior ulnar recurrent: arise just below the 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elbow and ascends between brachialis and 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pronator</a:t>
            </a:r>
            <a:r>
              <a:rPr sz="27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teres</a:t>
            </a:r>
            <a:r>
              <a:rPr sz="2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medial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epicondyle. </a:t>
            </a:r>
            <a:r>
              <a:rPr sz="2700" spc="-6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Anastomoses</a:t>
            </a:r>
            <a:r>
              <a:rPr sz="27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ulnar</a:t>
            </a:r>
            <a:r>
              <a:rPr sz="27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collateral</a:t>
            </a:r>
            <a:r>
              <a:rPr sz="27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spc="-25" dirty="0">
                <a:solidFill>
                  <a:srgbClr val="FFFFFF"/>
                </a:solidFill>
                <a:latin typeface="Times New Roman"/>
                <a:cs typeface="Times New Roman"/>
              </a:rPr>
              <a:t>artery.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Times New Roman"/>
              <a:cs typeface="Times New Roman"/>
            </a:endParaRPr>
          </a:p>
          <a:p>
            <a:pPr marL="12700" marR="244475">
              <a:lnSpc>
                <a:spcPct val="86300"/>
              </a:lnSpc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Posterior ulnar recurrent: arise just below the 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elbow and ascends behind the 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medial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 ep</a:t>
            </a:r>
            <a:r>
              <a:rPr sz="2700" spc="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2700" spc="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le.</a:t>
            </a:r>
            <a:r>
              <a:rPr sz="270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Anas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omoses</a:t>
            </a:r>
            <a:r>
              <a:rPr sz="27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nar</a:t>
            </a:r>
            <a:r>
              <a:rPr sz="27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2700" spc="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eral  arteries.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05000" y="304800"/>
            <a:ext cx="5649595" cy="783590"/>
            <a:chOff x="1062164" y="486092"/>
            <a:chExt cx="5649595" cy="783590"/>
          </a:xfrm>
        </p:grpSpPr>
        <p:sp>
          <p:nvSpPr>
            <p:cNvPr id="10" name="object 10"/>
            <p:cNvSpPr/>
            <p:nvPr/>
          </p:nvSpPr>
          <p:spPr>
            <a:xfrm>
              <a:off x="1067562" y="491490"/>
              <a:ext cx="5638800" cy="772795"/>
            </a:xfrm>
            <a:custGeom>
              <a:avLst/>
              <a:gdLst/>
              <a:ahLst/>
              <a:cxnLst/>
              <a:rect l="l" t="t" r="r" b="b"/>
              <a:pathLst>
                <a:path w="5638800" h="772794">
                  <a:moveTo>
                    <a:pt x="5510021" y="0"/>
                  </a:moveTo>
                  <a:lnTo>
                    <a:pt x="128778" y="0"/>
                  </a:lnTo>
                  <a:lnTo>
                    <a:pt x="78652" y="10120"/>
                  </a:lnTo>
                  <a:lnTo>
                    <a:pt x="37718" y="37719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8" y="734949"/>
                  </a:lnTo>
                  <a:lnTo>
                    <a:pt x="78652" y="762547"/>
                  </a:lnTo>
                  <a:lnTo>
                    <a:pt x="128778" y="772668"/>
                  </a:lnTo>
                  <a:lnTo>
                    <a:pt x="5510021" y="772668"/>
                  </a:lnTo>
                  <a:lnTo>
                    <a:pt x="5560147" y="762547"/>
                  </a:lnTo>
                  <a:lnTo>
                    <a:pt x="5601080" y="734949"/>
                  </a:lnTo>
                  <a:lnTo>
                    <a:pt x="5628679" y="694015"/>
                  </a:lnTo>
                  <a:lnTo>
                    <a:pt x="5638799" y="643889"/>
                  </a:lnTo>
                  <a:lnTo>
                    <a:pt x="5638799" y="128777"/>
                  </a:lnTo>
                  <a:lnTo>
                    <a:pt x="5628679" y="78652"/>
                  </a:lnTo>
                  <a:lnTo>
                    <a:pt x="5601080" y="37719"/>
                  </a:lnTo>
                  <a:lnTo>
                    <a:pt x="5560147" y="10120"/>
                  </a:lnTo>
                  <a:lnTo>
                    <a:pt x="5510021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67562" y="491490"/>
              <a:ext cx="5638800" cy="772795"/>
            </a:xfrm>
            <a:custGeom>
              <a:avLst/>
              <a:gdLst/>
              <a:ahLst/>
              <a:cxnLst/>
              <a:rect l="l" t="t" r="r" b="b"/>
              <a:pathLst>
                <a:path w="5638800" h="772794">
                  <a:moveTo>
                    <a:pt x="0" y="128777"/>
                  </a:moveTo>
                  <a:lnTo>
                    <a:pt x="10120" y="78652"/>
                  </a:lnTo>
                  <a:lnTo>
                    <a:pt x="37718" y="37719"/>
                  </a:lnTo>
                  <a:lnTo>
                    <a:pt x="78652" y="10120"/>
                  </a:lnTo>
                  <a:lnTo>
                    <a:pt x="128778" y="0"/>
                  </a:lnTo>
                  <a:lnTo>
                    <a:pt x="5510021" y="0"/>
                  </a:lnTo>
                  <a:lnTo>
                    <a:pt x="5560147" y="10120"/>
                  </a:lnTo>
                  <a:lnTo>
                    <a:pt x="5601080" y="37719"/>
                  </a:lnTo>
                  <a:lnTo>
                    <a:pt x="5628679" y="78652"/>
                  </a:lnTo>
                  <a:lnTo>
                    <a:pt x="5638799" y="128777"/>
                  </a:lnTo>
                  <a:lnTo>
                    <a:pt x="5638799" y="643889"/>
                  </a:lnTo>
                  <a:lnTo>
                    <a:pt x="5628679" y="694015"/>
                  </a:lnTo>
                  <a:lnTo>
                    <a:pt x="5601080" y="734949"/>
                  </a:lnTo>
                  <a:lnTo>
                    <a:pt x="5560147" y="762547"/>
                  </a:lnTo>
                  <a:lnTo>
                    <a:pt x="5510021" y="772668"/>
                  </a:lnTo>
                  <a:lnTo>
                    <a:pt x="128778" y="772668"/>
                  </a:lnTo>
                  <a:lnTo>
                    <a:pt x="78652" y="762547"/>
                  </a:lnTo>
                  <a:lnTo>
                    <a:pt x="37718" y="734949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060613" y="390588"/>
            <a:ext cx="520001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chemeClr val="bg1"/>
                </a:solidFill>
              </a:rPr>
              <a:t>Branches</a:t>
            </a:r>
            <a:r>
              <a:rPr sz="3300" dirty="0">
                <a:solidFill>
                  <a:schemeClr val="bg1"/>
                </a:solidFill>
              </a:rPr>
              <a:t> </a:t>
            </a:r>
            <a:r>
              <a:rPr sz="3300" spc="-5" dirty="0">
                <a:solidFill>
                  <a:schemeClr val="bg1"/>
                </a:solidFill>
              </a:rPr>
              <a:t>of</a:t>
            </a:r>
            <a:r>
              <a:rPr sz="3300" spc="10" dirty="0">
                <a:solidFill>
                  <a:schemeClr val="bg1"/>
                </a:solidFill>
              </a:rPr>
              <a:t> </a:t>
            </a:r>
            <a:r>
              <a:rPr sz="3300" spc="-10" dirty="0">
                <a:solidFill>
                  <a:schemeClr val="bg1"/>
                </a:solidFill>
              </a:rPr>
              <a:t>the</a:t>
            </a:r>
            <a:r>
              <a:rPr sz="3300" spc="5" dirty="0">
                <a:solidFill>
                  <a:schemeClr val="bg1"/>
                </a:solidFill>
              </a:rPr>
              <a:t> </a:t>
            </a:r>
            <a:r>
              <a:rPr sz="3300" spc="-5" dirty="0">
                <a:solidFill>
                  <a:schemeClr val="bg1"/>
                </a:solidFill>
              </a:rPr>
              <a:t>ulnar</a:t>
            </a:r>
            <a:r>
              <a:rPr sz="3300" dirty="0">
                <a:solidFill>
                  <a:schemeClr val="bg1"/>
                </a:solidFill>
              </a:rPr>
              <a:t> </a:t>
            </a:r>
            <a:r>
              <a:rPr sz="3300" spc="-30" dirty="0">
                <a:solidFill>
                  <a:schemeClr val="bg1"/>
                </a:solidFill>
              </a:rPr>
              <a:t>artery..</a:t>
            </a:r>
            <a:r>
              <a:rPr sz="3300" spc="5" dirty="0">
                <a:solidFill>
                  <a:schemeClr val="bg1"/>
                </a:solidFill>
              </a:rPr>
              <a:t> </a:t>
            </a:r>
            <a:r>
              <a:rPr sz="3300" spc="-5" dirty="0">
                <a:solidFill>
                  <a:schemeClr val="bg1"/>
                </a:solidFill>
              </a:rPr>
              <a:t>1</a:t>
            </a:r>
            <a:endParaRPr sz="3300" dirty="0">
              <a:solidFill>
                <a:schemeClr val="bg1"/>
              </a:solidFill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5800" y="32002"/>
            <a:ext cx="2336292" cy="671017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5800" y="1226756"/>
            <a:ext cx="6844665" cy="2550160"/>
            <a:chOff x="435800" y="1226756"/>
            <a:chExt cx="6844665" cy="2550160"/>
          </a:xfrm>
        </p:grpSpPr>
        <p:sp>
          <p:nvSpPr>
            <p:cNvPr id="3" name="object 3"/>
            <p:cNvSpPr/>
            <p:nvPr/>
          </p:nvSpPr>
          <p:spPr>
            <a:xfrm>
              <a:off x="441197" y="1232154"/>
              <a:ext cx="6833870" cy="2539365"/>
            </a:xfrm>
            <a:custGeom>
              <a:avLst/>
              <a:gdLst/>
              <a:ahLst/>
              <a:cxnLst/>
              <a:rect l="l" t="t" r="r" b="b"/>
              <a:pathLst>
                <a:path w="6833870" h="2539365">
                  <a:moveTo>
                    <a:pt x="6410452" y="0"/>
                  </a:moveTo>
                  <a:lnTo>
                    <a:pt x="423164" y="0"/>
                  </a:lnTo>
                  <a:lnTo>
                    <a:pt x="373814" y="2847"/>
                  </a:lnTo>
                  <a:lnTo>
                    <a:pt x="326136" y="11177"/>
                  </a:lnTo>
                  <a:lnTo>
                    <a:pt x="280448" y="24672"/>
                  </a:lnTo>
                  <a:lnTo>
                    <a:pt x="237067" y="43015"/>
                  </a:lnTo>
                  <a:lnTo>
                    <a:pt x="196311" y="65888"/>
                  </a:lnTo>
                  <a:lnTo>
                    <a:pt x="158497" y="92972"/>
                  </a:lnTo>
                  <a:lnTo>
                    <a:pt x="123942" y="123951"/>
                  </a:lnTo>
                  <a:lnTo>
                    <a:pt x="92964" y="158507"/>
                  </a:lnTo>
                  <a:lnTo>
                    <a:pt x="65881" y="196322"/>
                  </a:lnTo>
                  <a:lnTo>
                    <a:pt x="43011" y="237079"/>
                  </a:lnTo>
                  <a:lnTo>
                    <a:pt x="24670" y="280458"/>
                  </a:lnTo>
                  <a:lnTo>
                    <a:pt x="11176" y="326144"/>
                  </a:lnTo>
                  <a:lnTo>
                    <a:pt x="2846" y="373819"/>
                  </a:lnTo>
                  <a:lnTo>
                    <a:pt x="0" y="423163"/>
                  </a:lnTo>
                  <a:lnTo>
                    <a:pt x="0" y="2115820"/>
                  </a:lnTo>
                  <a:lnTo>
                    <a:pt x="2846" y="2165164"/>
                  </a:lnTo>
                  <a:lnTo>
                    <a:pt x="11176" y="2212839"/>
                  </a:lnTo>
                  <a:lnTo>
                    <a:pt x="24670" y="2258525"/>
                  </a:lnTo>
                  <a:lnTo>
                    <a:pt x="43011" y="2301904"/>
                  </a:lnTo>
                  <a:lnTo>
                    <a:pt x="65881" y="2342661"/>
                  </a:lnTo>
                  <a:lnTo>
                    <a:pt x="92964" y="2380476"/>
                  </a:lnTo>
                  <a:lnTo>
                    <a:pt x="123942" y="2415032"/>
                  </a:lnTo>
                  <a:lnTo>
                    <a:pt x="158497" y="2446011"/>
                  </a:lnTo>
                  <a:lnTo>
                    <a:pt x="196311" y="2473095"/>
                  </a:lnTo>
                  <a:lnTo>
                    <a:pt x="237067" y="2495968"/>
                  </a:lnTo>
                  <a:lnTo>
                    <a:pt x="280448" y="2514311"/>
                  </a:lnTo>
                  <a:lnTo>
                    <a:pt x="326136" y="2527806"/>
                  </a:lnTo>
                  <a:lnTo>
                    <a:pt x="373814" y="2536136"/>
                  </a:lnTo>
                  <a:lnTo>
                    <a:pt x="423164" y="2538984"/>
                  </a:lnTo>
                  <a:lnTo>
                    <a:pt x="6410452" y="2538984"/>
                  </a:lnTo>
                  <a:lnTo>
                    <a:pt x="6459796" y="2536136"/>
                  </a:lnTo>
                  <a:lnTo>
                    <a:pt x="6507471" y="2527806"/>
                  </a:lnTo>
                  <a:lnTo>
                    <a:pt x="6553157" y="2514311"/>
                  </a:lnTo>
                  <a:lnTo>
                    <a:pt x="6596536" y="2495968"/>
                  </a:lnTo>
                  <a:lnTo>
                    <a:pt x="6637293" y="2473095"/>
                  </a:lnTo>
                  <a:lnTo>
                    <a:pt x="6675108" y="2446011"/>
                  </a:lnTo>
                  <a:lnTo>
                    <a:pt x="6709664" y="2415032"/>
                  </a:lnTo>
                  <a:lnTo>
                    <a:pt x="6740643" y="2380476"/>
                  </a:lnTo>
                  <a:lnTo>
                    <a:pt x="6767727" y="2342661"/>
                  </a:lnTo>
                  <a:lnTo>
                    <a:pt x="6790600" y="2301904"/>
                  </a:lnTo>
                  <a:lnTo>
                    <a:pt x="6808943" y="2258525"/>
                  </a:lnTo>
                  <a:lnTo>
                    <a:pt x="6822438" y="2212839"/>
                  </a:lnTo>
                  <a:lnTo>
                    <a:pt x="6830768" y="2165164"/>
                  </a:lnTo>
                  <a:lnTo>
                    <a:pt x="6833616" y="2115820"/>
                  </a:lnTo>
                  <a:lnTo>
                    <a:pt x="6833616" y="423163"/>
                  </a:lnTo>
                  <a:lnTo>
                    <a:pt x="6830768" y="373819"/>
                  </a:lnTo>
                  <a:lnTo>
                    <a:pt x="6822438" y="326144"/>
                  </a:lnTo>
                  <a:lnTo>
                    <a:pt x="6808943" y="280458"/>
                  </a:lnTo>
                  <a:lnTo>
                    <a:pt x="6790600" y="237079"/>
                  </a:lnTo>
                  <a:lnTo>
                    <a:pt x="6767727" y="196322"/>
                  </a:lnTo>
                  <a:lnTo>
                    <a:pt x="6740643" y="158507"/>
                  </a:lnTo>
                  <a:lnTo>
                    <a:pt x="6709663" y="123952"/>
                  </a:lnTo>
                  <a:lnTo>
                    <a:pt x="6675108" y="92972"/>
                  </a:lnTo>
                  <a:lnTo>
                    <a:pt x="6637293" y="65888"/>
                  </a:lnTo>
                  <a:lnTo>
                    <a:pt x="6596536" y="43015"/>
                  </a:lnTo>
                  <a:lnTo>
                    <a:pt x="6553157" y="24672"/>
                  </a:lnTo>
                  <a:lnTo>
                    <a:pt x="6507471" y="11177"/>
                  </a:lnTo>
                  <a:lnTo>
                    <a:pt x="6459796" y="2847"/>
                  </a:lnTo>
                  <a:lnTo>
                    <a:pt x="641045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1197" y="1232154"/>
              <a:ext cx="6833870" cy="2539365"/>
            </a:xfrm>
            <a:custGeom>
              <a:avLst/>
              <a:gdLst/>
              <a:ahLst/>
              <a:cxnLst/>
              <a:rect l="l" t="t" r="r" b="b"/>
              <a:pathLst>
                <a:path w="6833870" h="2539365">
                  <a:moveTo>
                    <a:pt x="0" y="423163"/>
                  </a:moveTo>
                  <a:lnTo>
                    <a:pt x="2846" y="373819"/>
                  </a:lnTo>
                  <a:lnTo>
                    <a:pt x="11176" y="326144"/>
                  </a:lnTo>
                  <a:lnTo>
                    <a:pt x="24670" y="280458"/>
                  </a:lnTo>
                  <a:lnTo>
                    <a:pt x="43011" y="237079"/>
                  </a:lnTo>
                  <a:lnTo>
                    <a:pt x="65881" y="196322"/>
                  </a:lnTo>
                  <a:lnTo>
                    <a:pt x="92964" y="158507"/>
                  </a:lnTo>
                  <a:lnTo>
                    <a:pt x="123942" y="123951"/>
                  </a:lnTo>
                  <a:lnTo>
                    <a:pt x="158497" y="92972"/>
                  </a:lnTo>
                  <a:lnTo>
                    <a:pt x="196311" y="65888"/>
                  </a:lnTo>
                  <a:lnTo>
                    <a:pt x="237067" y="43015"/>
                  </a:lnTo>
                  <a:lnTo>
                    <a:pt x="280448" y="24672"/>
                  </a:lnTo>
                  <a:lnTo>
                    <a:pt x="326136" y="11177"/>
                  </a:lnTo>
                  <a:lnTo>
                    <a:pt x="373814" y="2847"/>
                  </a:lnTo>
                  <a:lnTo>
                    <a:pt x="423164" y="0"/>
                  </a:lnTo>
                  <a:lnTo>
                    <a:pt x="6410452" y="0"/>
                  </a:lnTo>
                  <a:lnTo>
                    <a:pt x="6459796" y="2847"/>
                  </a:lnTo>
                  <a:lnTo>
                    <a:pt x="6507471" y="11177"/>
                  </a:lnTo>
                  <a:lnTo>
                    <a:pt x="6553157" y="24672"/>
                  </a:lnTo>
                  <a:lnTo>
                    <a:pt x="6596536" y="43015"/>
                  </a:lnTo>
                  <a:lnTo>
                    <a:pt x="6637293" y="65888"/>
                  </a:lnTo>
                  <a:lnTo>
                    <a:pt x="6675108" y="92972"/>
                  </a:lnTo>
                  <a:lnTo>
                    <a:pt x="6709663" y="123952"/>
                  </a:lnTo>
                  <a:lnTo>
                    <a:pt x="6740643" y="158507"/>
                  </a:lnTo>
                  <a:lnTo>
                    <a:pt x="6767727" y="196322"/>
                  </a:lnTo>
                  <a:lnTo>
                    <a:pt x="6790600" y="237079"/>
                  </a:lnTo>
                  <a:lnTo>
                    <a:pt x="6808943" y="280458"/>
                  </a:lnTo>
                  <a:lnTo>
                    <a:pt x="6822438" y="326144"/>
                  </a:lnTo>
                  <a:lnTo>
                    <a:pt x="6830768" y="373819"/>
                  </a:lnTo>
                  <a:lnTo>
                    <a:pt x="6833616" y="423163"/>
                  </a:lnTo>
                  <a:lnTo>
                    <a:pt x="6833616" y="2115820"/>
                  </a:lnTo>
                  <a:lnTo>
                    <a:pt x="6830768" y="2165164"/>
                  </a:lnTo>
                  <a:lnTo>
                    <a:pt x="6822438" y="2212839"/>
                  </a:lnTo>
                  <a:lnTo>
                    <a:pt x="6808943" y="2258525"/>
                  </a:lnTo>
                  <a:lnTo>
                    <a:pt x="6790600" y="2301904"/>
                  </a:lnTo>
                  <a:lnTo>
                    <a:pt x="6767727" y="2342661"/>
                  </a:lnTo>
                  <a:lnTo>
                    <a:pt x="6740643" y="2380476"/>
                  </a:lnTo>
                  <a:lnTo>
                    <a:pt x="6709664" y="2415032"/>
                  </a:lnTo>
                  <a:lnTo>
                    <a:pt x="6675108" y="2446011"/>
                  </a:lnTo>
                  <a:lnTo>
                    <a:pt x="6637293" y="2473095"/>
                  </a:lnTo>
                  <a:lnTo>
                    <a:pt x="6596536" y="2495968"/>
                  </a:lnTo>
                  <a:lnTo>
                    <a:pt x="6553157" y="2514311"/>
                  </a:lnTo>
                  <a:lnTo>
                    <a:pt x="6507471" y="2527806"/>
                  </a:lnTo>
                  <a:lnTo>
                    <a:pt x="6459796" y="2536136"/>
                  </a:lnTo>
                  <a:lnTo>
                    <a:pt x="6410452" y="2538984"/>
                  </a:lnTo>
                  <a:lnTo>
                    <a:pt x="423164" y="2538984"/>
                  </a:lnTo>
                  <a:lnTo>
                    <a:pt x="373814" y="2536136"/>
                  </a:lnTo>
                  <a:lnTo>
                    <a:pt x="326136" y="2527806"/>
                  </a:lnTo>
                  <a:lnTo>
                    <a:pt x="280448" y="2514311"/>
                  </a:lnTo>
                  <a:lnTo>
                    <a:pt x="237067" y="2495968"/>
                  </a:lnTo>
                  <a:lnTo>
                    <a:pt x="196311" y="2473095"/>
                  </a:lnTo>
                  <a:lnTo>
                    <a:pt x="158497" y="2446011"/>
                  </a:lnTo>
                  <a:lnTo>
                    <a:pt x="123942" y="2415032"/>
                  </a:lnTo>
                  <a:lnTo>
                    <a:pt x="92964" y="2380476"/>
                  </a:lnTo>
                  <a:lnTo>
                    <a:pt x="65881" y="2342661"/>
                  </a:lnTo>
                  <a:lnTo>
                    <a:pt x="43011" y="2301904"/>
                  </a:lnTo>
                  <a:lnTo>
                    <a:pt x="24670" y="2258525"/>
                  </a:lnTo>
                  <a:lnTo>
                    <a:pt x="11176" y="2212839"/>
                  </a:lnTo>
                  <a:lnTo>
                    <a:pt x="2846" y="2165164"/>
                  </a:lnTo>
                  <a:lnTo>
                    <a:pt x="0" y="2115820"/>
                  </a:lnTo>
                  <a:lnTo>
                    <a:pt x="0" y="423163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44144" y="1398269"/>
            <a:ext cx="6329045" cy="50133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7465" marR="160655">
              <a:lnSpc>
                <a:spcPct val="86300"/>
              </a:lnSpc>
              <a:spcBef>
                <a:spcPts val="605"/>
              </a:spcBef>
            </a:pPr>
            <a:r>
              <a:rPr sz="31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Common</a:t>
            </a:r>
            <a:r>
              <a:rPr sz="3100" b="1" u="heavy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interosseous</a:t>
            </a:r>
            <a:r>
              <a:rPr sz="3100" b="1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artery</a:t>
            </a:r>
            <a:r>
              <a:rPr sz="31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31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31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Times New Roman"/>
                <a:cs typeface="Times New Roman"/>
              </a:rPr>
              <a:t>is a </a:t>
            </a:r>
            <a:r>
              <a:rPr sz="3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Times New Roman"/>
                <a:cs typeface="Times New Roman"/>
              </a:rPr>
              <a:t>small</a:t>
            </a:r>
            <a:r>
              <a:rPr sz="31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Times New Roman"/>
                <a:cs typeface="Times New Roman"/>
              </a:rPr>
              <a:t>trunk that arises</a:t>
            </a:r>
            <a:r>
              <a:rPr sz="31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Times New Roman"/>
                <a:cs typeface="Times New Roman"/>
              </a:rPr>
              <a:t>just below </a:t>
            </a:r>
            <a:r>
              <a:rPr sz="31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1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00" dirty="0">
                <a:solidFill>
                  <a:srgbClr val="FFFFFF"/>
                </a:solidFill>
                <a:latin typeface="Times New Roman"/>
                <a:cs typeface="Times New Roman"/>
              </a:rPr>
              <a:t>radial</a:t>
            </a:r>
            <a:r>
              <a:rPr sz="31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Times New Roman"/>
                <a:cs typeface="Times New Roman"/>
              </a:rPr>
              <a:t>tuberosity</a:t>
            </a:r>
            <a:r>
              <a:rPr sz="31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1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Times New Roman"/>
                <a:cs typeface="Times New Roman"/>
              </a:rPr>
              <a:t>passes</a:t>
            </a:r>
            <a:r>
              <a:rPr sz="3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Times New Roman"/>
                <a:cs typeface="Times New Roman"/>
              </a:rPr>
              <a:t>backwards </a:t>
            </a:r>
            <a:r>
              <a:rPr sz="3100" spc="-7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1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upper</a:t>
            </a:r>
            <a:r>
              <a:rPr sz="31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Times New Roman"/>
                <a:cs typeface="Times New Roman"/>
              </a:rPr>
              <a:t>border of </a:t>
            </a:r>
            <a:r>
              <a:rPr sz="31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100" spc="-5" dirty="0">
                <a:solidFill>
                  <a:srgbClr val="FFFFFF"/>
                </a:solidFill>
                <a:latin typeface="Times New Roman"/>
                <a:cs typeface="Times New Roman"/>
              </a:rPr>
              <a:t> interosseous </a:t>
            </a:r>
            <a:r>
              <a:rPr sz="3100" spc="-7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Times New Roman"/>
                <a:cs typeface="Times New Roman"/>
              </a:rPr>
              <a:t>membrane,</a:t>
            </a:r>
            <a:r>
              <a:rPr sz="31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31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Times New Roman"/>
                <a:cs typeface="Times New Roman"/>
              </a:rPr>
              <a:t>divides into:</a:t>
            </a:r>
            <a:endParaRPr sz="31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86300"/>
              </a:lnSpc>
              <a:spcBef>
                <a:spcPts val="2295"/>
              </a:spcBef>
              <a:buFont typeface="Times New Roman"/>
              <a:buChar char="•"/>
              <a:tabLst>
                <a:tab pos="241300" algn="l"/>
                <a:tab pos="1705610" algn="l"/>
              </a:tabLst>
            </a:pPr>
            <a:r>
              <a:rPr sz="2400" b="1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Anterior interosseous</a:t>
            </a:r>
            <a:r>
              <a:rPr sz="2400" spc="-5" dirty="0">
                <a:latin typeface="Times New Roman"/>
                <a:cs typeface="Times New Roman"/>
              </a:rPr>
              <a:t>: </a:t>
            </a:r>
            <a:r>
              <a:rPr sz="2400" dirty="0">
                <a:latin typeface="Times New Roman"/>
                <a:cs typeface="Times New Roman"/>
              </a:rPr>
              <a:t>descends between the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flexor </a:t>
            </a:r>
            <a:r>
              <a:rPr sz="2400" dirty="0">
                <a:latin typeface="Times New Roman"/>
                <a:cs typeface="Times New Roman"/>
              </a:rPr>
              <a:t>pollicis longus and </a:t>
            </a:r>
            <a:r>
              <a:rPr sz="2400" spc="-5" dirty="0">
                <a:latin typeface="Times New Roman"/>
                <a:cs typeface="Times New Roman"/>
              </a:rPr>
              <a:t>flexor </a:t>
            </a:r>
            <a:r>
              <a:rPr sz="2400" dirty="0">
                <a:latin typeface="Times New Roman"/>
                <a:cs typeface="Times New Roman"/>
              </a:rPr>
              <a:t>digitorum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profundus.	It pierces the lower end of the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interosseous </a:t>
            </a:r>
            <a:r>
              <a:rPr sz="2400" spc="-5" dirty="0">
                <a:latin typeface="Times New Roman"/>
                <a:cs typeface="Times New Roman"/>
              </a:rPr>
              <a:t>membrane </a:t>
            </a:r>
            <a:r>
              <a:rPr sz="2400" dirty="0">
                <a:latin typeface="Times New Roman"/>
                <a:cs typeface="Times New Roman"/>
              </a:rPr>
              <a:t>and passes backwards to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anastomose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posterior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interosseous</a:t>
            </a:r>
            <a:r>
              <a:rPr sz="2400" spc="-25" dirty="0">
                <a:latin typeface="Times New Roman"/>
                <a:cs typeface="Times New Roman"/>
              </a:rPr>
              <a:t> artery.</a:t>
            </a:r>
            <a:endParaRPr sz="2400" dirty="0">
              <a:latin typeface="Times New Roman"/>
              <a:cs typeface="Times New Roman"/>
            </a:endParaRPr>
          </a:p>
          <a:p>
            <a:pPr marL="241300" marR="420370" indent="-228600">
              <a:lnSpc>
                <a:spcPct val="86000"/>
              </a:lnSpc>
              <a:spcBef>
                <a:spcPts val="560"/>
              </a:spcBef>
              <a:buFont typeface="Times New Roman"/>
              <a:buChar char="•"/>
              <a:tabLst>
                <a:tab pos="241300" algn="l"/>
              </a:tabLst>
            </a:pPr>
            <a:r>
              <a:rPr sz="2400" b="1" u="heavy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Posterior</a:t>
            </a:r>
            <a:r>
              <a:rPr sz="2400" b="1" u="heavy" spc="-60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interosseous</a:t>
            </a:r>
            <a:r>
              <a:rPr sz="2400" spc="-5" dirty="0">
                <a:latin typeface="Times New Roman"/>
                <a:cs typeface="Times New Roman"/>
              </a:rPr>
              <a:t>: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it’s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small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artery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supplies (partially) </a:t>
            </a:r>
            <a:r>
              <a:rPr sz="2400" spc="-5" dirty="0">
                <a:latin typeface="Times New Roman"/>
                <a:cs typeface="Times New Roman"/>
              </a:rPr>
              <a:t>muscles </a:t>
            </a:r>
            <a:r>
              <a:rPr sz="2400" dirty="0">
                <a:latin typeface="Times New Roman"/>
                <a:cs typeface="Times New Roman"/>
              </a:rPr>
              <a:t>of the posterior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compartment.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89899" y="289624"/>
            <a:ext cx="5649595" cy="783590"/>
            <a:chOff x="569912" y="300164"/>
            <a:chExt cx="5649595" cy="783590"/>
          </a:xfrm>
        </p:grpSpPr>
        <p:sp>
          <p:nvSpPr>
            <p:cNvPr id="7" name="object 7"/>
            <p:cNvSpPr/>
            <p:nvPr/>
          </p:nvSpPr>
          <p:spPr>
            <a:xfrm>
              <a:off x="575310" y="305562"/>
              <a:ext cx="5638800" cy="772795"/>
            </a:xfrm>
            <a:custGeom>
              <a:avLst/>
              <a:gdLst/>
              <a:ahLst/>
              <a:cxnLst/>
              <a:rect l="l" t="t" r="r" b="b"/>
              <a:pathLst>
                <a:path w="5638800" h="772794">
                  <a:moveTo>
                    <a:pt x="5510022" y="0"/>
                  </a:moveTo>
                  <a:lnTo>
                    <a:pt x="128778" y="0"/>
                  </a:lnTo>
                  <a:lnTo>
                    <a:pt x="78652" y="10120"/>
                  </a:lnTo>
                  <a:lnTo>
                    <a:pt x="37718" y="37719"/>
                  </a:lnTo>
                  <a:lnTo>
                    <a:pt x="10120" y="78652"/>
                  </a:lnTo>
                  <a:lnTo>
                    <a:pt x="0" y="128778"/>
                  </a:lnTo>
                  <a:lnTo>
                    <a:pt x="0" y="643890"/>
                  </a:lnTo>
                  <a:lnTo>
                    <a:pt x="10120" y="694015"/>
                  </a:lnTo>
                  <a:lnTo>
                    <a:pt x="37718" y="734949"/>
                  </a:lnTo>
                  <a:lnTo>
                    <a:pt x="78652" y="762547"/>
                  </a:lnTo>
                  <a:lnTo>
                    <a:pt x="128778" y="772668"/>
                  </a:lnTo>
                  <a:lnTo>
                    <a:pt x="5510022" y="772668"/>
                  </a:lnTo>
                  <a:lnTo>
                    <a:pt x="5560147" y="762547"/>
                  </a:lnTo>
                  <a:lnTo>
                    <a:pt x="5601081" y="734949"/>
                  </a:lnTo>
                  <a:lnTo>
                    <a:pt x="5628679" y="694015"/>
                  </a:lnTo>
                  <a:lnTo>
                    <a:pt x="5638800" y="643890"/>
                  </a:lnTo>
                  <a:lnTo>
                    <a:pt x="5638800" y="128778"/>
                  </a:lnTo>
                  <a:lnTo>
                    <a:pt x="5628679" y="78652"/>
                  </a:lnTo>
                  <a:lnTo>
                    <a:pt x="5601081" y="37719"/>
                  </a:lnTo>
                  <a:lnTo>
                    <a:pt x="5560147" y="10120"/>
                  </a:lnTo>
                  <a:lnTo>
                    <a:pt x="551002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5310" y="305562"/>
              <a:ext cx="5638800" cy="772795"/>
            </a:xfrm>
            <a:custGeom>
              <a:avLst/>
              <a:gdLst/>
              <a:ahLst/>
              <a:cxnLst/>
              <a:rect l="l" t="t" r="r" b="b"/>
              <a:pathLst>
                <a:path w="5638800" h="772794">
                  <a:moveTo>
                    <a:pt x="0" y="128778"/>
                  </a:moveTo>
                  <a:lnTo>
                    <a:pt x="10120" y="78652"/>
                  </a:lnTo>
                  <a:lnTo>
                    <a:pt x="37718" y="37719"/>
                  </a:lnTo>
                  <a:lnTo>
                    <a:pt x="78652" y="10120"/>
                  </a:lnTo>
                  <a:lnTo>
                    <a:pt x="128778" y="0"/>
                  </a:lnTo>
                  <a:lnTo>
                    <a:pt x="5510022" y="0"/>
                  </a:lnTo>
                  <a:lnTo>
                    <a:pt x="5560147" y="10120"/>
                  </a:lnTo>
                  <a:lnTo>
                    <a:pt x="5601081" y="37719"/>
                  </a:lnTo>
                  <a:lnTo>
                    <a:pt x="5628679" y="78652"/>
                  </a:lnTo>
                  <a:lnTo>
                    <a:pt x="5638800" y="128778"/>
                  </a:lnTo>
                  <a:lnTo>
                    <a:pt x="5638800" y="643890"/>
                  </a:lnTo>
                  <a:lnTo>
                    <a:pt x="5628679" y="694015"/>
                  </a:lnTo>
                  <a:lnTo>
                    <a:pt x="5601081" y="734949"/>
                  </a:lnTo>
                  <a:lnTo>
                    <a:pt x="5560147" y="762547"/>
                  </a:lnTo>
                  <a:lnTo>
                    <a:pt x="5510022" y="772668"/>
                  </a:lnTo>
                  <a:lnTo>
                    <a:pt x="128778" y="772668"/>
                  </a:lnTo>
                  <a:lnTo>
                    <a:pt x="78652" y="762547"/>
                  </a:lnTo>
                  <a:lnTo>
                    <a:pt x="37718" y="734949"/>
                  </a:lnTo>
                  <a:lnTo>
                    <a:pt x="10120" y="694015"/>
                  </a:lnTo>
                  <a:lnTo>
                    <a:pt x="0" y="643890"/>
                  </a:lnTo>
                  <a:lnTo>
                    <a:pt x="0" y="12877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14689" y="417259"/>
            <a:ext cx="520001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chemeClr val="bg1"/>
                </a:solidFill>
              </a:rPr>
              <a:t>Branches</a:t>
            </a:r>
            <a:r>
              <a:rPr sz="3300" dirty="0">
                <a:solidFill>
                  <a:schemeClr val="bg1"/>
                </a:solidFill>
              </a:rPr>
              <a:t> </a:t>
            </a:r>
            <a:r>
              <a:rPr sz="3300" spc="-5" dirty="0">
                <a:solidFill>
                  <a:schemeClr val="bg1"/>
                </a:solidFill>
              </a:rPr>
              <a:t>of</a:t>
            </a:r>
            <a:r>
              <a:rPr sz="3300" spc="10" dirty="0">
                <a:solidFill>
                  <a:schemeClr val="bg1"/>
                </a:solidFill>
              </a:rPr>
              <a:t> </a:t>
            </a:r>
            <a:r>
              <a:rPr sz="3300" spc="-10" dirty="0">
                <a:solidFill>
                  <a:schemeClr val="bg1"/>
                </a:solidFill>
              </a:rPr>
              <a:t>the</a:t>
            </a:r>
            <a:r>
              <a:rPr sz="3300" spc="5" dirty="0">
                <a:solidFill>
                  <a:schemeClr val="bg1"/>
                </a:solidFill>
              </a:rPr>
              <a:t> </a:t>
            </a:r>
            <a:r>
              <a:rPr sz="3300" spc="-5" dirty="0">
                <a:solidFill>
                  <a:schemeClr val="bg1"/>
                </a:solidFill>
              </a:rPr>
              <a:t>ulnar</a:t>
            </a:r>
            <a:r>
              <a:rPr sz="3300" dirty="0">
                <a:solidFill>
                  <a:schemeClr val="bg1"/>
                </a:solidFill>
              </a:rPr>
              <a:t> </a:t>
            </a:r>
            <a:r>
              <a:rPr sz="3300" spc="-30" dirty="0">
                <a:solidFill>
                  <a:schemeClr val="bg1"/>
                </a:solidFill>
              </a:rPr>
              <a:t>artery..</a:t>
            </a:r>
            <a:r>
              <a:rPr sz="3300" spc="5" dirty="0">
                <a:solidFill>
                  <a:schemeClr val="bg1"/>
                </a:solidFill>
              </a:rPr>
              <a:t> </a:t>
            </a:r>
            <a:r>
              <a:rPr sz="3300" spc="-5" dirty="0">
                <a:solidFill>
                  <a:schemeClr val="bg1"/>
                </a:solidFill>
              </a:rPr>
              <a:t>3</a:t>
            </a:r>
            <a:endParaRPr sz="3300" dirty="0">
              <a:solidFill>
                <a:schemeClr val="bg1"/>
              </a:solidFill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5800" y="32002"/>
            <a:ext cx="2336292" cy="671017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8801" y="304800"/>
            <a:ext cx="8763000" cy="1038745"/>
            <a:chOff x="1161224" y="385508"/>
            <a:chExt cx="9831705" cy="1003300"/>
          </a:xfrm>
        </p:grpSpPr>
        <p:sp>
          <p:nvSpPr>
            <p:cNvPr id="3" name="object 3"/>
            <p:cNvSpPr/>
            <p:nvPr/>
          </p:nvSpPr>
          <p:spPr>
            <a:xfrm>
              <a:off x="1166621" y="390905"/>
              <a:ext cx="9820910" cy="992505"/>
            </a:xfrm>
            <a:custGeom>
              <a:avLst/>
              <a:gdLst/>
              <a:ahLst/>
              <a:cxnLst/>
              <a:rect l="l" t="t" r="r" b="b"/>
              <a:pathLst>
                <a:path w="9820910" h="992505">
                  <a:moveTo>
                    <a:pt x="9655302" y="0"/>
                  </a:moveTo>
                  <a:lnTo>
                    <a:pt x="165353" y="0"/>
                  </a:lnTo>
                  <a:lnTo>
                    <a:pt x="121395" y="5907"/>
                  </a:lnTo>
                  <a:lnTo>
                    <a:pt x="81895" y="22577"/>
                  </a:lnTo>
                  <a:lnTo>
                    <a:pt x="48429" y="48434"/>
                  </a:lnTo>
                  <a:lnTo>
                    <a:pt x="22574" y="81900"/>
                  </a:lnTo>
                  <a:lnTo>
                    <a:pt x="5906" y="121399"/>
                  </a:lnTo>
                  <a:lnTo>
                    <a:pt x="0" y="165354"/>
                  </a:lnTo>
                  <a:lnTo>
                    <a:pt x="0" y="826770"/>
                  </a:lnTo>
                  <a:lnTo>
                    <a:pt x="5906" y="870724"/>
                  </a:lnTo>
                  <a:lnTo>
                    <a:pt x="22574" y="910223"/>
                  </a:lnTo>
                  <a:lnTo>
                    <a:pt x="48429" y="943689"/>
                  </a:lnTo>
                  <a:lnTo>
                    <a:pt x="81895" y="969546"/>
                  </a:lnTo>
                  <a:lnTo>
                    <a:pt x="121395" y="986216"/>
                  </a:lnTo>
                  <a:lnTo>
                    <a:pt x="165353" y="992124"/>
                  </a:lnTo>
                  <a:lnTo>
                    <a:pt x="9655302" y="992124"/>
                  </a:lnTo>
                  <a:lnTo>
                    <a:pt x="9699256" y="986216"/>
                  </a:lnTo>
                  <a:lnTo>
                    <a:pt x="9738755" y="969546"/>
                  </a:lnTo>
                  <a:lnTo>
                    <a:pt x="9772221" y="943689"/>
                  </a:lnTo>
                  <a:lnTo>
                    <a:pt x="9798078" y="910223"/>
                  </a:lnTo>
                  <a:lnTo>
                    <a:pt x="9814748" y="870724"/>
                  </a:lnTo>
                  <a:lnTo>
                    <a:pt x="9820656" y="826770"/>
                  </a:lnTo>
                  <a:lnTo>
                    <a:pt x="9820656" y="165354"/>
                  </a:lnTo>
                  <a:lnTo>
                    <a:pt x="9814748" y="121399"/>
                  </a:lnTo>
                  <a:lnTo>
                    <a:pt x="9798078" y="81900"/>
                  </a:lnTo>
                  <a:lnTo>
                    <a:pt x="9772221" y="48434"/>
                  </a:lnTo>
                  <a:lnTo>
                    <a:pt x="9738755" y="22577"/>
                  </a:lnTo>
                  <a:lnTo>
                    <a:pt x="9699256" y="5907"/>
                  </a:lnTo>
                  <a:lnTo>
                    <a:pt x="965530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66621" y="390905"/>
              <a:ext cx="9820910" cy="992505"/>
            </a:xfrm>
            <a:custGeom>
              <a:avLst/>
              <a:gdLst/>
              <a:ahLst/>
              <a:cxnLst/>
              <a:rect l="l" t="t" r="r" b="b"/>
              <a:pathLst>
                <a:path w="9820910" h="992505">
                  <a:moveTo>
                    <a:pt x="0" y="165354"/>
                  </a:moveTo>
                  <a:lnTo>
                    <a:pt x="5906" y="121399"/>
                  </a:lnTo>
                  <a:lnTo>
                    <a:pt x="22574" y="81900"/>
                  </a:lnTo>
                  <a:lnTo>
                    <a:pt x="48429" y="48434"/>
                  </a:lnTo>
                  <a:lnTo>
                    <a:pt x="81895" y="22577"/>
                  </a:lnTo>
                  <a:lnTo>
                    <a:pt x="121395" y="5907"/>
                  </a:lnTo>
                  <a:lnTo>
                    <a:pt x="165353" y="0"/>
                  </a:lnTo>
                  <a:lnTo>
                    <a:pt x="9655302" y="0"/>
                  </a:lnTo>
                  <a:lnTo>
                    <a:pt x="9699256" y="5907"/>
                  </a:lnTo>
                  <a:lnTo>
                    <a:pt x="9738755" y="22577"/>
                  </a:lnTo>
                  <a:lnTo>
                    <a:pt x="9772221" y="48434"/>
                  </a:lnTo>
                  <a:lnTo>
                    <a:pt x="9798078" y="81900"/>
                  </a:lnTo>
                  <a:lnTo>
                    <a:pt x="9814748" y="121399"/>
                  </a:lnTo>
                  <a:lnTo>
                    <a:pt x="9820656" y="165354"/>
                  </a:lnTo>
                  <a:lnTo>
                    <a:pt x="9820656" y="826770"/>
                  </a:lnTo>
                  <a:lnTo>
                    <a:pt x="9814748" y="870724"/>
                  </a:lnTo>
                  <a:lnTo>
                    <a:pt x="9798078" y="910223"/>
                  </a:lnTo>
                  <a:lnTo>
                    <a:pt x="9772221" y="943689"/>
                  </a:lnTo>
                  <a:lnTo>
                    <a:pt x="9738755" y="969546"/>
                  </a:lnTo>
                  <a:lnTo>
                    <a:pt x="9699256" y="986216"/>
                  </a:lnTo>
                  <a:lnTo>
                    <a:pt x="9655302" y="992124"/>
                  </a:lnTo>
                  <a:lnTo>
                    <a:pt x="165353" y="992124"/>
                  </a:lnTo>
                  <a:lnTo>
                    <a:pt x="121395" y="986216"/>
                  </a:lnTo>
                  <a:lnTo>
                    <a:pt x="81895" y="969546"/>
                  </a:lnTo>
                  <a:lnTo>
                    <a:pt x="48429" y="943689"/>
                  </a:lnTo>
                  <a:lnTo>
                    <a:pt x="22574" y="910223"/>
                  </a:lnTo>
                  <a:lnTo>
                    <a:pt x="5906" y="870724"/>
                  </a:lnTo>
                  <a:lnTo>
                    <a:pt x="0" y="826770"/>
                  </a:lnTo>
                  <a:lnTo>
                    <a:pt x="0" y="165354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0" y="536834"/>
            <a:ext cx="70719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Allen</a:t>
            </a:r>
            <a:r>
              <a:rPr sz="3600" b="1" spc="-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600" b="1" spc="-85" dirty="0">
                <a:solidFill>
                  <a:schemeClr val="bg1"/>
                </a:solidFill>
                <a:latin typeface="Times New Roman"/>
                <a:cs typeface="Times New Roman"/>
              </a:rPr>
              <a:t>Test</a:t>
            </a:r>
            <a:r>
              <a:rPr sz="36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bg1"/>
                </a:solidFill>
              </a:rPr>
              <a:t>(</a:t>
            </a:r>
            <a:r>
              <a:rPr sz="2600" dirty="0">
                <a:solidFill>
                  <a:schemeClr val="bg1"/>
                </a:solidFill>
              </a:rPr>
              <a:t>for</a:t>
            </a:r>
            <a:r>
              <a:rPr sz="2600" spc="-5" dirty="0">
                <a:solidFill>
                  <a:schemeClr val="bg1"/>
                </a:solidFill>
              </a:rPr>
              <a:t> </a:t>
            </a:r>
            <a:r>
              <a:rPr sz="2600" dirty="0">
                <a:solidFill>
                  <a:schemeClr val="bg1"/>
                </a:solidFill>
              </a:rPr>
              <a:t>Radial</a:t>
            </a:r>
            <a:r>
              <a:rPr sz="2600" spc="-10" dirty="0">
                <a:solidFill>
                  <a:schemeClr val="bg1"/>
                </a:solidFill>
              </a:rPr>
              <a:t> </a:t>
            </a:r>
            <a:r>
              <a:rPr sz="2600" spc="5" dirty="0">
                <a:solidFill>
                  <a:schemeClr val="bg1"/>
                </a:solidFill>
              </a:rPr>
              <a:t>&amp;</a:t>
            </a:r>
            <a:r>
              <a:rPr sz="2600" spc="-20" dirty="0">
                <a:solidFill>
                  <a:schemeClr val="bg1"/>
                </a:solidFill>
              </a:rPr>
              <a:t> </a:t>
            </a:r>
            <a:r>
              <a:rPr sz="2600" dirty="0">
                <a:solidFill>
                  <a:schemeClr val="bg1"/>
                </a:solidFill>
              </a:rPr>
              <a:t>Ulnar</a:t>
            </a:r>
            <a:r>
              <a:rPr sz="2600" spc="-160" dirty="0">
                <a:solidFill>
                  <a:schemeClr val="bg1"/>
                </a:solidFill>
              </a:rPr>
              <a:t> </a:t>
            </a:r>
            <a:r>
              <a:rPr sz="2600" spc="-5" dirty="0">
                <a:solidFill>
                  <a:schemeClr val="bg1"/>
                </a:solidFill>
              </a:rPr>
              <a:t>Arteries </a:t>
            </a:r>
            <a:r>
              <a:rPr sz="2600" dirty="0">
                <a:solidFill>
                  <a:schemeClr val="bg1"/>
                </a:solidFill>
              </a:rPr>
              <a:t>Patency)</a:t>
            </a:r>
            <a:endParaRPr sz="2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498296"/>
              </p:ext>
            </p:extLst>
          </p:nvPr>
        </p:nvGraphicFramePr>
        <p:xfrm>
          <a:off x="900112" y="1798002"/>
          <a:ext cx="10071099" cy="4463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0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8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spc="-3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Tests</a:t>
                      </a:r>
                      <a:r>
                        <a:rPr sz="2400" spc="-4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2400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</a:p>
                  </a:txBody>
                  <a:tcPr marL="0" marR="0" marT="349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86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Patency</a:t>
                      </a:r>
                      <a:r>
                        <a:rPr sz="2000" spc="-3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000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000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radial</a:t>
                      </a:r>
                      <a:r>
                        <a:rPr sz="2000" spc="-3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2000" spc="-3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ulnar</a:t>
                      </a:r>
                      <a:r>
                        <a:rPr sz="2000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arteries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62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Position</a:t>
                      </a:r>
                    </a:p>
                  </a:txBody>
                  <a:tcPr marL="0" marR="0" marT="3556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86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Sitting</a:t>
                      </a:r>
                      <a:r>
                        <a:rPr sz="2000" spc="-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forearm</a:t>
                      </a:r>
                      <a:r>
                        <a:rPr sz="2000" spc="-3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free</a:t>
                      </a:r>
                      <a:r>
                        <a:rPr sz="2000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000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move,</a:t>
                      </a:r>
                      <a:r>
                        <a:rPr sz="200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elbow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bent</a:t>
                      </a:r>
                      <a:r>
                        <a:rPr sz="2000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2000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fingers</a:t>
                      </a:r>
                      <a:r>
                        <a:rPr sz="2000" spc="-4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pointing</a:t>
                      </a:r>
                      <a:r>
                        <a:rPr sz="2000" spc="-3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up</a:t>
                      </a:r>
                    </a:p>
                    <a:p>
                      <a:pPr marL="54864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toward</a:t>
                      </a:r>
                      <a:r>
                        <a:rPr sz="2000" spc="-4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000" spc="-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ceiling.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853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Stimulus</a:t>
                      </a:r>
                      <a:endParaRPr sz="2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8640" marR="142875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5127625" algn="l"/>
                        </a:tabLst>
                      </a:pP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Compress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the radial &amp; ulnar arteries at the wrist, </a:t>
                      </a:r>
                      <a:r>
                        <a:rPr sz="200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one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thumb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on the </a:t>
                      </a:r>
                      <a:r>
                        <a:rPr sz="200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ulnar</a:t>
                      </a:r>
                      <a:r>
                        <a:rPr sz="2000" spc="-3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artery</a:t>
                      </a:r>
                      <a:r>
                        <a:rPr sz="2000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other</a:t>
                      </a:r>
                      <a:r>
                        <a:rPr sz="2000" spc="-3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on the</a:t>
                      </a:r>
                      <a:r>
                        <a:rPr sz="2000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radial</a:t>
                      </a:r>
                      <a:r>
                        <a:rPr sz="2000" spc="-4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artery.</a:t>
                      </a:r>
                      <a:r>
                        <a:rPr sz="2000" spc="4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patient</a:t>
                      </a:r>
                      <a:r>
                        <a:rPr sz="2000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should</a:t>
                      </a:r>
                      <a:r>
                        <a:rPr sz="2000" spc="-4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open</a:t>
                      </a:r>
                      <a:r>
                        <a:rPr sz="2000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&amp; </a:t>
                      </a:r>
                      <a:r>
                        <a:rPr sz="2000" spc="-484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close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fist </a:t>
                      </a:r>
                      <a:r>
                        <a:rPr sz="2000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quickly,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then releases the pressure on </a:t>
                      </a:r>
                      <a:r>
                        <a:rPr sz="200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one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artery &amp; observe </a:t>
                      </a:r>
                      <a:r>
                        <a:rPr sz="200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filling</a:t>
                      </a:r>
                      <a:r>
                        <a:rPr sz="2000" spc="-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pattern</a:t>
                      </a:r>
                      <a:r>
                        <a:rPr sz="2000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vessels</a:t>
                      </a:r>
                      <a:r>
                        <a:rPr sz="2000" spc="-3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palm.	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Do the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same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for the other </a:t>
                      </a:r>
                      <a:r>
                        <a:rPr sz="200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artery.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0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(+ve)</a:t>
                      </a:r>
                      <a:r>
                        <a:rPr sz="2400" spc="-6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Response</a:t>
                      </a:r>
                      <a:endParaRPr sz="2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86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Blanching</a:t>
                      </a:r>
                      <a:r>
                        <a:rPr sz="2000" spc="-3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remains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000" spc="-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palm</a:t>
                      </a:r>
                      <a:r>
                        <a:rPr sz="2000" spc="-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after</a:t>
                      </a:r>
                      <a:r>
                        <a:rPr sz="2000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pressure</a:t>
                      </a:r>
                      <a:r>
                        <a:rPr sz="2000" spc="-3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2000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released</a:t>
                      </a:r>
                      <a:r>
                        <a:rPr sz="2000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2000" spc="-4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0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artery.</a:t>
                      </a:r>
                      <a:endParaRPr sz="20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4165853" y="2042286"/>
            <a:ext cx="3074670" cy="248539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 indent="1270" algn="ctr">
              <a:lnSpc>
                <a:spcPct val="86200"/>
              </a:lnSpc>
              <a:spcBef>
                <a:spcPts val="844"/>
              </a:spcBef>
            </a:pPr>
            <a:r>
              <a:rPr sz="4500" spc="-5" dirty="0">
                <a:latin typeface="Times New Roman"/>
                <a:cs typeface="Times New Roman"/>
              </a:rPr>
              <a:t>Arterial </a:t>
            </a:r>
            <a:r>
              <a:rPr sz="4500" dirty="0">
                <a:latin typeface="Times New Roman"/>
                <a:cs typeface="Times New Roman"/>
              </a:rPr>
              <a:t> </a:t>
            </a:r>
            <a:r>
              <a:rPr sz="4500" spc="-5" dirty="0">
                <a:latin typeface="Times New Roman"/>
                <a:cs typeface="Times New Roman"/>
              </a:rPr>
              <a:t>Anastom</a:t>
            </a:r>
            <a:r>
              <a:rPr sz="4500" spc="5" dirty="0">
                <a:latin typeface="Times New Roman"/>
                <a:cs typeface="Times New Roman"/>
              </a:rPr>
              <a:t>o</a:t>
            </a:r>
            <a:r>
              <a:rPr sz="4500" spc="-5" dirty="0">
                <a:latin typeface="Times New Roman"/>
                <a:cs typeface="Times New Roman"/>
              </a:rPr>
              <a:t>ses  </a:t>
            </a:r>
            <a:r>
              <a:rPr sz="4500" dirty="0">
                <a:latin typeface="Times New Roman"/>
                <a:cs typeface="Times New Roman"/>
              </a:rPr>
              <a:t>in the upper </a:t>
            </a:r>
            <a:r>
              <a:rPr sz="4500" spc="5" dirty="0">
                <a:latin typeface="Times New Roman"/>
                <a:cs typeface="Times New Roman"/>
              </a:rPr>
              <a:t> </a:t>
            </a:r>
            <a:r>
              <a:rPr sz="4500" dirty="0">
                <a:latin typeface="Times New Roman"/>
                <a:cs typeface="Times New Roman"/>
              </a:rPr>
              <a:t>limb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200" y="56387"/>
            <a:ext cx="6400800" cy="680160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76564" y="291020"/>
            <a:ext cx="8240395" cy="1111250"/>
            <a:chOff x="1976564" y="291020"/>
            <a:chExt cx="8240395" cy="1111250"/>
          </a:xfrm>
        </p:grpSpPr>
        <p:sp>
          <p:nvSpPr>
            <p:cNvPr id="3" name="object 3"/>
            <p:cNvSpPr/>
            <p:nvPr/>
          </p:nvSpPr>
          <p:spPr>
            <a:xfrm>
              <a:off x="1981961" y="296418"/>
              <a:ext cx="8229600" cy="1100455"/>
            </a:xfrm>
            <a:custGeom>
              <a:avLst/>
              <a:gdLst/>
              <a:ahLst/>
              <a:cxnLst/>
              <a:rect l="l" t="t" r="r" b="b"/>
              <a:pathLst>
                <a:path w="8229600" h="1100455">
                  <a:moveTo>
                    <a:pt x="8046211" y="0"/>
                  </a:moveTo>
                  <a:lnTo>
                    <a:pt x="183387" y="0"/>
                  </a:lnTo>
                  <a:lnTo>
                    <a:pt x="134658" y="6555"/>
                  </a:lnTo>
                  <a:lnTo>
                    <a:pt x="90856" y="25051"/>
                  </a:lnTo>
                  <a:lnTo>
                    <a:pt x="53736" y="53736"/>
                  </a:lnTo>
                  <a:lnTo>
                    <a:pt x="25051" y="90856"/>
                  </a:lnTo>
                  <a:lnTo>
                    <a:pt x="6555" y="134658"/>
                  </a:lnTo>
                  <a:lnTo>
                    <a:pt x="0" y="183387"/>
                  </a:lnTo>
                  <a:lnTo>
                    <a:pt x="0" y="916939"/>
                  </a:lnTo>
                  <a:lnTo>
                    <a:pt x="6555" y="965669"/>
                  </a:lnTo>
                  <a:lnTo>
                    <a:pt x="25051" y="1009471"/>
                  </a:lnTo>
                  <a:lnTo>
                    <a:pt x="53736" y="1046591"/>
                  </a:lnTo>
                  <a:lnTo>
                    <a:pt x="90856" y="1075276"/>
                  </a:lnTo>
                  <a:lnTo>
                    <a:pt x="134658" y="1093772"/>
                  </a:lnTo>
                  <a:lnTo>
                    <a:pt x="183387" y="1100327"/>
                  </a:lnTo>
                  <a:lnTo>
                    <a:pt x="8046211" y="1100327"/>
                  </a:lnTo>
                  <a:lnTo>
                    <a:pt x="8094941" y="1093772"/>
                  </a:lnTo>
                  <a:lnTo>
                    <a:pt x="8138743" y="1075276"/>
                  </a:lnTo>
                  <a:lnTo>
                    <a:pt x="8175863" y="1046591"/>
                  </a:lnTo>
                  <a:lnTo>
                    <a:pt x="8204548" y="1009471"/>
                  </a:lnTo>
                  <a:lnTo>
                    <a:pt x="8223044" y="965669"/>
                  </a:lnTo>
                  <a:lnTo>
                    <a:pt x="8229600" y="916939"/>
                  </a:lnTo>
                  <a:lnTo>
                    <a:pt x="8229600" y="183387"/>
                  </a:lnTo>
                  <a:lnTo>
                    <a:pt x="8223044" y="134658"/>
                  </a:lnTo>
                  <a:lnTo>
                    <a:pt x="8204548" y="90856"/>
                  </a:lnTo>
                  <a:lnTo>
                    <a:pt x="8175863" y="53736"/>
                  </a:lnTo>
                  <a:lnTo>
                    <a:pt x="8138743" y="25051"/>
                  </a:lnTo>
                  <a:lnTo>
                    <a:pt x="8094941" y="6555"/>
                  </a:lnTo>
                  <a:lnTo>
                    <a:pt x="8046211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81961" y="296418"/>
              <a:ext cx="8229600" cy="1100455"/>
            </a:xfrm>
            <a:custGeom>
              <a:avLst/>
              <a:gdLst/>
              <a:ahLst/>
              <a:cxnLst/>
              <a:rect l="l" t="t" r="r" b="b"/>
              <a:pathLst>
                <a:path w="8229600" h="1100455">
                  <a:moveTo>
                    <a:pt x="0" y="183387"/>
                  </a:moveTo>
                  <a:lnTo>
                    <a:pt x="6555" y="134658"/>
                  </a:lnTo>
                  <a:lnTo>
                    <a:pt x="25051" y="90856"/>
                  </a:lnTo>
                  <a:lnTo>
                    <a:pt x="53736" y="53736"/>
                  </a:lnTo>
                  <a:lnTo>
                    <a:pt x="90856" y="25051"/>
                  </a:lnTo>
                  <a:lnTo>
                    <a:pt x="134658" y="6555"/>
                  </a:lnTo>
                  <a:lnTo>
                    <a:pt x="183387" y="0"/>
                  </a:lnTo>
                  <a:lnTo>
                    <a:pt x="8046211" y="0"/>
                  </a:lnTo>
                  <a:lnTo>
                    <a:pt x="8094941" y="6555"/>
                  </a:lnTo>
                  <a:lnTo>
                    <a:pt x="8138743" y="25051"/>
                  </a:lnTo>
                  <a:lnTo>
                    <a:pt x="8175863" y="53736"/>
                  </a:lnTo>
                  <a:lnTo>
                    <a:pt x="8204548" y="90856"/>
                  </a:lnTo>
                  <a:lnTo>
                    <a:pt x="8223044" y="134658"/>
                  </a:lnTo>
                  <a:lnTo>
                    <a:pt x="8229600" y="183387"/>
                  </a:lnTo>
                  <a:lnTo>
                    <a:pt x="8229600" y="916939"/>
                  </a:lnTo>
                  <a:lnTo>
                    <a:pt x="8223044" y="965669"/>
                  </a:lnTo>
                  <a:lnTo>
                    <a:pt x="8204548" y="1009471"/>
                  </a:lnTo>
                  <a:lnTo>
                    <a:pt x="8175863" y="1046591"/>
                  </a:lnTo>
                  <a:lnTo>
                    <a:pt x="8138743" y="1075276"/>
                  </a:lnTo>
                  <a:lnTo>
                    <a:pt x="8094941" y="1093772"/>
                  </a:lnTo>
                  <a:lnTo>
                    <a:pt x="8046211" y="1100327"/>
                  </a:lnTo>
                  <a:lnTo>
                    <a:pt x="183387" y="1100327"/>
                  </a:lnTo>
                  <a:lnTo>
                    <a:pt x="134658" y="1093772"/>
                  </a:lnTo>
                  <a:lnTo>
                    <a:pt x="90856" y="1075276"/>
                  </a:lnTo>
                  <a:lnTo>
                    <a:pt x="53736" y="1046591"/>
                  </a:lnTo>
                  <a:lnTo>
                    <a:pt x="25051" y="1009471"/>
                  </a:lnTo>
                  <a:lnTo>
                    <a:pt x="6555" y="965669"/>
                  </a:lnTo>
                  <a:lnTo>
                    <a:pt x="0" y="916939"/>
                  </a:lnTo>
                  <a:lnTo>
                    <a:pt x="0" y="18338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1672" y="417068"/>
            <a:ext cx="7560309" cy="742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dirty="0">
                <a:solidFill>
                  <a:schemeClr val="bg1"/>
                </a:solidFill>
              </a:rPr>
              <a:t>Meaning</a:t>
            </a:r>
            <a:r>
              <a:rPr sz="4700" spc="-40" dirty="0">
                <a:solidFill>
                  <a:schemeClr val="bg1"/>
                </a:solidFill>
              </a:rPr>
              <a:t> </a:t>
            </a:r>
            <a:r>
              <a:rPr sz="4700" dirty="0">
                <a:solidFill>
                  <a:schemeClr val="bg1"/>
                </a:solidFill>
              </a:rPr>
              <a:t>of</a:t>
            </a:r>
            <a:r>
              <a:rPr sz="4700" spc="-15" dirty="0">
                <a:solidFill>
                  <a:schemeClr val="bg1"/>
                </a:solidFill>
              </a:rPr>
              <a:t> </a:t>
            </a:r>
            <a:r>
              <a:rPr sz="4700" dirty="0">
                <a:solidFill>
                  <a:schemeClr val="bg1"/>
                </a:solidFill>
              </a:rPr>
              <a:t>anastomosis</a:t>
            </a:r>
            <a:r>
              <a:rPr sz="4700" spc="-50" dirty="0">
                <a:solidFill>
                  <a:schemeClr val="bg1"/>
                </a:solidFill>
              </a:rPr>
              <a:t> </a:t>
            </a:r>
            <a:r>
              <a:rPr lang="ar-JO" sz="4700" spc="-50" dirty="0" smtClean="0">
                <a:solidFill>
                  <a:schemeClr val="bg1"/>
                </a:solidFill>
              </a:rPr>
              <a:t>المفاغرة</a:t>
            </a:r>
            <a:endParaRPr sz="47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28964" y="2072576"/>
            <a:ext cx="7935595" cy="1015365"/>
            <a:chOff x="2128964" y="2072576"/>
            <a:chExt cx="7935595" cy="1015365"/>
          </a:xfrm>
        </p:grpSpPr>
        <p:sp>
          <p:nvSpPr>
            <p:cNvPr id="7" name="object 7"/>
            <p:cNvSpPr/>
            <p:nvPr/>
          </p:nvSpPr>
          <p:spPr>
            <a:xfrm>
              <a:off x="2134361" y="2077974"/>
              <a:ext cx="7924800" cy="1004569"/>
            </a:xfrm>
            <a:custGeom>
              <a:avLst/>
              <a:gdLst/>
              <a:ahLst/>
              <a:cxnLst/>
              <a:rect l="l" t="t" r="r" b="b"/>
              <a:pathLst>
                <a:path w="7924800" h="1004569">
                  <a:moveTo>
                    <a:pt x="7757413" y="0"/>
                  </a:moveTo>
                  <a:lnTo>
                    <a:pt x="167386" y="0"/>
                  </a:lnTo>
                  <a:lnTo>
                    <a:pt x="122884" y="5978"/>
                  </a:lnTo>
                  <a:lnTo>
                    <a:pt x="82898" y="22850"/>
                  </a:lnTo>
                  <a:lnTo>
                    <a:pt x="49022" y="49022"/>
                  </a:lnTo>
                  <a:lnTo>
                    <a:pt x="22850" y="82898"/>
                  </a:lnTo>
                  <a:lnTo>
                    <a:pt x="5978" y="122884"/>
                  </a:lnTo>
                  <a:lnTo>
                    <a:pt x="0" y="167386"/>
                  </a:lnTo>
                  <a:lnTo>
                    <a:pt x="0" y="836929"/>
                  </a:lnTo>
                  <a:lnTo>
                    <a:pt x="5978" y="881431"/>
                  </a:lnTo>
                  <a:lnTo>
                    <a:pt x="22850" y="921417"/>
                  </a:lnTo>
                  <a:lnTo>
                    <a:pt x="49021" y="955293"/>
                  </a:lnTo>
                  <a:lnTo>
                    <a:pt x="82898" y="981465"/>
                  </a:lnTo>
                  <a:lnTo>
                    <a:pt x="122884" y="998337"/>
                  </a:lnTo>
                  <a:lnTo>
                    <a:pt x="167386" y="1004315"/>
                  </a:lnTo>
                  <a:lnTo>
                    <a:pt x="7757413" y="1004315"/>
                  </a:lnTo>
                  <a:lnTo>
                    <a:pt x="7801915" y="998337"/>
                  </a:lnTo>
                  <a:lnTo>
                    <a:pt x="7841901" y="981465"/>
                  </a:lnTo>
                  <a:lnTo>
                    <a:pt x="7875777" y="955293"/>
                  </a:lnTo>
                  <a:lnTo>
                    <a:pt x="7901949" y="921417"/>
                  </a:lnTo>
                  <a:lnTo>
                    <a:pt x="7918821" y="881431"/>
                  </a:lnTo>
                  <a:lnTo>
                    <a:pt x="7924800" y="836929"/>
                  </a:lnTo>
                  <a:lnTo>
                    <a:pt x="7924800" y="167386"/>
                  </a:lnTo>
                  <a:lnTo>
                    <a:pt x="7918821" y="122884"/>
                  </a:lnTo>
                  <a:lnTo>
                    <a:pt x="7901949" y="82898"/>
                  </a:lnTo>
                  <a:lnTo>
                    <a:pt x="7875777" y="49022"/>
                  </a:lnTo>
                  <a:lnTo>
                    <a:pt x="7841901" y="22850"/>
                  </a:lnTo>
                  <a:lnTo>
                    <a:pt x="7801915" y="5978"/>
                  </a:lnTo>
                  <a:lnTo>
                    <a:pt x="7757413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4361" y="2077974"/>
              <a:ext cx="7924800" cy="1004569"/>
            </a:xfrm>
            <a:custGeom>
              <a:avLst/>
              <a:gdLst/>
              <a:ahLst/>
              <a:cxnLst/>
              <a:rect l="l" t="t" r="r" b="b"/>
              <a:pathLst>
                <a:path w="7924800" h="1004569">
                  <a:moveTo>
                    <a:pt x="0" y="167386"/>
                  </a:moveTo>
                  <a:lnTo>
                    <a:pt x="5978" y="122884"/>
                  </a:lnTo>
                  <a:lnTo>
                    <a:pt x="22850" y="82898"/>
                  </a:lnTo>
                  <a:lnTo>
                    <a:pt x="49022" y="49022"/>
                  </a:lnTo>
                  <a:lnTo>
                    <a:pt x="82898" y="22850"/>
                  </a:lnTo>
                  <a:lnTo>
                    <a:pt x="122884" y="5978"/>
                  </a:lnTo>
                  <a:lnTo>
                    <a:pt x="167386" y="0"/>
                  </a:lnTo>
                  <a:lnTo>
                    <a:pt x="7757413" y="0"/>
                  </a:lnTo>
                  <a:lnTo>
                    <a:pt x="7801915" y="5978"/>
                  </a:lnTo>
                  <a:lnTo>
                    <a:pt x="7841901" y="22850"/>
                  </a:lnTo>
                  <a:lnTo>
                    <a:pt x="7875777" y="49022"/>
                  </a:lnTo>
                  <a:lnTo>
                    <a:pt x="7901949" y="82898"/>
                  </a:lnTo>
                  <a:lnTo>
                    <a:pt x="7918821" y="122884"/>
                  </a:lnTo>
                  <a:lnTo>
                    <a:pt x="7924800" y="167386"/>
                  </a:lnTo>
                  <a:lnTo>
                    <a:pt x="7924800" y="836929"/>
                  </a:lnTo>
                  <a:lnTo>
                    <a:pt x="7918821" y="881431"/>
                  </a:lnTo>
                  <a:lnTo>
                    <a:pt x="7901949" y="921417"/>
                  </a:lnTo>
                  <a:lnTo>
                    <a:pt x="7875777" y="955293"/>
                  </a:lnTo>
                  <a:lnTo>
                    <a:pt x="7841901" y="981465"/>
                  </a:lnTo>
                  <a:lnTo>
                    <a:pt x="7801915" y="998337"/>
                  </a:lnTo>
                  <a:lnTo>
                    <a:pt x="7757413" y="1004315"/>
                  </a:lnTo>
                  <a:lnTo>
                    <a:pt x="167386" y="1004315"/>
                  </a:lnTo>
                  <a:lnTo>
                    <a:pt x="122884" y="998337"/>
                  </a:lnTo>
                  <a:lnTo>
                    <a:pt x="82898" y="981465"/>
                  </a:lnTo>
                  <a:lnTo>
                    <a:pt x="49021" y="955293"/>
                  </a:lnTo>
                  <a:lnTo>
                    <a:pt x="22850" y="921417"/>
                  </a:lnTo>
                  <a:lnTo>
                    <a:pt x="5978" y="881431"/>
                  </a:lnTo>
                  <a:lnTo>
                    <a:pt x="0" y="836929"/>
                  </a:lnTo>
                  <a:lnTo>
                    <a:pt x="0" y="167386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28964" y="3151568"/>
            <a:ext cx="7935595" cy="1014094"/>
            <a:chOff x="2128964" y="3151568"/>
            <a:chExt cx="7935595" cy="1014094"/>
          </a:xfrm>
        </p:grpSpPr>
        <p:sp>
          <p:nvSpPr>
            <p:cNvPr id="10" name="object 10"/>
            <p:cNvSpPr/>
            <p:nvPr/>
          </p:nvSpPr>
          <p:spPr>
            <a:xfrm>
              <a:off x="2134361" y="3156965"/>
              <a:ext cx="7924800" cy="1003300"/>
            </a:xfrm>
            <a:custGeom>
              <a:avLst/>
              <a:gdLst/>
              <a:ahLst/>
              <a:cxnLst/>
              <a:rect l="l" t="t" r="r" b="b"/>
              <a:pathLst>
                <a:path w="7924800" h="1003300">
                  <a:moveTo>
                    <a:pt x="7757667" y="0"/>
                  </a:moveTo>
                  <a:lnTo>
                    <a:pt x="167131" y="0"/>
                  </a:lnTo>
                  <a:lnTo>
                    <a:pt x="122693" y="5968"/>
                  </a:lnTo>
                  <a:lnTo>
                    <a:pt x="82766" y="22812"/>
                  </a:lnTo>
                  <a:lnTo>
                    <a:pt x="48942" y="48942"/>
                  </a:lnTo>
                  <a:lnTo>
                    <a:pt x="22812" y="82766"/>
                  </a:lnTo>
                  <a:lnTo>
                    <a:pt x="5968" y="122693"/>
                  </a:lnTo>
                  <a:lnTo>
                    <a:pt x="0" y="167132"/>
                  </a:lnTo>
                  <a:lnTo>
                    <a:pt x="0" y="835660"/>
                  </a:lnTo>
                  <a:lnTo>
                    <a:pt x="5968" y="880098"/>
                  </a:lnTo>
                  <a:lnTo>
                    <a:pt x="22812" y="920025"/>
                  </a:lnTo>
                  <a:lnTo>
                    <a:pt x="48942" y="953849"/>
                  </a:lnTo>
                  <a:lnTo>
                    <a:pt x="82766" y="979979"/>
                  </a:lnTo>
                  <a:lnTo>
                    <a:pt x="122693" y="996823"/>
                  </a:lnTo>
                  <a:lnTo>
                    <a:pt x="167131" y="1002792"/>
                  </a:lnTo>
                  <a:lnTo>
                    <a:pt x="7757667" y="1002792"/>
                  </a:lnTo>
                  <a:lnTo>
                    <a:pt x="7802106" y="996823"/>
                  </a:lnTo>
                  <a:lnTo>
                    <a:pt x="7842033" y="979979"/>
                  </a:lnTo>
                  <a:lnTo>
                    <a:pt x="7875857" y="953849"/>
                  </a:lnTo>
                  <a:lnTo>
                    <a:pt x="7901987" y="920025"/>
                  </a:lnTo>
                  <a:lnTo>
                    <a:pt x="7918831" y="880098"/>
                  </a:lnTo>
                  <a:lnTo>
                    <a:pt x="7924800" y="835660"/>
                  </a:lnTo>
                  <a:lnTo>
                    <a:pt x="7924800" y="167132"/>
                  </a:lnTo>
                  <a:lnTo>
                    <a:pt x="7918831" y="122693"/>
                  </a:lnTo>
                  <a:lnTo>
                    <a:pt x="7901987" y="82766"/>
                  </a:lnTo>
                  <a:lnTo>
                    <a:pt x="7875857" y="48942"/>
                  </a:lnTo>
                  <a:lnTo>
                    <a:pt x="7842033" y="22812"/>
                  </a:lnTo>
                  <a:lnTo>
                    <a:pt x="7802106" y="5968"/>
                  </a:lnTo>
                  <a:lnTo>
                    <a:pt x="7757667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34361" y="3156965"/>
              <a:ext cx="7924800" cy="1003300"/>
            </a:xfrm>
            <a:custGeom>
              <a:avLst/>
              <a:gdLst/>
              <a:ahLst/>
              <a:cxnLst/>
              <a:rect l="l" t="t" r="r" b="b"/>
              <a:pathLst>
                <a:path w="7924800" h="1003300">
                  <a:moveTo>
                    <a:pt x="0" y="167132"/>
                  </a:moveTo>
                  <a:lnTo>
                    <a:pt x="5968" y="122693"/>
                  </a:lnTo>
                  <a:lnTo>
                    <a:pt x="22812" y="82766"/>
                  </a:lnTo>
                  <a:lnTo>
                    <a:pt x="48942" y="48942"/>
                  </a:lnTo>
                  <a:lnTo>
                    <a:pt x="82766" y="22812"/>
                  </a:lnTo>
                  <a:lnTo>
                    <a:pt x="122693" y="5968"/>
                  </a:lnTo>
                  <a:lnTo>
                    <a:pt x="167131" y="0"/>
                  </a:lnTo>
                  <a:lnTo>
                    <a:pt x="7757667" y="0"/>
                  </a:lnTo>
                  <a:lnTo>
                    <a:pt x="7802106" y="5968"/>
                  </a:lnTo>
                  <a:lnTo>
                    <a:pt x="7842033" y="22812"/>
                  </a:lnTo>
                  <a:lnTo>
                    <a:pt x="7875857" y="48942"/>
                  </a:lnTo>
                  <a:lnTo>
                    <a:pt x="7901987" y="82766"/>
                  </a:lnTo>
                  <a:lnTo>
                    <a:pt x="7918831" y="122693"/>
                  </a:lnTo>
                  <a:lnTo>
                    <a:pt x="7924800" y="167132"/>
                  </a:lnTo>
                  <a:lnTo>
                    <a:pt x="7924800" y="835660"/>
                  </a:lnTo>
                  <a:lnTo>
                    <a:pt x="7918831" y="880098"/>
                  </a:lnTo>
                  <a:lnTo>
                    <a:pt x="7901987" y="920025"/>
                  </a:lnTo>
                  <a:lnTo>
                    <a:pt x="7875857" y="953849"/>
                  </a:lnTo>
                  <a:lnTo>
                    <a:pt x="7842033" y="979979"/>
                  </a:lnTo>
                  <a:lnTo>
                    <a:pt x="7802106" y="996823"/>
                  </a:lnTo>
                  <a:lnTo>
                    <a:pt x="7757667" y="1002792"/>
                  </a:lnTo>
                  <a:lnTo>
                    <a:pt x="167131" y="1002792"/>
                  </a:lnTo>
                  <a:lnTo>
                    <a:pt x="122693" y="996823"/>
                  </a:lnTo>
                  <a:lnTo>
                    <a:pt x="82766" y="979979"/>
                  </a:lnTo>
                  <a:lnTo>
                    <a:pt x="48942" y="953849"/>
                  </a:lnTo>
                  <a:lnTo>
                    <a:pt x="22812" y="920025"/>
                  </a:lnTo>
                  <a:lnTo>
                    <a:pt x="5968" y="880098"/>
                  </a:lnTo>
                  <a:lnTo>
                    <a:pt x="0" y="835660"/>
                  </a:lnTo>
                  <a:lnTo>
                    <a:pt x="0" y="167132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128964" y="4229036"/>
            <a:ext cx="7935595" cy="1015365"/>
            <a:chOff x="2128964" y="4229036"/>
            <a:chExt cx="7935595" cy="1015365"/>
          </a:xfrm>
        </p:grpSpPr>
        <p:sp>
          <p:nvSpPr>
            <p:cNvPr id="13" name="object 13"/>
            <p:cNvSpPr/>
            <p:nvPr/>
          </p:nvSpPr>
          <p:spPr>
            <a:xfrm>
              <a:off x="2134361" y="4234433"/>
              <a:ext cx="7924800" cy="1004569"/>
            </a:xfrm>
            <a:custGeom>
              <a:avLst/>
              <a:gdLst/>
              <a:ahLst/>
              <a:cxnLst/>
              <a:rect l="l" t="t" r="r" b="b"/>
              <a:pathLst>
                <a:path w="7924800" h="1004570">
                  <a:moveTo>
                    <a:pt x="7757413" y="0"/>
                  </a:moveTo>
                  <a:lnTo>
                    <a:pt x="167386" y="0"/>
                  </a:lnTo>
                  <a:lnTo>
                    <a:pt x="122884" y="5978"/>
                  </a:lnTo>
                  <a:lnTo>
                    <a:pt x="82898" y="22850"/>
                  </a:lnTo>
                  <a:lnTo>
                    <a:pt x="49022" y="49022"/>
                  </a:lnTo>
                  <a:lnTo>
                    <a:pt x="22850" y="82898"/>
                  </a:lnTo>
                  <a:lnTo>
                    <a:pt x="5978" y="122884"/>
                  </a:lnTo>
                  <a:lnTo>
                    <a:pt x="0" y="167386"/>
                  </a:lnTo>
                  <a:lnTo>
                    <a:pt x="0" y="836930"/>
                  </a:lnTo>
                  <a:lnTo>
                    <a:pt x="5978" y="881431"/>
                  </a:lnTo>
                  <a:lnTo>
                    <a:pt x="22850" y="921417"/>
                  </a:lnTo>
                  <a:lnTo>
                    <a:pt x="49021" y="955294"/>
                  </a:lnTo>
                  <a:lnTo>
                    <a:pt x="82898" y="981465"/>
                  </a:lnTo>
                  <a:lnTo>
                    <a:pt x="122884" y="998337"/>
                  </a:lnTo>
                  <a:lnTo>
                    <a:pt x="167386" y="1004316"/>
                  </a:lnTo>
                  <a:lnTo>
                    <a:pt x="7757413" y="1004316"/>
                  </a:lnTo>
                  <a:lnTo>
                    <a:pt x="7801915" y="998337"/>
                  </a:lnTo>
                  <a:lnTo>
                    <a:pt x="7841901" y="981465"/>
                  </a:lnTo>
                  <a:lnTo>
                    <a:pt x="7875777" y="955294"/>
                  </a:lnTo>
                  <a:lnTo>
                    <a:pt x="7901949" y="921417"/>
                  </a:lnTo>
                  <a:lnTo>
                    <a:pt x="7918821" y="881431"/>
                  </a:lnTo>
                  <a:lnTo>
                    <a:pt x="7924800" y="836930"/>
                  </a:lnTo>
                  <a:lnTo>
                    <a:pt x="7924800" y="167386"/>
                  </a:lnTo>
                  <a:lnTo>
                    <a:pt x="7918821" y="122884"/>
                  </a:lnTo>
                  <a:lnTo>
                    <a:pt x="7901949" y="82898"/>
                  </a:lnTo>
                  <a:lnTo>
                    <a:pt x="7875777" y="49022"/>
                  </a:lnTo>
                  <a:lnTo>
                    <a:pt x="7841901" y="22850"/>
                  </a:lnTo>
                  <a:lnTo>
                    <a:pt x="7801915" y="5978"/>
                  </a:lnTo>
                  <a:lnTo>
                    <a:pt x="7757413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34361" y="4234433"/>
              <a:ext cx="7924800" cy="1004569"/>
            </a:xfrm>
            <a:custGeom>
              <a:avLst/>
              <a:gdLst/>
              <a:ahLst/>
              <a:cxnLst/>
              <a:rect l="l" t="t" r="r" b="b"/>
              <a:pathLst>
                <a:path w="7924800" h="1004570">
                  <a:moveTo>
                    <a:pt x="0" y="167386"/>
                  </a:moveTo>
                  <a:lnTo>
                    <a:pt x="5978" y="122884"/>
                  </a:lnTo>
                  <a:lnTo>
                    <a:pt x="22850" y="82898"/>
                  </a:lnTo>
                  <a:lnTo>
                    <a:pt x="49022" y="49022"/>
                  </a:lnTo>
                  <a:lnTo>
                    <a:pt x="82898" y="22850"/>
                  </a:lnTo>
                  <a:lnTo>
                    <a:pt x="122884" y="5978"/>
                  </a:lnTo>
                  <a:lnTo>
                    <a:pt x="167386" y="0"/>
                  </a:lnTo>
                  <a:lnTo>
                    <a:pt x="7757413" y="0"/>
                  </a:lnTo>
                  <a:lnTo>
                    <a:pt x="7801915" y="5978"/>
                  </a:lnTo>
                  <a:lnTo>
                    <a:pt x="7841901" y="22850"/>
                  </a:lnTo>
                  <a:lnTo>
                    <a:pt x="7875777" y="49022"/>
                  </a:lnTo>
                  <a:lnTo>
                    <a:pt x="7901949" y="82898"/>
                  </a:lnTo>
                  <a:lnTo>
                    <a:pt x="7918821" y="122884"/>
                  </a:lnTo>
                  <a:lnTo>
                    <a:pt x="7924800" y="167386"/>
                  </a:lnTo>
                  <a:lnTo>
                    <a:pt x="7924800" y="836930"/>
                  </a:lnTo>
                  <a:lnTo>
                    <a:pt x="7918821" y="881431"/>
                  </a:lnTo>
                  <a:lnTo>
                    <a:pt x="7901949" y="921417"/>
                  </a:lnTo>
                  <a:lnTo>
                    <a:pt x="7875777" y="955294"/>
                  </a:lnTo>
                  <a:lnTo>
                    <a:pt x="7841901" y="981465"/>
                  </a:lnTo>
                  <a:lnTo>
                    <a:pt x="7801915" y="998337"/>
                  </a:lnTo>
                  <a:lnTo>
                    <a:pt x="7757413" y="1004316"/>
                  </a:lnTo>
                  <a:lnTo>
                    <a:pt x="167386" y="1004316"/>
                  </a:lnTo>
                  <a:lnTo>
                    <a:pt x="122884" y="998337"/>
                  </a:lnTo>
                  <a:lnTo>
                    <a:pt x="82898" y="981465"/>
                  </a:lnTo>
                  <a:lnTo>
                    <a:pt x="49021" y="955294"/>
                  </a:lnTo>
                  <a:lnTo>
                    <a:pt x="22850" y="921417"/>
                  </a:lnTo>
                  <a:lnTo>
                    <a:pt x="5978" y="881431"/>
                  </a:lnTo>
                  <a:lnTo>
                    <a:pt x="0" y="836930"/>
                  </a:lnTo>
                  <a:lnTo>
                    <a:pt x="0" y="167386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269363" y="2164207"/>
            <a:ext cx="7521575" cy="2923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910"/>
              </a:lnSpc>
              <a:spcBef>
                <a:spcPts val="105"/>
              </a:spcBef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anastomosis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/anas·to·mo·sis/</a:t>
            </a:r>
            <a:r>
              <a:rPr sz="2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(ah-nas″tah-mo´sis)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pl.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2910"/>
              </a:lnSpc>
              <a:tabLst>
                <a:tab pos="2058035" algn="l"/>
              </a:tabLst>
            </a:pPr>
            <a:r>
              <a:rPr sz="2600" i="1" dirty="0">
                <a:solidFill>
                  <a:srgbClr val="FFFFFF"/>
                </a:solidFill>
                <a:latin typeface="Times New Roman"/>
                <a:cs typeface="Times New Roman"/>
              </a:rPr>
              <a:t>anastomo´ses	</a:t>
            </a:r>
            <a:r>
              <a:rPr sz="2600" spc="-30" dirty="0">
                <a:solidFill>
                  <a:srgbClr val="FFFFFF"/>
                </a:solidFill>
                <a:latin typeface="Times New Roman"/>
                <a:cs typeface="Times New Roman"/>
              </a:rPr>
              <a:t>[Gr.]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1192530">
              <a:lnSpc>
                <a:spcPts val="2700"/>
              </a:lnSpc>
              <a:buFont typeface="Times New Roman"/>
              <a:buAutoNum type="arabicPeriod"/>
              <a:tabLst>
                <a:tab pos="343535" algn="l"/>
              </a:tabLst>
            </a:pP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communication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between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 vessels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collateral </a:t>
            </a:r>
            <a:r>
              <a:rPr sz="2600" spc="-6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channels.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Times New Roman"/>
              <a:buAutoNum type="arabicPeriod"/>
            </a:pPr>
            <a:endParaRPr sz="2650">
              <a:latin typeface="Times New Roman"/>
              <a:cs typeface="Times New Roman"/>
            </a:endParaRPr>
          </a:p>
          <a:p>
            <a:pPr marL="12700" marR="5080">
              <a:lnSpc>
                <a:spcPts val="2700"/>
              </a:lnSpc>
              <a:spcBef>
                <a:spcPts val="5"/>
              </a:spcBef>
              <a:buFont typeface="Times New Roman"/>
              <a:buAutoNum type="arabicPeriod"/>
              <a:tabLst>
                <a:tab pos="343535" algn="l"/>
              </a:tabLst>
            </a:pP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surgical,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traumatic,</a:t>
            </a:r>
            <a:r>
              <a:rPr sz="2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pathological</a:t>
            </a:r>
            <a:r>
              <a:rPr sz="2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formation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opening</a:t>
            </a:r>
            <a:r>
              <a:rPr sz="2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sz="2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two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normally</a:t>
            </a:r>
            <a:r>
              <a:rPr sz="2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distinct</a:t>
            </a:r>
            <a:r>
              <a:rPr sz="2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spaces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 or</a:t>
            </a:r>
            <a:r>
              <a:rPr sz="2600" spc="-5" dirty="0">
                <a:solidFill>
                  <a:srgbClr val="FFFFFF"/>
                </a:solidFill>
                <a:latin typeface="Times New Roman"/>
                <a:cs typeface="Times New Roman"/>
              </a:rPr>
              <a:t> organs.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09124" y="269684"/>
            <a:ext cx="5375275" cy="5375275"/>
            <a:chOff x="3409124" y="269684"/>
            <a:chExt cx="5375275" cy="5375275"/>
          </a:xfrm>
        </p:grpSpPr>
        <p:sp>
          <p:nvSpPr>
            <p:cNvPr id="3" name="object 3"/>
            <p:cNvSpPr/>
            <p:nvPr/>
          </p:nvSpPr>
          <p:spPr>
            <a:xfrm>
              <a:off x="3414521" y="275082"/>
              <a:ext cx="5364480" cy="5364480"/>
            </a:xfrm>
            <a:custGeom>
              <a:avLst/>
              <a:gdLst/>
              <a:ahLst/>
              <a:cxnLst/>
              <a:rect l="l" t="t" r="r" b="b"/>
              <a:pathLst>
                <a:path w="5364480" h="5364480">
                  <a:moveTo>
                    <a:pt x="2682240" y="0"/>
                  </a:moveTo>
                  <a:lnTo>
                    <a:pt x="2634036" y="424"/>
                  </a:lnTo>
                  <a:lnTo>
                    <a:pt x="2586038" y="1693"/>
                  </a:lnTo>
                  <a:lnTo>
                    <a:pt x="2538253" y="3798"/>
                  </a:lnTo>
                  <a:lnTo>
                    <a:pt x="2490689" y="6734"/>
                  </a:lnTo>
                  <a:lnTo>
                    <a:pt x="2443351" y="10493"/>
                  </a:lnTo>
                  <a:lnTo>
                    <a:pt x="2396248" y="15068"/>
                  </a:lnTo>
                  <a:lnTo>
                    <a:pt x="2349386" y="20451"/>
                  </a:lnTo>
                  <a:lnTo>
                    <a:pt x="2302772" y="26636"/>
                  </a:lnTo>
                  <a:lnTo>
                    <a:pt x="2256414" y="33616"/>
                  </a:lnTo>
                  <a:lnTo>
                    <a:pt x="2210319" y="41383"/>
                  </a:lnTo>
                  <a:lnTo>
                    <a:pt x="2164493" y="49930"/>
                  </a:lnTo>
                  <a:lnTo>
                    <a:pt x="2118944" y="59251"/>
                  </a:lnTo>
                  <a:lnTo>
                    <a:pt x="2073679" y="69338"/>
                  </a:lnTo>
                  <a:lnTo>
                    <a:pt x="2028705" y="80184"/>
                  </a:lnTo>
                  <a:lnTo>
                    <a:pt x="1984030" y="91782"/>
                  </a:lnTo>
                  <a:lnTo>
                    <a:pt x="1939659" y="104125"/>
                  </a:lnTo>
                  <a:lnTo>
                    <a:pt x="1895600" y="117206"/>
                  </a:lnTo>
                  <a:lnTo>
                    <a:pt x="1851861" y="131017"/>
                  </a:lnTo>
                  <a:lnTo>
                    <a:pt x="1808449" y="145553"/>
                  </a:lnTo>
                  <a:lnTo>
                    <a:pt x="1765369" y="160804"/>
                  </a:lnTo>
                  <a:lnTo>
                    <a:pt x="1722631" y="176765"/>
                  </a:lnTo>
                  <a:lnTo>
                    <a:pt x="1680240" y="193429"/>
                  </a:lnTo>
                  <a:lnTo>
                    <a:pt x="1638204" y="210788"/>
                  </a:lnTo>
                  <a:lnTo>
                    <a:pt x="1596530" y="228835"/>
                  </a:lnTo>
                  <a:lnTo>
                    <a:pt x="1555225" y="247563"/>
                  </a:lnTo>
                  <a:lnTo>
                    <a:pt x="1514296" y="266965"/>
                  </a:lnTo>
                  <a:lnTo>
                    <a:pt x="1473751" y="287034"/>
                  </a:lnTo>
                  <a:lnTo>
                    <a:pt x="1433595" y="307763"/>
                  </a:lnTo>
                  <a:lnTo>
                    <a:pt x="1393837" y="329144"/>
                  </a:lnTo>
                  <a:lnTo>
                    <a:pt x="1354483" y="351171"/>
                  </a:lnTo>
                  <a:lnTo>
                    <a:pt x="1315541" y="373837"/>
                  </a:lnTo>
                  <a:lnTo>
                    <a:pt x="1277018" y="397134"/>
                  </a:lnTo>
                  <a:lnTo>
                    <a:pt x="1238920" y="421055"/>
                  </a:lnTo>
                  <a:lnTo>
                    <a:pt x="1201256" y="445594"/>
                  </a:lnTo>
                  <a:lnTo>
                    <a:pt x="1164031" y="470743"/>
                  </a:lnTo>
                  <a:lnTo>
                    <a:pt x="1127253" y="496495"/>
                  </a:lnTo>
                  <a:lnTo>
                    <a:pt x="1090929" y="522842"/>
                  </a:lnTo>
                  <a:lnTo>
                    <a:pt x="1055067" y="549779"/>
                  </a:lnTo>
                  <a:lnTo>
                    <a:pt x="1019673" y="577298"/>
                  </a:lnTo>
                  <a:lnTo>
                    <a:pt x="984754" y="605391"/>
                  </a:lnTo>
                  <a:lnTo>
                    <a:pt x="950317" y="634052"/>
                  </a:lnTo>
                  <a:lnTo>
                    <a:pt x="916371" y="663273"/>
                  </a:lnTo>
                  <a:lnTo>
                    <a:pt x="882921" y="693048"/>
                  </a:lnTo>
                  <a:lnTo>
                    <a:pt x="849974" y="723369"/>
                  </a:lnTo>
                  <a:lnTo>
                    <a:pt x="817539" y="754229"/>
                  </a:lnTo>
                  <a:lnTo>
                    <a:pt x="785621" y="785622"/>
                  </a:lnTo>
                  <a:lnTo>
                    <a:pt x="754229" y="817539"/>
                  </a:lnTo>
                  <a:lnTo>
                    <a:pt x="723369" y="849974"/>
                  </a:lnTo>
                  <a:lnTo>
                    <a:pt x="693048" y="882921"/>
                  </a:lnTo>
                  <a:lnTo>
                    <a:pt x="663273" y="916371"/>
                  </a:lnTo>
                  <a:lnTo>
                    <a:pt x="634052" y="950317"/>
                  </a:lnTo>
                  <a:lnTo>
                    <a:pt x="605391" y="984754"/>
                  </a:lnTo>
                  <a:lnTo>
                    <a:pt x="577298" y="1019673"/>
                  </a:lnTo>
                  <a:lnTo>
                    <a:pt x="549779" y="1055067"/>
                  </a:lnTo>
                  <a:lnTo>
                    <a:pt x="522842" y="1090929"/>
                  </a:lnTo>
                  <a:lnTo>
                    <a:pt x="496495" y="1127253"/>
                  </a:lnTo>
                  <a:lnTo>
                    <a:pt x="470743" y="1164031"/>
                  </a:lnTo>
                  <a:lnTo>
                    <a:pt x="445594" y="1201256"/>
                  </a:lnTo>
                  <a:lnTo>
                    <a:pt x="421055" y="1238920"/>
                  </a:lnTo>
                  <a:lnTo>
                    <a:pt x="397134" y="1277018"/>
                  </a:lnTo>
                  <a:lnTo>
                    <a:pt x="373837" y="1315541"/>
                  </a:lnTo>
                  <a:lnTo>
                    <a:pt x="351171" y="1354483"/>
                  </a:lnTo>
                  <a:lnTo>
                    <a:pt x="329144" y="1393837"/>
                  </a:lnTo>
                  <a:lnTo>
                    <a:pt x="307763" y="1433595"/>
                  </a:lnTo>
                  <a:lnTo>
                    <a:pt x="287034" y="1473751"/>
                  </a:lnTo>
                  <a:lnTo>
                    <a:pt x="266965" y="1514296"/>
                  </a:lnTo>
                  <a:lnTo>
                    <a:pt x="247563" y="1555225"/>
                  </a:lnTo>
                  <a:lnTo>
                    <a:pt x="228835" y="1596530"/>
                  </a:lnTo>
                  <a:lnTo>
                    <a:pt x="210788" y="1638204"/>
                  </a:lnTo>
                  <a:lnTo>
                    <a:pt x="193429" y="1680240"/>
                  </a:lnTo>
                  <a:lnTo>
                    <a:pt x="176765" y="1722631"/>
                  </a:lnTo>
                  <a:lnTo>
                    <a:pt x="160804" y="1765369"/>
                  </a:lnTo>
                  <a:lnTo>
                    <a:pt x="145553" y="1808449"/>
                  </a:lnTo>
                  <a:lnTo>
                    <a:pt x="131017" y="1851861"/>
                  </a:lnTo>
                  <a:lnTo>
                    <a:pt x="117206" y="1895600"/>
                  </a:lnTo>
                  <a:lnTo>
                    <a:pt x="104125" y="1939659"/>
                  </a:lnTo>
                  <a:lnTo>
                    <a:pt x="91782" y="1984030"/>
                  </a:lnTo>
                  <a:lnTo>
                    <a:pt x="80184" y="2028705"/>
                  </a:lnTo>
                  <a:lnTo>
                    <a:pt x="69338" y="2073679"/>
                  </a:lnTo>
                  <a:lnTo>
                    <a:pt x="59251" y="2118944"/>
                  </a:lnTo>
                  <a:lnTo>
                    <a:pt x="49930" y="2164493"/>
                  </a:lnTo>
                  <a:lnTo>
                    <a:pt x="41383" y="2210319"/>
                  </a:lnTo>
                  <a:lnTo>
                    <a:pt x="33616" y="2256414"/>
                  </a:lnTo>
                  <a:lnTo>
                    <a:pt x="26636" y="2302772"/>
                  </a:lnTo>
                  <a:lnTo>
                    <a:pt x="20451" y="2349386"/>
                  </a:lnTo>
                  <a:lnTo>
                    <a:pt x="15068" y="2396248"/>
                  </a:lnTo>
                  <a:lnTo>
                    <a:pt x="10493" y="2443351"/>
                  </a:lnTo>
                  <a:lnTo>
                    <a:pt x="6734" y="2490689"/>
                  </a:lnTo>
                  <a:lnTo>
                    <a:pt x="3798" y="2538253"/>
                  </a:lnTo>
                  <a:lnTo>
                    <a:pt x="1693" y="2586038"/>
                  </a:lnTo>
                  <a:lnTo>
                    <a:pt x="424" y="2634036"/>
                  </a:lnTo>
                  <a:lnTo>
                    <a:pt x="0" y="2682240"/>
                  </a:lnTo>
                  <a:lnTo>
                    <a:pt x="424" y="2730443"/>
                  </a:lnTo>
                  <a:lnTo>
                    <a:pt x="1693" y="2778441"/>
                  </a:lnTo>
                  <a:lnTo>
                    <a:pt x="3798" y="2826226"/>
                  </a:lnTo>
                  <a:lnTo>
                    <a:pt x="6734" y="2873790"/>
                  </a:lnTo>
                  <a:lnTo>
                    <a:pt x="10493" y="2921128"/>
                  </a:lnTo>
                  <a:lnTo>
                    <a:pt x="15068" y="2968231"/>
                  </a:lnTo>
                  <a:lnTo>
                    <a:pt x="20451" y="3015093"/>
                  </a:lnTo>
                  <a:lnTo>
                    <a:pt x="26636" y="3061707"/>
                  </a:lnTo>
                  <a:lnTo>
                    <a:pt x="33616" y="3108065"/>
                  </a:lnTo>
                  <a:lnTo>
                    <a:pt x="41383" y="3154160"/>
                  </a:lnTo>
                  <a:lnTo>
                    <a:pt x="49930" y="3199986"/>
                  </a:lnTo>
                  <a:lnTo>
                    <a:pt x="59251" y="3245535"/>
                  </a:lnTo>
                  <a:lnTo>
                    <a:pt x="69338" y="3290800"/>
                  </a:lnTo>
                  <a:lnTo>
                    <a:pt x="80184" y="3335774"/>
                  </a:lnTo>
                  <a:lnTo>
                    <a:pt x="91782" y="3380449"/>
                  </a:lnTo>
                  <a:lnTo>
                    <a:pt x="104125" y="3424820"/>
                  </a:lnTo>
                  <a:lnTo>
                    <a:pt x="117206" y="3468879"/>
                  </a:lnTo>
                  <a:lnTo>
                    <a:pt x="131017" y="3512618"/>
                  </a:lnTo>
                  <a:lnTo>
                    <a:pt x="145553" y="3556030"/>
                  </a:lnTo>
                  <a:lnTo>
                    <a:pt x="160804" y="3599110"/>
                  </a:lnTo>
                  <a:lnTo>
                    <a:pt x="176765" y="3641848"/>
                  </a:lnTo>
                  <a:lnTo>
                    <a:pt x="193429" y="3684239"/>
                  </a:lnTo>
                  <a:lnTo>
                    <a:pt x="210788" y="3726275"/>
                  </a:lnTo>
                  <a:lnTo>
                    <a:pt x="228835" y="3767949"/>
                  </a:lnTo>
                  <a:lnTo>
                    <a:pt x="247563" y="3809254"/>
                  </a:lnTo>
                  <a:lnTo>
                    <a:pt x="266965" y="3850183"/>
                  </a:lnTo>
                  <a:lnTo>
                    <a:pt x="287034" y="3890728"/>
                  </a:lnTo>
                  <a:lnTo>
                    <a:pt x="307763" y="3930884"/>
                  </a:lnTo>
                  <a:lnTo>
                    <a:pt x="329144" y="3970642"/>
                  </a:lnTo>
                  <a:lnTo>
                    <a:pt x="351171" y="4009996"/>
                  </a:lnTo>
                  <a:lnTo>
                    <a:pt x="373837" y="4048938"/>
                  </a:lnTo>
                  <a:lnTo>
                    <a:pt x="397134" y="4087461"/>
                  </a:lnTo>
                  <a:lnTo>
                    <a:pt x="421055" y="4125559"/>
                  </a:lnTo>
                  <a:lnTo>
                    <a:pt x="445594" y="4163223"/>
                  </a:lnTo>
                  <a:lnTo>
                    <a:pt x="470743" y="4200448"/>
                  </a:lnTo>
                  <a:lnTo>
                    <a:pt x="496495" y="4237226"/>
                  </a:lnTo>
                  <a:lnTo>
                    <a:pt x="522842" y="4273550"/>
                  </a:lnTo>
                  <a:lnTo>
                    <a:pt x="549779" y="4309412"/>
                  </a:lnTo>
                  <a:lnTo>
                    <a:pt x="577298" y="4344806"/>
                  </a:lnTo>
                  <a:lnTo>
                    <a:pt x="605391" y="4379725"/>
                  </a:lnTo>
                  <a:lnTo>
                    <a:pt x="634052" y="4414162"/>
                  </a:lnTo>
                  <a:lnTo>
                    <a:pt x="663273" y="4448108"/>
                  </a:lnTo>
                  <a:lnTo>
                    <a:pt x="693048" y="4481558"/>
                  </a:lnTo>
                  <a:lnTo>
                    <a:pt x="723369" y="4514505"/>
                  </a:lnTo>
                  <a:lnTo>
                    <a:pt x="754229" y="4546940"/>
                  </a:lnTo>
                  <a:lnTo>
                    <a:pt x="785622" y="4578858"/>
                  </a:lnTo>
                  <a:lnTo>
                    <a:pt x="817539" y="4610250"/>
                  </a:lnTo>
                  <a:lnTo>
                    <a:pt x="849974" y="4641110"/>
                  </a:lnTo>
                  <a:lnTo>
                    <a:pt x="882921" y="4671431"/>
                  </a:lnTo>
                  <a:lnTo>
                    <a:pt x="916371" y="4701206"/>
                  </a:lnTo>
                  <a:lnTo>
                    <a:pt x="950317" y="4730427"/>
                  </a:lnTo>
                  <a:lnTo>
                    <a:pt x="984754" y="4759088"/>
                  </a:lnTo>
                  <a:lnTo>
                    <a:pt x="1019673" y="4787181"/>
                  </a:lnTo>
                  <a:lnTo>
                    <a:pt x="1055067" y="4814700"/>
                  </a:lnTo>
                  <a:lnTo>
                    <a:pt x="1090929" y="4841637"/>
                  </a:lnTo>
                  <a:lnTo>
                    <a:pt x="1127253" y="4867984"/>
                  </a:lnTo>
                  <a:lnTo>
                    <a:pt x="1164031" y="4893736"/>
                  </a:lnTo>
                  <a:lnTo>
                    <a:pt x="1201256" y="4918885"/>
                  </a:lnTo>
                  <a:lnTo>
                    <a:pt x="1238920" y="4943424"/>
                  </a:lnTo>
                  <a:lnTo>
                    <a:pt x="1277018" y="4967345"/>
                  </a:lnTo>
                  <a:lnTo>
                    <a:pt x="1315541" y="4990642"/>
                  </a:lnTo>
                  <a:lnTo>
                    <a:pt x="1354483" y="5013308"/>
                  </a:lnTo>
                  <a:lnTo>
                    <a:pt x="1393837" y="5035335"/>
                  </a:lnTo>
                  <a:lnTo>
                    <a:pt x="1433595" y="5056716"/>
                  </a:lnTo>
                  <a:lnTo>
                    <a:pt x="1473751" y="5077445"/>
                  </a:lnTo>
                  <a:lnTo>
                    <a:pt x="1514296" y="5097514"/>
                  </a:lnTo>
                  <a:lnTo>
                    <a:pt x="1555225" y="5116916"/>
                  </a:lnTo>
                  <a:lnTo>
                    <a:pt x="1596530" y="5135644"/>
                  </a:lnTo>
                  <a:lnTo>
                    <a:pt x="1638204" y="5153691"/>
                  </a:lnTo>
                  <a:lnTo>
                    <a:pt x="1680240" y="5171050"/>
                  </a:lnTo>
                  <a:lnTo>
                    <a:pt x="1722631" y="5187714"/>
                  </a:lnTo>
                  <a:lnTo>
                    <a:pt x="1765369" y="5203675"/>
                  </a:lnTo>
                  <a:lnTo>
                    <a:pt x="1808449" y="5218926"/>
                  </a:lnTo>
                  <a:lnTo>
                    <a:pt x="1851861" y="5233462"/>
                  </a:lnTo>
                  <a:lnTo>
                    <a:pt x="1895600" y="5247273"/>
                  </a:lnTo>
                  <a:lnTo>
                    <a:pt x="1939659" y="5260354"/>
                  </a:lnTo>
                  <a:lnTo>
                    <a:pt x="1984030" y="5272697"/>
                  </a:lnTo>
                  <a:lnTo>
                    <a:pt x="2028705" y="5284295"/>
                  </a:lnTo>
                  <a:lnTo>
                    <a:pt x="2073679" y="5295141"/>
                  </a:lnTo>
                  <a:lnTo>
                    <a:pt x="2118944" y="5305228"/>
                  </a:lnTo>
                  <a:lnTo>
                    <a:pt x="2164493" y="5314549"/>
                  </a:lnTo>
                  <a:lnTo>
                    <a:pt x="2210319" y="5323096"/>
                  </a:lnTo>
                  <a:lnTo>
                    <a:pt x="2256414" y="5330863"/>
                  </a:lnTo>
                  <a:lnTo>
                    <a:pt x="2302772" y="5337843"/>
                  </a:lnTo>
                  <a:lnTo>
                    <a:pt x="2349386" y="5344028"/>
                  </a:lnTo>
                  <a:lnTo>
                    <a:pt x="2396248" y="5349411"/>
                  </a:lnTo>
                  <a:lnTo>
                    <a:pt x="2443351" y="5353986"/>
                  </a:lnTo>
                  <a:lnTo>
                    <a:pt x="2490689" y="5357745"/>
                  </a:lnTo>
                  <a:lnTo>
                    <a:pt x="2538253" y="5360681"/>
                  </a:lnTo>
                  <a:lnTo>
                    <a:pt x="2586038" y="5362786"/>
                  </a:lnTo>
                  <a:lnTo>
                    <a:pt x="2634036" y="5364055"/>
                  </a:lnTo>
                  <a:lnTo>
                    <a:pt x="2682240" y="5364480"/>
                  </a:lnTo>
                  <a:lnTo>
                    <a:pt x="2730443" y="5364055"/>
                  </a:lnTo>
                  <a:lnTo>
                    <a:pt x="2778441" y="5362786"/>
                  </a:lnTo>
                  <a:lnTo>
                    <a:pt x="2826226" y="5360681"/>
                  </a:lnTo>
                  <a:lnTo>
                    <a:pt x="2873790" y="5357745"/>
                  </a:lnTo>
                  <a:lnTo>
                    <a:pt x="2921128" y="5353986"/>
                  </a:lnTo>
                  <a:lnTo>
                    <a:pt x="2968231" y="5349411"/>
                  </a:lnTo>
                  <a:lnTo>
                    <a:pt x="3015093" y="5344028"/>
                  </a:lnTo>
                  <a:lnTo>
                    <a:pt x="3061707" y="5337843"/>
                  </a:lnTo>
                  <a:lnTo>
                    <a:pt x="3108065" y="5330863"/>
                  </a:lnTo>
                  <a:lnTo>
                    <a:pt x="3154160" y="5323096"/>
                  </a:lnTo>
                  <a:lnTo>
                    <a:pt x="3199986" y="5314549"/>
                  </a:lnTo>
                  <a:lnTo>
                    <a:pt x="3245535" y="5305228"/>
                  </a:lnTo>
                  <a:lnTo>
                    <a:pt x="3290800" y="5295141"/>
                  </a:lnTo>
                  <a:lnTo>
                    <a:pt x="3335774" y="5284295"/>
                  </a:lnTo>
                  <a:lnTo>
                    <a:pt x="3380449" y="5272697"/>
                  </a:lnTo>
                  <a:lnTo>
                    <a:pt x="3424820" y="5260354"/>
                  </a:lnTo>
                  <a:lnTo>
                    <a:pt x="3468879" y="5247273"/>
                  </a:lnTo>
                  <a:lnTo>
                    <a:pt x="3512618" y="5233462"/>
                  </a:lnTo>
                  <a:lnTo>
                    <a:pt x="3556030" y="5218926"/>
                  </a:lnTo>
                  <a:lnTo>
                    <a:pt x="3599110" y="5203675"/>
                  </a:lnTo>
                  <a:lnTo>
                    <a:pt x="3641848" y="5187714"/>
                  </a:lnTo>
                  <a:lnTo>
                    <a:pt x="3684239" y="5171050"/>
                  </a:lnTo>
                  <a:lnTo>
                    <a:pt x="3726275" y="5153691"/>
                  </a:lnTo>
                  <a:lnTo>
                    <a:pt x="3767949" y="5135644"/>
                  </a:lnTo>
                  <a:lnTo>
                    <a:pt x="3809254" y="5116916"/>
                  </a:lnTo>
                  <a:lnTo>
                    <a:pt x="3850183" y="5097514"/>
                  </a:lnTo>
                  <a:lnTo>
                    <a:pt x="3890728" y="5077445"/>
                  </a:lnTo>
                  <a:lnTo>
                    <a:pt x="3930884" y="5056716"/>
                  </a:lnTo>
                  <a:lnTo>
                    <a:pt x="3970642" y="5035335"/>
                  </a:lnTo>
                  <a:lnTo>
                    <a:pt x="4009996" y="5013308"/>
                  </a:lnTo>
                  <a:lnTo>
                    <a:pt x="4048938" y="4990642"/>
                  </a:lnTo>
                  <a:lnTo>
                    <a:pt x="4087461" y="4967345"/>
                  </a:lnTo>
                  <a:lnTo>
                    <a:pt x="4125559" y="4943424"/>
                  </a:lnTo>
                  <a:lnTo>
                    <a:pt x="4163223" y="4918885"/>
                  </a:lnTo>
                  <a:lnTo>
                    <a:pt x="4200448" y="4893736"/>
                  </a:lnTo>
                  <a:lnTo>
                    <a:pt x="4237226" y="4867984"/>
                  </a:lnTo>
                  <a:lnTo>
                    <a:pt x="4273550" y="4841637"/>
                  </a:lnTo>
                  <a:lnTo>
                    <a:pt x="4309412" y="4814700"/>
                  </a:lnTo>
                  <a:lnTo>
                    <a:pt x="4344806" y="4787181"/>
                  </a:lnTo>
                  <a:lnTo>
                    <a:pt x="4379725" y="4759088"/>
                  </a:lnTo>
                  <a:lnTo>
                    <a:pt x="4414162" y="4730427"/>
                  </a:lnTo>
                  <a:lnTo>
                    <a:pt x="4448108" y="4701206"/>
                  </a:lnTo>
                  <a:lnTo>
                    <a:pt x="4481558" y="4671431"/>
                  </a:lnTo>
                  <a:lnTo>
                    <a:pt x="4514505" y="4641110"/>
                  </a:lnTo>
                  <a:lnTo>
                    <a:pt x="4546940" y="4610250"/>
                  </a:lnTo>
                  <a:lnTo>
                    <a:pt x="4578857" y="4578858"/>
                  </a:lnTo>
                  <a:lnTo>
                    <a:pt x="4610250" y="4546940"/>
                  </a:lnTo>
                  <a:lnTo>
                    <a:pt x="4641110" y="4514505"/>
                  </a:lnTo>
                  <a:lnTo>
                    <a:pt x="4671431" y="4481558"/>
                  </a:lnTo>
                  <a:lnTo>
                    <a:pt x="4701206" y="4448108"/>
                  </a:lnTo>
                  <a:lnTo>
                    <a:pt x="4730427" y="4414162"/>
                  </a:lnTo>
                  <a:lnTo>
                    <a:pt x="4759088" y="4379725"/>
                  </a:lnTo>
                  <a:lnTo>
                    <a:pt x="4787181" y="4344806"/>
                  </a:lnTo>
                  <a:lnTo>
                    <a:pt x="4814700" y="4309412"/>
                  </a:lnTo>
                  <a:lnTo>
                    <a:pt x="4841637" y="4273550"/>
                  </a:lnTo>
                  <a:lnTo>
                    <a:pt x="4867984" y="4237226"/>
                  </a:lnTo>
                  <a:lnTo>
                    <a:pt x="4893736" y="4200448"/>
                  </a:lnTo>
                  <a:lnTo>
                    <a:pt x="4918885" y="4163223"/>
                  </a:lnTo>
                  <a:lnTo>
                    <a:pt x="4943424" y="4125559"/>
                  </a:lnTo>
                  <a:lnTo>
                    <a:pt x="4967345" y="4087461"/>
                  </a:lnTo>
                  <a:lnTo>
                    <a:pt x="4990642" y="4048938"/>
                  </a:lnTo>
                  <a:lnTo>
                    <a:pt x="5013308" y="4009996"/>
                  </a:lnTo>
                  <a:lnTo>
                    <a:pt x="5035335" y="3970642"/>
                  </a:lnTo>
                  <a:lnTo>
                    <a:pt x="5056716" y="3930884"/>
                  </a:lnTo>
                  <a:lnTo>
                    <a:pt x="5077445" y="3890728"/>
                  </a:lnTo>
                  <a:lnTo>
                    <a:pt x="5097514" y="3850183"/>
                  </a:lnTo>
                  <a:lnTo>
                    <a:pt x="5116916" y="3809254"/>
                  </a:lnTo>
                  <a:lnTo>
                    <a:pt x="5135644" y="3767949"/>
                  </a:lnTo>
                  <a:lnTo>
                    <a:pt x="5153691" y="3726275"/>
                  </a:lnTo>
                  <a:lnTo>
                    <a:pt x="5171050" y="3684239"/>
                  </a:lnTo>
                  <a:lnTo>
                    <a:pt x="5187714" y="3641848"/>
                  </a:lnTo>
                  <a:lnTo>
                    <a:pt x="5203675" y="3599110"/>
                  </a:lnTo>
                  <a:lnTo>
                    <a:pt x="5218926" y="3556030"/>
                  </a:lnTo>
                  <a:lnTo>
                    <a:pt x="5233462" y="3512618"/>
                  </a:lnTo>
                  <a:lnTo>
                    <a:pt x="5247273" y="3468879"/>
                  </a:lnTo>
                  <a:lnTo>
                    <a:pt x="5260354" y="3424820"/>
                  </a:lnTo>
                  <a:lnTo>
                    <a:pt x="5272697" y="3380449"/>
                  </a:lnTo>
                  <a:lnTo>
                    <a:pt x="5284295" y="3335774"/>
                  </a:lnTo>
                  <a:lnTo>
                    <a:pt x="5295141" y="3290800"/>
                  </a:lnTo>
                  <a:lnTo>
                    <a:pt x="5305228" y="3245535"/>
                  </a:lnTo>
                  <a:lnTo>
                    <a:pt x="5314549" y="3199986"/>
                  </a:lnTo>
                  <a:lnTo>
                    <a:pt x="5323096" y="3154160"/>
                  </a:lnTo>
                  <a:lnTo>
                    <a:pt x="5330863" y="3108065"/>
                  </a:lnTo>
                  <a:lnTo>
                    <a:pt x="5337843" y="3061707"/>
                  </a:lnTo>
                  <a:lnTo>
                    <a:pt x="5344028" y="3015093"/>
                  </a:lnTo>
                  <a:lnTo>
                    <a:pt x="5349411" y="2968231"/>
                  </a:lnTo>
                  <a:lnTo>
                    <a:pt x="5353986" y="2921128"/>
                  </a:lnTo>
                  <a:lnTo>
                    <a:pt x="5357745" y="2873790"/>
                  </a:lnTo>
                  <a:lnTo>
                    <a:pt x="5360681" y="2826226"/>
                  </a:lnTo>
                  <a:lnTo>
                    <a:pt x="5362786" y="2778441"/>
                  </a:lnTo>
                  <a:lnTo>
                    <a:pt x="5364055" y="2730443"/>
                  </a:lnTo>
                  <a:lnTo>
                    <a:pt x="5364480" y="2682240"/>
                  </a:lnTo>
                  <a:lnTo>
                    <a:pt x="5364055" y="2634036"/>
                  </a:lnTo>
                  <a:lnTo>
                    <a:pt x="5362786" y="2586038"/>
                  </a:lnTo>
                  <a:lnTo>
                    <a:pt x="5360681" y="2538253"/>
                  </a:lnTo>
                  <a:lnTo>
                    <a:pt x="5357745" y="2490689"/>
                  </a:lnTo>
                  <a:lnTo>
                    <a:pt x="5353986" y="2443351"/>
                  </a:lnTo>
                  <a:lnTo>
                    <a:pt x="5349411" y="2396248"/>
                  </a:lnTo>
                  <a:lnTo>
                    <a:pt x="5344028" y="2349386"/>
                  </a:lnTo>
                  <a:lnTo>
                    <a:pt x="5337843" y="2302772"/>
                  </a:lnTo>
                  <a:lnTo>
                    <a:pt x="5330863" y="2256414"/>
                  </a:lnTo>
                  <a:lnTo>
                    <a:pt x="5323096" y="2210319"/>
                  </a:lnTo>
                  <a:lnTo>
                    <a:pt x="5314549" y="2164493"/>
                  </a:lnTo>
                  <a:lnTo>
                    <a:pt x="5305228" y="2118944"/>
                  </a:lnTo>
                  <a:lnTo>
                    <a:pt x="5295141" y="2073679"/>
                  </a:lnTo>
                  <a:lnTo>
                    <a:pt x="5284295" y="2028705"/>
                  </a:lnTo>
                  <a:lnTo>
                    <a:pt x="5272697" y="1984030"/>
                  </a:lnTo>
                  <a:lnTo>
                    <a:pt x="5260354" y="1939659"/>
                  </a:lnTo>
                  <a:lnTo>
                    <a:pt x="5247273" y="1895600"/>
                  </a:lnTo>
                  <a:lnTo>
                    <a:pt x="5233462" y="1851861"/>
                  </a:lnTo>
                  <a:lnTo>
                    <a:pt x="5218926" y="1808449"/>
                  </a:lnTo>
                  <a:lnTo>
                    <a:pt x="5203675" y="1765369"/>
                  </a:lnTo>
                  <a:lnTo>
                    <a:pt x="5187714" y="1722631"/>
                  </a:lnTo>
                  <a:lnTo>
                    <a:pt x="5171050" y="1680240"/>
                  </a:lnTo>
                  <a:lnTo>
                    <a:pt x="5153691" y="1638204"/>
                  </a:lnTo>
                  <a:lnTo>
                    <a:pt x="5135644" y="1596530"/>
                  </a:lnTo>
                  <a:lnTo>
                    <a:pt x="5116916" y="1555225"/>
                  </a:lnTo>
                  <a:lnTo>
                    <a:pt x="5097514" y="1514296"/>
                  </a:lnTo>
                  <a:lnTo>
                    <a:pt x="5077445" y="1473751"/>
                  </a:lnTo>
                  <a:lnTo>
                    <a:pt x="5056716" y="1433595"/>
                  </a:lnTo>
                  <a:lnTo>
                    <a:pt x="5035335" y="1393837"/>
                  </a:lnTo>
                  <a:lnTo>
                    <a:pt x="5013308" y="1354483"/>
                  </a:lnTo>
                  <a:lnTo>
                    <a:pt x="4990642" y="1315541"/>
                  </a:lnTo>
                  <a:lnTo>
                    <a:pt x="4967345" y="1277018"/>
                  </a:lnTo>
                  <a:lnTo>
                    <a:pt x="4943424" y="1238920"/>
                  </a:lnTo>
                  <a:lnTo>
                    <a:pt x="4918885" y="1201256"/>
                  </a:lnTo>
                  <a:lnTo>
                    <a:pt x="4893736" y="1164031"/>
                  </a:lnTo>
                  <a:lnTo>
                    <a:pt x="4867984" y="1127253"/>
                  </a:lnTo>
                  <a:lnTo>
                    <a:pt x="4841637" y="1090929"/>
                  </a:lnTo>
                  <a:lnTo>
                    <a:pt x="4814700" y="1055067"/>
                  </a:lnTo>
                  <a:lnTo>
                    <a:pt x="4787181" y="1019673"/>
                  </a:lnTo>
                  <a:lnTo>
                    <a:pt x="4759088" y="984754"/>
                  </a:lnTo>
                  <a:lnTo>
                    <a:pt x="4730427" y="950317"/>
                  </a:lnTo>
                  <a:lnTo>
                    <a:pt x="4701206" y="916371"/>
                  </a:lnTo>
                  <a:lnTo>
                    <a:pt x="4671431" y="882921"/>
                  </a:lnTo>
                  <a:lnTo>
                    <a:pt x="4641110" y="849974"/>
                  </a:lnTo>
                  <a:lnTo>
                    <a:pt x="4610250" y="817539"/>
                  </a:lnTo>
                  <a:lnTo>
                    <a:pt x="4578858" y="785622"/>
                  </a:lnTo>
                  <a:lnTo>
                    <a:pt x="4546940" y="754229"/>
                  </a:lnTo>
                  <a:lnTo>
                    <a:pt x="4514505" y="723369"/>
                  </a:lnTo>
                  <a:lnTo>
                    <a:pt x="4481558" y="693048"/>
                  </a:lnTo>
                  <a:lnTo>
                    <a:pt x="4448108" y="663273"/>
                  </a:lnTo>
                  <a:lnTo>
                    <a:pt x="4414162" y="634052"/>
                  </a:lnTo>
                  <a:lnTo>
                    <a:pt x="4379725" y="605391"/>
                  </a:lnTo>
                  <a:lnTo>
                    <a:pt x="4344806" y="577298"/>
                  </a:lnTo>
                  <a:lnTo>
                    <a:pt x="4309412" y="549779"/>
                  </a:lnTo>
                  <a:lnTo>
                    <a:pt x="4273550" y="522842"/>
                  </a:lnTo>
                  <a:lnTo>
                    <a:pt x="4237226" y="496495"/>
                  </a:lnTo>
                  <a:lnTo>
                    <a:pt x="4200448" y="470743"/>
                  </a:lnTo>
                  <a:lnTo>
                    <a:pt x="4163223" y="445594"/>
                  </a:lnTo>
                  <a:lnTo>
                    <a:pt x="4125559" y="421055"/>
                  </a:lnTo>
                  <a:lnTo>
                    <a:pt x="4087461" y="397134"/>
                  </a:lnTo>
                  <a:lnTo>
                    <a:pt x="4048938" y="373837"/>
                  </a:lnTo>
                  <a:lnTo>
                    <a:pt x="4009996" y="351171"/>
                  </a:lnTo>
                  <a:lnTo>
                    <a:pt x="3970642" y="329144"/>
                  </a:lnTo>
                  <a:lnTo>
                    <a:pt x="3930884" y="307763"/>
                  </a:lnTo>
                  <a:lnTo>
                    <a:pt x="3890728" y="287034"/>
                  </a:lnTo>
                  <a:lnTo>
                    <a:pt x="3850183" y="266965"/>
                  </a:lnTo>
                  <a:lnTo>
                    <a:pt x="3809254" y="247563"/>
                  </a:lnTo>
                  <a:lnTo>
                    <a:pt x="3767949" y="228835"/>
                  </a:lnTo>
                  <a:lnTo>
                    <a:pt x="3726275" y="210788"/>
                  </a:lnTo>
                  <a:lnTo>
                    <a:pt x="3684239" y="193429"/>
                  </a:lnTo>
                  <a:lnTo>
                    <a:pt x="3641848" y="176765"/>
                  </a:lnTo>
                  <a:lnTo>
                    <a:pt x="3599110" y="160804"/>
                  </a:lnTo>
                  <a:lnTo>
                    <a:pt x="3556030" y="145553"/>
                  </a:lnTo>
                  <a:lnTo>
                    <a:pt x="3512618" y="131017"/>
                  </a:lnTo>
                  <a:lnTo>
                    <a:pt x="3468879" y="117206"/>
                  </a:lnTo>
                  <a:lnTo>
                    <a:pt x="3424820" y="104125"/>
                  </a:lnTo>
                  <a:lnTo>
                    <a:pt x="3380449" y="91782"/>
                  </a:lnTo>
                  <a:lnTo>
                    <a:pt x="3335774" y="80184"/>
                  </a:lnTo>
                  <a:lnTo>
                    <a:pt x="3290800" y="69338"/>
                  </a:lnTo>
                  <a:lnTo>
                    <a:pt x="3245535" y="59251"/>
                  </a:lnTo>
                  <a:lnTo>
                    <a:pt x="3199986" y="49930"/>
                  </a:lnTo>
                  <a:lnTo>
                    <a:pt x="3154160" y="41383"/>
                  </a:lnTo>
                  <a:lnTo>
                    <a:pt x="3108065" y="33616"/>
                  </a:lnTo>
                  <a:lnTo>
                    <a:pt x="3061707" y="26636"/>
                  </a:lnTo>
                  <a:lnTo>
                    <a:pt x="3015093" y="20451"/>
                  </a:lnTo>
                  <a:lnTo>
                    <a:pt x="2968231" y="15068"/>
                  </a:lnTo>
                  <a:lnTo>
                    <a:pt x="2921128" y="10493"/>
                  </a:lnTo>
                  <a:lnTo>
                    <a:pt x="2873790" y="6734"/>
                  </a:lnTo>
                  <a:lnTo>
                    <a:pt x="2826226" y="3798"/>
                  </a:lnTo>
                  <a:lnTo>
                    <a:pt x="2778441" y="1693"/>
                  </a:lnTo>
                  <a:lnTo>
                    <a:pt x="2730443" y="424"/>
                  </a:lnTo>
                  <a:lnTo>
                    <a:pt x="2682240" y="0"/>
                  </a:lnTo>
                  <a:close/>
                </a:path>
              </a:pathLst>
            </a:custGeom>
            <a:solidFill>
              <a:srgbClr val="1F202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14521" y="275082"/>
              <a:ext cx="5364480" cy="5364480"/>
            </a:xfrm>
            <a:custGeom>
              <a:avLst/>
              <a:gdLst/>
              <a:ahLst/>
              <a:cxnLst/>
              <a:rect l="l" t="t" r="r" b="b"/>
              <a:pathLst>
                <a:path w="5364480" h="5364480">
                  <a:moveTo>
                    <a:pt x="0" y="2682240"/>
                  </a:moveTo>
                  <a:lnTo>
                    <a:pt x="424" y="2634036"/>
                  </a:lnTo>
                  <a:lnTo>
                    <a:pt x="1693" y="2586038"/>
                  </a:lnTo>
                  <a:lnTo>
                    <a:pt x="3798" y="2538253"/>
                  </a:lnTo>
                  <a:lnTo>
                    <a:pt x="6734" y="2490689"/>
                  </a:lnTo>
                  <a:lnTo>
                    <a:pt x="10493" y="2443351"/>
                  </a:lnTo>
                  <a:lnTo>
                    <a:pt x="15068" y="2396248"/>
                  </a:lnTo>
                  <a:lnTo>
                    <a:pt x="20451" y="2349386"/>
                  </a:lnTo>
                  <a:lnTo>
                    <a:pt x="26636" y="2302772"/>
                  </a:lnTo>
                  <a:lnTo>
                    <a:pt x="33616" y="2256414"/>
                  </a:lnTo>
                  <a:lnTo>
                    <a:pt x="41383" y="2210319"/>
                  </a:lnTo>
                  <a:lnTo>
                    <a:pt x="49930" y="2164493"/>
                  </a:lnTo>
                  <a:lnTo>
                    <a:pt x="59251" y="2118944"/>
                  </a:lnTo>
                  <a:lnTo>
                    <a:pt x="69338" y="2073679"/>
                  </a:lnTo>
                  <a:lnTo>
                    <a:pt x="80184" y="2028705"/>
                  </a:lnTo>
                  <a:lnTo>
                    <a:pt x="91782" y="1984030"/>
                  </a:lnTo>
                  <a:lnTo>
                    <a:pt x="104125" y="1939659"/>
                  </a:lnTo>
                  <a:lnTo>
                    <a:pt x="117206" y="1895600"/>
                  </a:lnTo>
                  <a:lnTo>
                    <a:pt x="131017" y="1851861"/>
                  </a:lnTo>
                  <a:lnTo>
                    <a:pt x="145553" y="1808449"/>
                  </a:lnTo>
                  <a:lnTo>
                    <a:pt x="160804" y="1765369"/>
                  </a:lnTo>
                  <a:lnTo>
                    <a:pt x="176765" y="1722631"/>
                  </a:lnTo>
                  <a:lnTo>
                    <a:pt x="193429" y="1680240"/>
                  </a:lnTo>
                  <a:lnTo>
                    <a:pt x="210788" y="1638204"/>
                  </a:lnTo>
                  <a:lnTo>
                    <a:pt x="228835" y="1596530"/>
                  </a:lnTo>
                  <a:lnTo>
                    <a:pt x="247563" y="1555225"/>
                  </a:lnTo>
                  <a:lnTo>
                    <a:pt x="266965" y="1514296"/>
                  </a:lnTo>
                  <a:lnTo>
                    <a:pt x="287034" y="1473751"/>
                  </a:lnTo>
                  <a:lnTo>
                    <a:pt x="307763" y="1433595"/>
                  </a:lnTo>
                  <a:lnTo>
                    <a:pt x="329144" y="1393837"/>
                  </a:lnTo>
                  <a:lnTo>
                    <a:pt x="351171" y="1354483"/>
                  </a:lnTo>
                  <a:lnTo>
                    <a:pt x="373837" y="1315541"/>
                  </a:lnTo>
                  <a:lnTo>
                    <a:pt x="397134" y="1277018"/>
                  </a:lnTo>
                  <a:lnTo>
                    <a:pt x="421055" y="1238920"/>
                  </a:lnTo>
                  <a:lnTo>
                    <a:pt x="445594" y="1201256"/>
                  </a:lnTo>
                  <a:lnTo>
                    <a:pt x="470743" y="1164031"/>
                  </a:lnTo>
                  <a:lnTo>
                    <a:pt x="496495" y="1127253"/>
                  </a:lnTo>
                  <a:lnTo>
                    <a:pt x="522842" y="1090929"/>
                  </a:lnTo>
                  <a:lnTo>
                    <a:pt x="549779" y="1055067"/>
                  </a:lnTo>
                  <a:lnTo>
                    <a:pt x="577298" y="1019673"/>
                  </a:lnTo>
                  <a:lnTo>
                    <a:pt x="605391" y="984754"/>
                  </a:lnTo>
                  <a:lnTo>
                    <a:pt x="634052" y="950317"/>
                  </a:lnTo>
                  <a:lnTo>
                    <a:pt x="663273" y="916371"/>
                  </a:lnTo>
                  <a:lnTo>
                    <a:pt x="693048" y="882921"/>
                  </a:lnTo>
                  <a:lnTo>
                    <a:pt x="723369" y="849974"/>
                  </a:lnTo>
                  <a:lnTo>
                    <a:pt x="754229" y="817539"/>
                  </a:lnTo>
                  <a:lnTo>
                    <a:pt x="785621" y="785622"/>
                  </a:lnTo>
                  <a:lnTo>
                    <a:pt x="817539" y="754229"/>
                  </a:lnTo>
                  <a:lnTo>
                    <a:pt x="849974" y="723369"/>
                  </a:lnTo>
                  <a:lnTo>
                    <a:pt x="882921" y="693048"/>
                  </a:lnTo>
                  <a:lnTo>
                    <a:pt x="916371" y="663273"/>
                  </a:lnTo>
                  <a:lnTo>
                    <a:pt x="950317" y="634052"/>
                  </a:lnTo>
                  <a:lnTo>
                    <a:pt x="984754" y="605391"/>
                  </a:lnTo>
                  <a:lnTo>
                    <a:pt x="1019673" y="577298"/>
                  </a:lnTo>
                  <a:lnTo>
                    <a:pt x="1055067" y="549779"/>
                  </a:lnTo>
                  <a:lnTo>
                    <a:pt x="1090929" y="522842"/>
                  </a:lnTo>
                  <a:lnTo>
                    <a:pt x="1127253" y="496495"/>
                  </a:lnTo>
                  <a:lnTo>
                    <a:pt x="1164031" y="470743"/>
                  </a:lnTo>
                  <a:lnTo>
                    <a:pt x="1201256" y="445594"/>
                  </a:lnTo>
                  <a:lnTo>
                    <a:pt x="1238920" y="421055"/>
                  </a:lnTo>
                  <a:lnTo>
                    <a:pt x="1277018" y="397134"/>
                  </a:lnTo>
                  <a:lnTo>
                    <a:pt x="1315541" y="373837"/>
                  </a:lnTo>
                  <a:lnTo>
                    <a:pt x="1354483" y="351171"/>
                  </a:lnTo>
                  <a:lnTo>
                    <a:pt x="1393837" y="329144"/>
                  </a:lnTo>
                  <a:lnTo>
                    <a:pt x="1433595" y="307763"/>
                  </a:lnTo>
                  <a:lnTo>
                    <a:pt x="1473751" y="287034"/>
                  </a:lnTo>
                  <a:lnTo>
                    <a:pt x="1514296" y="266965"/>
                  </a:lnTo>
                  <a:lnTo>
                    <a:pt x="1555225" y="247563"/>
                  </a:lnTo>
                  <a:lnTo>
                    <a:pt x="1596530" y="228835"/>
                  </a:lnTo>
                  <a:lnTo>
                    <a:pt x="1638204" y="210788"/>
                  </a:lnTo>
                  <a:lnTo>
                    <a:pt x="1680240" y="193429"/>
                  </a:lnTo>
                  <a:lnTo>
                    <a:pt x="1722631" y="176765"/>
                  </a:lnTo>
                  <a:lnTo>
                    <a:pt x="1765369" y="160804"/>
                  </a:lnTo>
                  <a:lnTo>
                    <a:pt x="1808449" y="145553"/>
                  </a:lnTo>
                  <a:lnTo>
                    <a:pt x="1851861" y="131017"/>
                  </a:lnTo>
                  <a:lnTo>
                    <a:pt x="1895600" y="117206"/>
                  </a:lnTo>
                  <a:lnTo>
                    <a:pt x="1939659" y="104125"/>
                  </a:lnTo>
                  <a:lnTo>
                    <a:pt x="1984030" y="91782"/>
                  </a:lnTo>
                  <a:lnTo>
                    <a:pt x="2028705" y="80184"/>
                  </a:lnTo>
                  <a:lnTo>
                    <a:pt x="2073679" y="69338"/>
                  </a:lnTo>
                  <a:lnTo>
                    <a:pt x="2118944" y="59251"/>
                  </a:lnTo>
                  <a:lnTo>
                    <a:pt x="2164493" y="49930"/>
                  </a:lnTo>
                  <a:lnTo>
                    <a:pt x="2210319" y="41383"/>
                  </a:lnTo>
                  <a:lnTo>
                    <a:pt x="2256414" y="33616"/>
                  </a:lnTo>
                  <a:lnTo>
                    <a:pt x="2302772" y="26636"/>
                  </a:lnTo>
                  <a:lnTo>
                    <a:pt x="2349386" y="20451"/>
                  </a:lnTo>
                  <a:lnTo>
                    <a:pt x="2396248" y="15068"/>
                  </a:lnTo>
                  <a:lnTo>
                    <a:pt x="2443351" y="10493"/>
                  </a:lnTo>
                  <a:lnTo>
                    <a:pt x="2490689" y="6734"/>
                  </a:lnTo>
                  <a:lnTo>
                    <a:pt x="2538253" y="3798"/>
                  </a:lnTo>
                  <a:lnTo>
                    <a:pt x="2586038" y="1693"/>
                  </a:lnTo>
                  <a:lnTo>
                    <a:pt x="2634036" y="424"/>
                  </a:lnTo>
                  <a:lnTo>
                    <a:pt x="2682240" y="0"/>
                  </a:lnTo>
                  <a:lnTo>
                    <a:pt x="2730443" y="424"/>
                  </a:lnTo>
                  <a:lnTo>
                    <a:pt x="2778441" y="1693"/>
                  </a:lnTo>
                  <a:lnTo>
                    <a:pt x="2826226" y="3798"/>
                  </a:lnTo>
                  <a:lnTo>
                    <a:pt x="2873790" y="6734"/>
                  </a:lnTo>
                  <a:lnTo>
                    <a:pt x="2921128" y="10493"/>
                  </a:lnTo>
                  <a:lnTo>
                    <a:pt x="2968231" y="15068"/>
                  </a:lnTo>
                  <a:lnTo>
                    <a:pt x="3015093" y="20451"/>
                  </a:lnTo>
                  <a:lnTo>
                    <a:pt x="3061707" y="26636"/>
                  </a:lnTo>
                  <a:lnTo>
                    <a:pt x="3108065" y="33616"/>
                  </a:lnTo>
                  <a:lnTo>
                    <a:pt x="3154160" y="41383"/>
                  </a:lnTo>
                  <a:lnTo>
                    <a:pt x="3199986" y="49930"/>
                  </a:lnTo>
                  <a:lnTo>
                    <a:pt x="3245535" y="59251"/>
                  </a:lnTo>
                  <a:lnTo>
                    <a:pt x="3290800" y="69338"/>
                  </a:lnTo>
                  <a:lnTo>
                    <a:pt x="3335774" y="80184"/>
                  </a:lnTo>
                  <a:lnTo>
                    <a:pt x="3380449" y="91782"/>
                  </a:lnTo>
                  <a:lnTo>
                    <a:pt x="3424820" y="104125"/>
                  </a:lnTo>
                  <a:lnTo>
                    <a:pt x="3468879" y="117206"/>
                  </a:lnTo>
                  <a:lnTo>
                    <a:pt x="3512618" y="131017"/>
                  </a:lnTo>
                  <a:lnTo>
                    <a:pt x="3556030" y="145553"/>
                  </a:lnTo>
                  <a:lnTo>
                    <a:pt x="3599110" y="160804"/>
                  </a:lnTo>
                  <a:lnTo>
                    <a:pt x="3641848" y="176765"/>
                  </a:lnTo>
                  <a:lnTo>
                    <a:pt x="3684239" y="193429"/>
                  </a:lnTo>
                  <a:lnTo>
                    <a:pt x="3726275" y="210788"/>
                  </a:lnTo>
                  <a:lnTo>
                    <a:pt x="3767949" y="228835"/>
                  </a:lnTo>
                  <a:lnTo>
                    <a:pt x="3809254" y="247563"/>
                  </a:lnTo>
                  <a:lnTo>
                    <a:pt x="3850183" y="266965"/>
                  </a:lnTo>
                  <a:lnTo>
                    <a:pt x="3890728" y="287034"/>
                  </a:lnTo>
                  <a:lnTo>
                    <a:pt x="3930884" y="307763"/>
                  </a:lnTo>
                  <a:lnTo>
                    <a:pt x="3970642" y="329144"/>
                  </a:lnTo>
                  <a:lnTo>
                    <a:pt x="4009996" y="351171"/>
                  </a:lnTo>
                  <a:lnTo>
                    <a:pt x="4048938" y="373837"/>
                  </a:lnTo>
                  <a:lnTo>
                    <a:pt x="4087461" y="397134"/>
                  </a:lnTo>
                  <a:lnTo>
                    <a:pt x="4125559" y="421055"/>
                  </a:lnTo>
                  <a:lnTo>
                    <a:pt x="4163223" y="445594"/>
                  </a:lnTo>
                  <a:lnTo>
                    <a:pt x="4200448" y="470743"/>
                  </a:lnTo>
                  <a:lnTo>
                    <a:pt x="4237226" y="496495"/>
                  </a:lnTo>
                  <a:lnTo>
                    <a:pt x="4273550" y="522842"/>
                  </a:lnTo>
                  <a:lnTo>
                    <a:pt x="4309412" y="549779"/>
                  </a:lnTo>
                  <a:lnTo>
                    <a:pt x="4344806" y="577298"/>
                  </a:lnTo>
                  <a:lnTo>
                    <a:pt x="4379725" y="605391"/>
                  </a:lnTo>
                  <a:lnTo>
                    <a:pt x="4414162" y="634052"/>
                  </a:lnTo>
                  <a:lnTo>
                    <a:pt x="4448108" y="663273"/>
                  </a:lnTo>
                  <a:lnTo>
                    <a:pt x="4481558" y="693048"/>
                  </a:lnTo>
                  <a:lnTo>
                    <a:pt x="4514505" y="723369"/>
                  </a:lnTo>
                  <a:lnTo>
                    <a:pt x="4546940" y="754229"/>
                  </a:lnTo>
                  <a:lnTo>
                    <a:pt x="4578858" y="785622"/>
                  </a:lnTo>
                  <a:lnTo>
                    <a:pt x="4610250" y="817539"/>
                  </a:lnTo>
                  <a:lnTo>
                    <a:pt x="4641110" y="849974"/>
                  </a:lnTo>
                  <a:lnTo>
                    <a:pt x="4671431" y="882921"/>
                  </a:lnTo>
                  <a:lnTo>
                    <a:pt x="4701206" y="916371"/>
                  </a:lnTo>
                  <a:lnTo>
                    <a:pt x="4730427" y="950317"/>
                  </a:lnTo>
                  <a:lnTo>
                    <a:pt x="4759088" y="984754"/>
                  </a:lnTo>
                  <a:lnTo>
                    <a:pt x="4787181" y="1019673"/>
                  </a:lnTo>
                  <a:lnTo>
                    <a:pt x="4814700" y="1055067"/>
                  </a:lnTo>
                  <a:lnTo>
                    <a:pt x="4841637" y="1090929"/>
                  </a:lnTo>
                  <a:lnTo>
                    <a:pt x="4867984" y="1127253"/>
                  </a:lnTo>
                  <a:lnTo>
                    <a:pt x="4893736" y="1164031"/>
                  </a:lnTo>
                  <a:lnTo>
                    <a:pt x="4918885" y="1201256"/>
                  </a:lnTo>
                  <a:lnTo>
                    <a:pt x="4943424" y="1238920"/>
                  </a:lnTo>
                  <a:lnTo>
                    <a:pt x="4967345" y="1277018"/>
                  </a:lnTo>
                  <a:lnTo>
                    <a:pt x="4990642" y="1315541"/>
                  </a:lnTo>
                  <a:lnTo>
                    <a:pt x="5013308" y="1354483"/>
                  </a:lnTo>
                  <a:lnTo>
                    <a:pt x="5035335" y="1393837"/>
                  </a:lnTo>
                  <a:lnTo>
                    <a:pt x="5056716" y="1433595"/>
                  </a:lnTo>
                  <a:lnTo>
                    <a:pt x="5077445" y="1473751"/>
                  </a:lnTo>
                  <a:lnTo>
                    <a:pt x="5097514" y="1514296"/>
                  </a:lnTo>
                  <a:lnTo>
                    <a:pt x="5116916" y="1555225"/>
                  </a:lnTo>
                  <a:lnTo>
                    <a:pt x="5135644" y="1596530"/>
                  </a:lnTo>
                  <a:lnTo>
                    <a:pt x="5153691" y="1638204"/>
                  </a:lnTo>
                  <a:lnTo>
                    <a:pt x="5171050" y="1680240"/>
                  </a:lnTo>
                  <a:lnTo>
                    <a:pt x="5187714" y="1722631"/>
                  </a:lnTo>
                  <a:lnTo>
                    <a:pt x="5203675" y="1765369"/>
                  </a:lnTo>
                  <a:lnTo>
                    <a:pt x="5218926" y="1808449"/>
                  </a:lnTo>
                  <a:lnTo>
                    <a:pt x="5233462" y="1851861"/>
                  </a:lnTo>
                  <a:lnTo>
                    <a:pt x="5247273" y="1895600"/>
                  </a:lnTo>
                  <a:lnTo>
                    <a:pt x="5260354" y="1939659"/>
                  </a:lnTo>
                  <a:lnTo>
                    <a:pt x="5272697" y="1984030"/>
                  </a:lnTo>
                  <a:lnTo>
                    <a:pt x="5284295" y="2028705"/>
                  </a:lnTo>
                  <a:lnTo>
                    <a:pt x="5295141" y="2073679"/>
                  </a:lnTo>
                  <a:lnTo>
                    <a:pt x="5305228" y="2118944"/>
                  </a:lnTo>
                  <a:lnTo>
                    <a:pt x="5314549" y="2164493"/>
                  </a:lnTo>
                  <a:lnTo>
                    <a:pt x="5323096" y="2210319"/>
                  </a:lnTo>
                  <a:lnTo>
                    <a:pt x="5330863" y="2256414"/>
                  </a:lnTo>
                  <a:lnTo>
                    <a:pt x="5337843" y="2302772"/>
                  </a:lnTo>
                  <a:lnTo>
                    <a:pt x="5344028" y="2349386"/>
                  </a:lnTo>
                  <a:lnTo>
                    <a:pt x="5349411" y="2396248"/>
                  </a:lnTo>
                  <a:lnTo>
                    <a:pt x="5353986" y="2443351"/>
                  </a:lnTo>
                  <a:lnTo>
                    <a:pt x="5357745" y="2490689"/>
                  </a:lnTo>
                  <a:lnTo>
                    <a:pt x="5360681" y="2538253"/>
                  </a:lnTo>
                  <a:lnTo>
                    <a:pt x="5362786" y="2586038"/>
                  </a:lnTo>
                  <a:lnTo>
                    <a:pt x="5364055" y="2634036"/>
                  </a:lnTo>
                  <a:lnTo>
                    <a:pt x="5364480" y="2682240"/>
                  </a:lnTo>
                  <a:lnTo>
                    <a:pt x="5364055" y="2730443"/>
                  </a:lnTo>
                  <a:lnTo>
                    <a:pt x="5362786" y="2778441"/>
                  </a:lnTo>
                  <a:lnTo>
                    <a:pt x="5360681" y="2826226"/>
                  </a:lnTo>
                  <a:lnTo>
                    <a:pt x="5357745" y="2873790"/>
                  </a:lnTo>
                  <a:lnTo>
                    <a:pt x="5353986" y="2921128"/>
                  </a:lnTo>
                  <a:lnTo>
                    <a:pt x="5349411" y="2968231"/>
                  </a:lnTo>
                  <a:lnTo>
                    <a:pt x="5344028" y="3015093"/>
                  </a:lnTo>
                  <a:lnTo>
                    <a:pt x="5337843" y="3061707"/>
                  </a:lnTo>
                  <a:lnTo>
                    <a:pt x="5330863" y="3108065"/>
                  </a:lnTo>
                  <a:lnTo>
                    <a:pt x="5323096" y="3154160"/>
                  </a:lnTo>
                  <a:lnTo>
                    <a:pt x="5314549" y="3199986"/>
                  </a:lnTo>
                  <a:lnTo>
                    <a:pt x="5305228" y="3245535"/>
                  </a:lnTo>
                  <a:lnTo>
                    <a:pt x="5295141" y="3290800"/>
                  </a:lnTo>
                  <a:lnTo>
                    <a:pt x="5284295" y="3335774"/>
                  </a:lnTo>
                  <a:lnTo>
                    <a:pt x="5272697" y="3380449"/>
                  </a:lnTo>
                  <a:lnTo>
                    <a:pt x="5260354" y="3424820"/>
                  </a:lnTo>
                  <a:lnTo>
                    <a:pt x="5247273" y="3468879"/>
                  </a:lnTo>
                  <a:lnTo>
                    <a:pt x="5233462" y="3512618"/>
                  </a:lnTo>
                  <a:lnTo>
                    <a:pt x="5218926" y="3556030"/>
                  </a:lnTo>
                  <a:lnTo>
                    <a:pt x="5203675" y="3599110"/>
                  </a:lnTo>
                  <a:lnTo>
                    <a:pt x="5187714" y="3641848"/>
                  </a:lnTo>
                  <a:lnTo>
                    <a:pt x="5171050" y="3684239"/>
                  </a:lnTo>
                  <a:lnTo>
                    <a:pt x="5153691" y="3726275"/>
                  </a:lnTo>
                  <a:lnTo>
                    <a:pt x="5135644" y="3767949"/>
                  </a:lnTo>
                  <a:lnTo>
                    <a:pt x="5116916" y="3809254"/>
                  </a:lnTo>
                  <a:lnTo>
                    <a:pt x="5097514" y="3850183"/>
                  </a:lnTo>
                  <a:lnTo>
                    <a:pt x="5077445" y="3890728"/>
                  </a:lnTo>
                  <a:lnTo>
                    <a:pt x="5056716" y="3930884"/>
                  </a:lnTo>
                  <a:lnTo>
                    <a:pt x="5035335" y="3970642"/>
                  </a:lnTo>
                  <a:lnTo>
                    <a:pt x="5013308" y="4009996"/>
                  </a:lnTo>
                  <a:lnTo>
                    <a:pt x="4990642" y="4048938"/>
                  </a:lnTo>
                  <a:lnTo>
                    <a:pt x="4967345" y="4087461"/>
                  </a:lnTo>
                  <a:lnTo>
                    <a:pt x="4943424" y="4125559"/>
                  </a:lnTo>
                  <a:lnTo>
                    <a:pt x="4918885" y="4163223"/>
                  </a:lnTo>
                  <a:lnTo>
                    <a:pt x="4893736" y="4200448"/>
                  </a:lnTo>
                  <a:lnTo>
                    <a:pt x="4867984" y="4237226"/>
                  </a:lnTo>
                  <a:lnTo>
                    <a:pt x="4841637" y="4273550"/>
                  </a:lnTo>
                  <a:lnTo>
                    <a:pt x="4814700" y="4309412"/>
                  </a:lnTo>
                  <a:lnTo>
                    <a:pt x="4787181" y="4344806"/>
                  </a:lnTo>
                  <a:lnTo>
                    <a:pt x="4759088" y="4379725"/>
                  </a:lnTo>
                  <a:lnTo>
                    <a:pt x="4730427" y="4414162"/>
                  </a:lnTo>
                  <a:lnTo>
                    <a:pt x="4701206" y="4448108"/>
                  </a:lnTo>
                  <a:lnTo>
                    <a:pt x="4671431" y="4481558"/>
                  </a:lnTo>
                  <a:lnTo>
                    <a:pt x="4641110" y="4514505"/>
                  </a:lnTo>
                  <a:lnTo>
                    <a:pt x="4610250" y="4546940"/>
                  </a:lnTo>
                  <a:lnTo>
                    <a:pt x="4578857" y="4578858"/>
                  </a:lnTo>
                  <a:lnTo>
                    <a:pt x="4546940" y="4610250"/>
                  </a:lnTo>
                  <a:lnTo>
                    <a:pt x="4514505" y="4641110"/>
                  </a:lnTo>
                  <a:lnTo>
                    <a:pt x="4481558" y="4671431"/>
                  </a:lnTo>
                  <a:lnTo>
                    <a:pt x="4448108" y="4701206"/>
                  </a:lnTo>
                  <a:lnTo>
                    <a:pt x="4414162" y="4730427"/>
                  </a:lnTo>
                  <a:lnTo>
                    <a:pt x="4379725" y="4759088"/>
                  </a:lnTo>
                  <a:lnTo>
                    <a:pt x="4344806" y="4787181"/>
                  </a:lnTo>
                  <a:lnTo>
                    <a:pt x="4309412" y="4814700"/>
                  </a:lnTo>
                  <a:lnTo>
                    <a:pt x="4273550" y="4841637"/>
                  </a:lnTo>
                  <a:lnTo>
                    <a:pt x="4237226" y="4867984"/>
                  </a:lnTo>
                  <a:lnTo>
                    <a:pt x="4200448" y="4893736"/>
                  </a:lnTo>
                  <a:lnTo>
                    <a:pt x="4163223" y="4918885"/>
                  </a:lnTo>
                  <a:lnTo>
                    <a:pt x="4125559" y="4943424"/>
                  </a:lnTo>
                  <a:lnTo>
                    <a:pt x="4087461" y="4967345"/>
                  </a:lnTo>
                  <a:lnTo>
                    <a:pt x="4048938" y="4990642"/>
                  </a:lnTo>
                  <a:lnTo>
                    <a:pt x="4009996" y="5013308"/>
                  </a:lnTo>
                  <a:lnTo>
                    <a:pt x="3970642" y="5035335"/>
                  </a:lnTo>
                  <a:lnTo>
                    <a:pt x="3930884" y="5056716"/>
                  </a:lnTo>
                  <a:lnTo>
                    <a:pt x="3890728" y="5077445"/>
                  </a:lnTo>
                  <a:lnTo>
                    <a:pt x="3850183" y="5097514"/>
                  </a:lnTo>
                  <a:lnTo>
                    <a:pt x="3809254" y="5116916"/>
                  </a:lnTo>
                  <a:lnTo>
                    <a:pt x="3767949" y="5135644"/>
                  </a:lnTo>
                  <a:lnTo>
                    <a:pt x="3726275" y="5153691"/>
                  </a:lnTo>
                  <a:lnTo>
                    <a:pt x="3684239" y="5171050"/>
                  </a:lnTo>
                  <a:lnTo>
                    <a:pt x="3641848" y="5187714"/>
                  </a:lnTo>
                  <a:lnTo>
                    <a:pt x="3599110" y="5203675"/>
                  </a:lnTo>
                  <a:lnTo>
                    <a:pt x="3556030" y="5218926"/>
                  </a:lnTo>
                  <a:lnTo>
                    <a:pt x="3512618" y="5233462"/>
                  </a:lnTo>
                  <a:lnTo>
                    <a:pt x="3468879" y="5247273"/>
                  </a:lnTo>
                  <a:lnTo>
                    <a:pt x="3424820" y="5260354"/>
                  </a:lnTo>
                  <a:lnTo>
                    <a:pt x="3380449" y="5272697"/>
                  </a:lnTo>
                  <a:lnTo>
                    <a:pt x="3335774" y="5284295"/>
                  </a:lnTo>
                  <a:lnTo>
                    <a:pt x="3290800" y="5295141"/>
                  </a:lnTo>
                  <a:lnTo>
                    <a:pt x="3245535" y="5305228"/>
                  </a:lnTo>
                  <a:lnTo>
                    <a:pt x="3199986" y="5314549"/>
                  </a:lnTo>
                  <a:lnTo>
                    <a:pt x="3154160" y="5323096"/>
                  </a:lnTo>
                  <a:lnTo>
                    <a:pt x="3108065" y="5330863"/>
                  </a:lnTo>
                  <a:lnTo>
                    <a:pt x="3061707" y="5337843"/>
                  </a:lnTo>
                  <a:lnTo>
                    <a:pt x="3015093" y="5344028"/>
                  </a:lnTo>
                  <a:lnTo>
                    <a:pt x="2968231" y="5349411"/>
                  </a:lnTo>
                  <a:lnTo>
                    <a:pt x="2921128" y="5353986"/>
                  </a:lnTo>
                  <a:lnTo>
                    <a:pt x="2873790" y="5357745"/>
                  </a:lnTo>
                  <a:lnTo>
                    <a:pt x="2826226" y="5360681"/>
                  </a:lnTo>
                  <a:lnTo>
                    <a:pt x="2778441" y="5362786"/>
                  </a:lnTo>
                  <a:lnTo>
                    <a:pt x="2730443" y="5364055"/>
                  </a:lnTo>
                  <a:lnTo>
                    <a:pt x="2682240" y="5364480"/>
                  </a:lnTo>
                  <a:lnTo>
                    <a:pt x="2634036" y="5364055"/>
                  </a:lnTo>
                  <a:lnTo>
                    <a:pt x="2586038" y="5362786"/>
                  </a:lnTo>
                  <a:lnTo>
                    <a:pt x="2538253" y="5360681"/>
                  </a:lnTo>
                  <a:lnTo>
                    <a:pt x="2490689" y="5357745"/>
                  </a:lnTo>
                  <a:lnTo>
                    <a:pt x="2443351" y="5353986"/>
                  </a:lnTo>
                  <a:lnTo>
                    <a:pt x="2396248" y="5349411"/>
                  </a:lnTo>
                  <a:lnTo>
                    <a:pt x="2349386" y="5344028"/>
                  </a:lnTo>
                  <a:lnTo>
                    <a:pt x="2302772" y="5337843"/>
                  </a:lnTo>
                  <a:lnTo>
                    <a:pt x="2256414" y="5330863"/>
                  </a:lnTo>
                  <a:lnTo>
                    <a:pt x="2210319" y="5323096"/>
                  </a:lnTo>
                  <a:lnTo>
                    <a:pt x="2164493" y="5314549"/>
                  </a:lnTo>
                  <a:lnTo>
                    <a:pt x="2118944" y="5305228"/>
                  </a:lnTo>
                  <a:lnTo>
                    <a:pt x="2073679" y="5295141"/>
                  </a:lnTo>
                  <a:lnTo>
                    <a:pt x="2028705" y="5284295"/>
                  </a:lnTo>
                  <a:lnTo>
                    <a:pt x="1984030" y="5272697"/>
                  </a:lnTo>
                  <a:lnTo>
                    <a:pt x="1939659" y="5260354"/>
                  </a:lnTo>
                  <a:lnTo>
                    <a:pt x="1895600" y="5247273"/>
                  </a:lnTo>
                  <a:lnTo>
                    <a:pt x="1851861" y="5233462"/>
                  </a:lnTo>
                  <a:lnTo>
                    <a:pt x="1808449" y="5218926"/>
                  </a:lnTo>
                  <a:lnTo>
                    <a:pt x="1765369" y="5203675"/>
                  </a:lnTo>
                  <a:lnTo>
                    <a:pt x="1722631" y="5187714"/>
                  </a:lnTo>
                  <a:lnTo>
                    <a:pt x="1680240" y="5171050"/>
                  </a:lnTo>
                  <a:lnTo>
                    <a:pt x="1638204" y="5153691"/>
                  </a:lnTo>
                  <a:lnTo>
                    <a:pt x="1596530" y="5135644"/>
                  </a:lnTo>
                  <a:lnTo>
                    <a:pt x="1555225" y="5116916"/>
                  </a:lnTo>
                  <a:lnTo>
                    <a:pt x="1514296" y="5097514"/>
                  </a:lnTo>
                  <a:lnTo>
                    <a:pt x="1473751" y="5077445"/>
                  </a:lnTo>
                  <a:lnTo>
                    <a:pt x="1433595" y="5056716"/>
                  </a:lnTo>
                  <a:lnTo>
                    <a:pt x="1393837" y="5035335"/>
                  </a:lnTo>
                  <a:lnTo>
                    <a:pt x="1354483" y="5013308"/>
                  </a:lnTo>
                  <a:lnTo>
                    <a:pt x="1315541" y="4990642"/>
                  </a:lnTo>
                  <a:lnTo>
                    <a:pt x="1277018" y="4967345"/>
                  </a:lnTo>
                  <a:lnTo>
                    <a:pt x="1238920" y="4943424"/>
                  </a:lnTo>
                  <a:lnTo>
                    <a:pt x="1201256" y="4918885"/>
                  </a:lnTo>
                  <a:lnTo>
                    <a:pt x="1164031" y="4893736"/>
                  </a:lnTo>
                  <a:lnTo>
                    <a:pt x="1127253" y="4867984"/>
                  </a:lnTo>
                  <a:lnTo>
                    <a:pt x="1090929" y="4841637"/>
                  </a:lnTo>
                  <a:lnTo>
                    <a:pt x="1055067" y="4814700"/>
                  </a:lnTo>
                  <a:lnTo>
                    <a:pt x="1019673" y="4787181"/>
                  </a:lnTo>
                  <a:lnTo>
                    <a:pt x="984754" y="4759088"/>
                  </a:lnTo>
                  <a:lnTo>
                    <a:pt x="950317" y="4730427"/>
                  </a:lnTo>
                  <a:lnTo>
                    <a:pt x="916371" y="4701206"/>
                  </a:lnTo>
                  <a:lnTo>
                    <a:pt x="882921" y="4671431"/>
                  </a:lnTo>
                  <a:lnTo>
                    <a:pt x="849974" y="4641110"/>
                  </a:lnTo>
                  <a:lnTo>
                    <a:pt x="817539" y="4610250"/>
                  </a:lnTo>
                  <a:lnTo>
                    <a:pt x="785622" y="4578858"/>
                  </a:lnTo>
                  <a:lnTo>
                    <a:pt x="754229" y="4546940"/>
                  </a:lnTo>
                  <a:lnTo>
                    <a:pt x="723369" y="4514505"/>
                  </a:lnTo>
                  <a:lnTo>
                    <a:pt x="693048" y="4481558"/>
                  </a:lnTo>
                  <a:lnTo>
                    <a:pt x="663273" y="4448108"/>
                  </a:lnTo>
                  <a:lnTo>
                    <a:pt x="634052" y="4414162"/>
                  </a:lnTo>
                  <a:lnTo>
                    <a:pt x="605391" y="4379725"/>
                  </a:lnTo>
                  <a:lnTo>
                    <a:pt x="577298" y="4344806"/>
                  </a:lnTo>
                  <a:lnTo>
                    <a:pt x="549779" y="4309412"/>
                  </a:lnTo>
                  <a:lnTo>
                    <a:pt x="522842" y="4273550"/>
                  </a:lnTo>
                  <a:lnTo>
                    <a:pt x="496495" y="4237226"/>
                  </a:lnTo>
                  <a:lnTo>
                    <a:pt x="470743" y="4200448"/>
                  </a:lnTo>
                  <a:lnTo>
                    <a:pt x="445594" y="4163223"/>
                  </a:lnTo>
                  <a:lnTo>
                    <a:pt x="421055" y="4125559"/>
                  </a:lnTo>
                  <a:lnTo>
                    <a:pt x="397134" y="4087461"/>
                  </a:lnTo>
                  <a:lnTo>
                    <a:pt x="373837" y="4048938"/>
                  </a:lnTo>
                  <a:lnTo>
                    <a:pt x="351171" y="4009996"/>
                  </a:lnTo>
                  <a:lnTo>
                    <a:pt x="329144" y="3970642"/>
                  </a:lnTo>
                  <a:lnTo>
                    <a:pt x="307763" y="3930884"/>
                  </a:lnTo>
                  <a:lnTo>
                    <a:pt x="287034" y="3890728"/>
                  </a:lnTo>
                  <a:lnTo>
                    <a:pt x="266965" y="3850183"/>
                  </a:lnTo>
                  <a:lnTo>
                    <a:pt x="247563" y="3809254"/>
                  </a:lnTo>
                  <a:lnTo>
                    <a:pt x="228835" y="3767949"/>
                  </a:lnTo>
                  <a:lnTo>
                    <a:pt x="210788" y="3726275"/>
                  </a:lnTo>
                  <a:lnTo>
                    <a:pt x="193429" y="3684239"/>
                  </a:lnTo>
                  <a:lnTo>
                    <a:pt x="176765" y="3641848"/>
                  </a:lnTo>
                  <a:lnTo>
                    <a:pt x="160804" y="3599110"/>
                  </a:lnTo>
                  <a:lnTo>
                    <a:pt x="145553" y="3556030"/>
                  </a:lnTo>
                  <a:lnTo>
                    <a:pt x="131017" y="3512618"/>
                  </a:lnTo>
                  <a:lnTo>
                    <a:pt x="117206" y="3468879"/>
                  </a:lnTo>
                  <a:lnTo>
                    <a:pt x="104125" y="3424820"/>
                  </a:lnTo>
                  <a:lnTo>
                    <a:pt x="91782" y="3380449"/>
                  </a:lnTo>
                  <a:lnTo>
                    <a:pt x="80184" y="3335774"/>
                  </a:lnTo>
                  <a:lnTo>
                    <a:pt x="69338" y="3290800"/>
                  </a:lnTo>
                  <a:lnTo>
                    <a:pt x="59251" y="3245535"/>
                  </a:lnTo>
                  <a:lnTo>
                    <a:pt x="49930" y="3199986"/>
                  </a:lnTo>
                  <a:lnTo>
                    <a:pt x="41383" y="3154160"/>
                  </a:lnTo>
                  <a:lnTo>
                    <a:pt x="33616" y="3108065"/>
                  </a:lnTo>
                  <a:lnTo>
                    <a:pt x="26636" y="3061707"/>
                  </a:lnTo>
                  <a:lnTo>
                    <a:pt x="20451" y="3015093"/>
                  </a:lnTo>
                  <a:lnTo>
                    <a:pt x="15068" y="2968231"/>
                  </a:lnTo>
                  <a:lnTo>
                    <a:pt x="10493" y="2921128"/>
                  </a:lnTo>
                  <a:lnTo>
                    <a:pt x="6734" y="2873790"/>
                  </a:lnTo>
                  <a:lnTo>
                    <a:pt x="3798" y="2826226"/>
                  </a:lnTo>
                  <a:lnTo>
                    <a:pt x="1693" y="2778441"/>
                  </a:lnTo>
                  <a:lnTo>
                    <a:pt x="424" y="2730443"/>
                  </a:lnTo>
                  <a:lnTo>
                    <a:pt x="0" y="268224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11828" y="1689861"/>
            <a:ext cx="3767454" cy="239268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1035"/>
              </a:spcBef>
            </a:pPr>
            <a:r>
              <a:rPr sz="5700" spc="-5" dirty="0"/>
              <a:t>Anastomo</a:t>
            </a:r>
            <a:r>
              <a:rPr sz="5700" spc="5" dirty="0"/>
              <a:t>s</a:t>
            </a:r>
            <a:r>
              <a:rPr sz="5700" spc="-5" dirty="0"/>
              <a:t>is  </a:t>
            </a:r>
            <a:r>
              <a:rPr sz="5700" dirty="0"/>
              <a:t>around the </a:t>
            </a:r>
            <a:r>
              <a:rPr sz="5700" spc="5" dirty="0"/>
              <a:t> </a:t>
            </a:r>
            <a:r>
              <a:rPr sz="5700" dirty="0"/>
              <a:t>scapula</a:t>
            </a:r>
            <a:endParaRPr sz="57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0" y="315002"/>
            <a:ext cx="3287395" cy="854075"/>
            <a:chOff x="830516" y="560768"/>
            <a:chExt cx="3287395" cy="854075"/>
          </a:xfrm>
        </p:grpSpPr>
        <p:sp>
          <p:nvSpPr>
            <p:cNvPr id="3" name="object 3"/>
            <p:cNvSpPr/>
            <p:nvPr/>
          </p:nvSpPr>
          <p:spPr>
            <a:xfrm>
              <a:off x="835913" y="566165"/>
              <a:ext cx="3276600" cy="843280"/>
            </a:xfrm>
            <a:custGeom>
              <a:avLst/>
              <a:gdLst/>
              <a:ahLst/>
              <a:cxnLst/>
              <a:rect l="l" t="t" r="r" b="b"/>
              <a:pathLst>
                <a:path w="3276600" h="843280">
                  <a:moveTo>
                    <a:pt x="3136138" y="0"/>
                  </a:moveTo>
                  <a:lnTo>
                    <a:pt x="140462" y="0"/>
                  </a:lnTo>
                  <a:lnTo>
                    <a:pt x="96066" y="7158"/>
                  </a:lnTo>
                  <a:lnTo>
                    <a:pt x="57508" y="27094"/>
                  </a:lnTo>
                  <a:lnTo>
                    <a:pt x="27102" y="57497"/>
                  </a:lnTo>
                  <a:lnTo>
                    <a:pt x="7161" y="96056"/>
                  </a:lnTo>
                  <a:lnTo>
                    <a:pt x="0" y="140462"/>
                  </a:lnTo>
                  <a:lnTo>
                    <a:pt x="0" y="702310"/>
                  </a:lnTo>
                  <a:lnTo>
                    <a:pt x="7161" y="746715"/>
                  </a:lnTo>
                  <a:lnTo>
                    <a:pt x="27102" y="785274"/>
                  </a:lnTo>
                  <a:lnTo>
                    <a:pt x="57508" y="815677"/>
                  </a:lnTo>
                  <a:lnTo>
                    <a:pt x="96066" y="835613"/>
                  </a:lnTo>
                  <a:lnTo>
                    <a:pt x="140462" y="842772"/>
                  </a:lnTo>
                  <a:lnTo>
                    <a:pt x="3136138" y="842772"/>
                  </a:lnTo>
                  <a:lnTo>
                    <a:pt x="3180543" y="835613"/>
                  </a:lnTo>
                  <a:lnTo>
                    <a:pt x="3219102" y="815677"/>
                  </a:lnTo>
                  <a:lnTo>
                    <a:pt x="3249505" y="785274"/>
                  </a:lnTo>
                  <a:lnTo>
                    <a:pt x="3269441" y="746715"/>
                  </a:lnTo>
                  <a:lnTo>
                    <a:pt x="3276600" y="702310"/>
                  </a:lnTo>
                  <a:lnTo>
                    <a:pt x="3276600" y="140462"/>
                  </a:lnTo>
                  <a:lnTo>
                    <a:pt x="3269441" y="96056"/>
                  </a:lnTo>
                  <a:lnTo>
                    <a:pt x="3249505" y="57497"/>
                  </a:lnTo>
                  <a:lnTo>
                    <a:pt x="3219102" y="27094"/>
                  </a:lnTo>
                  <a:lnTo>
                    <a:pt x="3180543" y="7158"/>
                  </a:lnTo>
                  <a:lnTo>
                    <a:pt x="313613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5913" y="566165"/>
              <a:ext cx="3276600" cy="843280"/>
            </a:xfrm>
            <a:custGeom>
              <a:avLst/>
              <a:gdLst/>
              <a:ahLst/>
              <a:cxnLst/>
              <a:rect l="l" t="t" r="r" b="b"/>
              <a:pathLst>
                <a:path w="3276600" h="843280">
                  <a:moveTo>
                    <a:pt x="0" y="140462"/>
                  </a:moveTo>
                  <a:lnTo>
                    <a:pt x="7161" y="96056"/>
                  </a:lnTo>
                  <a:lnTo>
                    <a:pt x="27102" y="57497"/>
                  </a:lnTo>
                  <a:lnTo>
                    <a:pt x="57508" y="27094"/>
                  </a:lnTo>
                  <a:lnTo>
                    <a:pt x="96066" y="7158"/>
                  </a:lnTo>
                  <a:lnTo>
                    <a:pt x="140462" y="0"/>
                  </a:lnTo>
                  <a:lnTo>
                    <a:pt x="3136138" y="0"/>
                  </a:lnTo>
                  <a:lnTo>
                    <a:pt x="3180543" y="7158"/>
                  </a:lnTo>
                  <a:lnTo>
                    <a:pt x="3219102" y="27094"/>
                  </a:lnTo>
                  <a:lnTo>
                    <a:pt x="3249505" y="57497"/>
                  </a:lnTo>
                  <a:lnTo>
                    <a:pt x="3269441" y="96056"/>
                  </a:lnTo>
                  <a:lnTo>
                    <a:pt x="3276600" y="140462"/>
                  </a:lnTo>
                  <a:lnTo>
                    <a:pt x="3276600" y="702310"/>
                  </a:lnTo>
                  <a:lnTo>
                    <a:pt x="3269441" y="746715"/>
                  </a:lnTo>
                  <a:lnTo>
                    <a:pt x="3249505" y="785274"/>
                  </a:lnTo>
                  <a:lnTo>
                    <a:pt x="3219102" y="815677"/>
                  </a:lnTo>
                  <a:lnTo>
                    <a:pt x="3180543" y="835613"/>
                  </a:lnTo>
                  <a:lnTo>
                    <a:pt x="3136138" y="842772"/>
                  </a:lnTo>
                  <a:lnTo>
                    <a:pt x="140462" y="842772"/>
                  </a:lnTo>
                  <a:lnTo>
                    <a:pt x="96066" y="835613"/>
                  </a:lnTo>
                  <a:lnTo>
                    <a:pt x="57508" y="815677"/>
                  </a:lnTo>
                  <a:lnTo>
                    <a:pt x="27102" y="785274"/>
                  </a:lnTo>
                  <a:lnTo>
                    <a:pt x="7161" y="746715"/>
                  </a:lnTo>
                  <a:lnTo>
                    <a:pt x="0" y="702310"/>
                  </a:lnTo>
                  <a:lnTo>
                    <a:pt x="0" y="14046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5939" y="409630"/>
            <a:ext cx="28575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chemeClr val="bg1"/>
                </a:solidFill>
              </a:rPr>
              <a:t>Sharing</a:t>
            </a:r>
            <a:r>
              <a:rPr sz="3600" spc="-95" dirty="0">
                <a:solidFill>
                  <a:schemeClr val="bg1"/>
                </a:solidFill>
              </a:rPr>
              <a:t> </a:t>
            </a:r>
            <a:r>
              <a:rPr sz="3600" dirty="0">
                <a:solidFill>
                  <a:schemeClr val="bg1"/>
                </a:solidFill>
              </a:rPr>
              <a:t>vessels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01916" y="1613852"/>
            <a:ext cx="7935595" cy="1117600"/>
            <a:chOff x="601916" y="1613852"/>
            <a:chExt cx="7935595" cy="1117600"/>
          </a:xfrm>
        </p:grpSpPr>
        <p:sp>
          <p:nvSpPr>
            <p:cNvPr id="7" name="object 7"/>
            <p:cNvSpPr/>
            <p:nvPr/>
          </p:nvSpPr>
          <p:spPr>
            <a:xfrm>
              <a:off x="607314" y="1619249"/>
              <a:ext cx="7924800" cy="1106805"/>
            </a:xfrm>
            <a:custGeom>
              <a:avLst/>
              <a:gdLst/>
              <a:ahLst/>
              <a:cxnLst/>
              <a:rect l="l" t="t" r="r" b="b"/>
              <a:pathLst>
                <a:path w="7924800" h="1106805">
                  <a:moveTo>
                    <a:pt x="7740395" y="0"/>
                  </a:moveTo>
                  <a:lnTo>
                    <a:pt x="184404" y="0"/>
                  </a:lnTo>
                  <a:lnTo>
                    <a:pt x="135382" y="6586"/>
                  </a:lnTo>
                  <a:lnTo>
                    <a:pt x="91332" y="25174"/>
                  </a:lnTo>
                  <a:lnTo>
                    <a:pt x="54011" y="54006"/>
                  </a:lnTo>
                  <a:lnTo>
                    <a:pt x="25177" y="91327"/>
                  </a:lnTo>
                  <a:lnTo>
                    <a:pt x="6587" y="135378"/>
                  </a:lnTo>
                  <a:lnTo>
                    <a:pt x="0" y="184403"/>
                  </a:lnTo>
                  <a:lnTo>
                    <a:pt x="0" y="922020"/>
                  </a:lnTo>
                  <a:lnTo>
                    <a:pt x="6587" y="971045"/>
                  </a:lnTo>
                  <a:lnTo>
                    <a:pt x="25177" y="1015096"/>
                  </a:lnTo>
                  <a:lnTo>
                    <a:pt x="54011" y="1052417"/>
                  </a:lnTo>
                  <a:lnTo>
                    <a:pt x="91332" y="1081249"/>
                  </a:lnTo>
                  <a:lnTo>
                    <a:pt x="135382" y="1099837"/>
                  </a:lnTo>
                  <a:lnTo>
                    <a:pt x="184404" y="1106424"/>
                  </a:lnTo>
                  <a:lnTo>
                    <a:pt x="7740395" y="1106424"/>
                  </a:lnTo>
                  <a:lnTo>
                    <a:pt x="7789421" y="1099837"/>
                  </a:lnTo>
                  <a:lnTo>
                    <a:pt x="7833472" y="1081249"/>
                  </a:lnTo>
                  <a:lnTo>
                    <a:pt x="7870793" y="1052417"/>
                  </a:lnTo>
                  <a:lnTo>
                    <a:pt x="7899625" y="1015096"/>
                  </a:lnTo>
                  <a:lnTo>
                    <a:pt x="7918213" y="971045"/>
                  </a:lnTo>
                  <a:lnTo>
                    <a:pt x="7924800" y="922020"/>
                  </a:lnTo>
                  <a:lnTo>
                    <a:pt x="7924800" y="184403"/>
                  </a:lnTo>
                  <a:lnTo>
                    <a:pt x="7918213" y="135378"/>
                  </a:lnTo>
                  <a:lnTo>
                    <a:pt x="7899625" y="91327"/>
                  </a:lnTo>
                  <a:lnTo>
                    <a:pt x="7870793" y="54006"/>
                  </a:lnTo>
                  <a:lnTo>
                    <a:pt x="7833472" y="25174"/>
                  </a:lnTo>
                  <a:lnTo>
                    <a:pt x="7789421" y="6586"/>
                  </a:lnTo>
                  <a:lnTo>
                    <a:pt x="7740395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7314" y="1619249"/>
              <a:ext cx="7924800" cy="1106805"/>
            </a:xfrm>
            <a:custGeom>
              <a:avLst/>
              <a:gdLst/>
              <a:ahLst/>
              <a:cxnLst/>
              <a:rect l="l" t="t" r="r" b="b"/>
              <a:pathLst>
                <a:path w="7924800" h="1106805">
                  <a:moveTo>
                    <a:pt x="0" y="184403"/>
                  </a:moveTo>
                  <a:lnTo>
                    <a:pt x="6587" y="135378"/>
                  </a:lnTo>
                  <a:lnTo>
                    <a:pt x="25177" y="91327"/>
                  </a:lnTo>
                  <a:lnTo>
                    <a:pt x="54011" y="54006"/>
                  </a:lnTo>
                  <a:lnTo>
                    <a:pt x="91332" y="25174"/>
                  </a:lnTo>
                  <a:lnTo>
                    <a:pt x="135382" y="6586"/>
                  </a:lnTo>
                  <a:lnTo>
                    <a:pt x="184404" y="0"/>
                  </a:lnTo>
                  <a:lnTo>
                    <a:pt x="7740395" y="0"/>
                  </a:lnTo>
                  <a:lnTo>
                    <a:pt x="7789421" y="6586"/>
                  </a:lnTo>
                  <a:lnTo>
                    <a:pt x="7833472" y="25174"/>
                  </a:lnTo>
                  <a:lnTo>
                    <a:pt x="7870793" y="54006"/>
                  </a:lnTo>
                  <a:lnTo>
                    <a:pt x="7899625" y="91327"/>
                  </a:lnTo>
                  <a:lnTo>
                    <a:pt x="7918213" y="135378"/>
                  </a:lnTo>
                  <a:lnTo>
                    <a:pt x="7924800" y="184403"/>
                  </a:lnTo>
                  <a:lnTo>
                    <a:pt x="7924800" y="922020"/>
                  </a:lnTo>
                  <a:lnTo>
                    <a:pt x="7918213" y="971045"/>
                  </a:lnTo>
                  <a:lnTo>
                    <a:pt x="7899625" y="1015096"/>
                  </a:lnTo>
                  <a:lnTo>
                    <a:pt x="7870793" y="1052417"/>
                  </a:lnTo>
                  <a:lnTo>
                    <a:pt x="7833472" y="1081249"/>
                  </a:lnTo>
                  <a:lnTo>
                    <a:pt x="7789421" y="1099837"/>
                  </a:lnTo>
                  <a:lnTo>
                    <a:pt x="7740395" y="1106424"/>
                  </a:lnTo>
                  <a:lnTo>
                    <a:pt x="184404" y="1106424"/>
                  </a:lnTo>
                  <a:lnTo>
                    <a:pt x="135382" y="1099837"/>
                  </a:lnTo>
                  <a:lnTo>
                    <a:pt x="91332" y="1081249"/>
                  </a:lnTo>
                  <a:lnTo>
                    <a:pt x="54011" y="1052417"/>
                  </a:lnTo>
                  <a:lnTo>
                    <a:pt x="25177" y="1015096"/>
                  </a:lnTo>
                  <a:lnTo>
                    <a:pt x="6587" y="971045"/>
                  </a:lnTo>
                  <a:lnTo>
                    <a:pt x="0" y="922020"/>
                  </a:lnTo>
                  <a:lnTo>
                    <a:pt x="0" y="184403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01916" y="2779712"/>
            <a:ext cx="7935595" cy="1117600"/>
            <a:chOff x="601916" y="2779712"/>
            <a:chExt cx="7935595" cy="1117600"/>
          </a:xfrm>
        </p:grpSpPr>
        <p:sp>
          <p:nvSpPr>
            <p:cNvPr id="10" name="object 10"/>
            <p:cNvSpPr/>
            <p:nvPr/>
          </p:nvSpPr>
          <p:spPr>
            <a:xfrm>
              <a:off x="607314" y="2785110"/>
              <a:ext cx="7924800" cy="1106805"/>
            </a:xfrm>
            <a:custGeom>
              <a:avLst/>
              <a:gdLst/>
              <a:ahLst/>
              <a:cxnLst/>
              <a:rect l="l" t="t" r="r" b="b"/>
              <a:pathLst>
                <a:path w="7924800" h="1106804">
                  <a:moveTo>
                    <a:pt x="7740395" y="0"/>
                  </a:moveTo>
                  <a:lnTo>
                    <a:pt x="184404" y="0"/>
                  </a:lnTo>
                  <a:lnTo>
                    <a:pt x="135382" y="6586"/>
                  </a:lnTo>
                  <a:lnTo>
                    <a:pt x="91332" y="25174"/>
                  </a:lnTo>
                  <a:lnTo>
                    <a:pt x="54011" y="54006"/>
                  </a:lnTo>
                  <a:lnTo>
                    <a:pt x="25177" y="91327"/>
                  </a:lnTo>
                  <a:lnTo>
                    <a:pt x="6587" y="135378"/>
                  </a:lnTo>
                  <a:lnTo>
                    <a:pt x="0" y="184403"/>
                  </a:lnTo>
                  <a:lnTo>
                    <a:pt x="0" y="922019"/>
                  </a:lnTo>
                  <a:lnTo>
                    <a:pt x="6587" y="971045"/>
                  </a:lnTo>
                  <a:lnTo>
                    <a:pt x="25177" y="1015096"/>
                  </a:lnTo>
                  <a:lnTo>
                    <a:pt x="54011" y="1052417"/>
                  </a:lnTo>
                  <a:lnTo>
                    <a:pt x="91332" y="1081249"/>
                  </a:lnTo>
                  <a:lnTo>
                    <a:pt x="135382" y="1099837"/>
                  </a:lnTo>
                  <a:lnTo>
                    <a:pt x="184404" y="1106423"/>
                  </a:lnTo>
                  <a:lnTo>
                    <a:pt x="7740395" y="1106423"/>
                  </a:lnTo>
                  <a:lnTo>
                    <a:pt x="7789421" y="1099837"/>
                  </a:lnTo>
                  <a:lnTo>
                    <a:pt x="7833472" y="1081249"/>
                  </a:lnTo>
                  <a:lnTo>
                    <a:pt x="7870793" y="1052417"/>
                  </a:lnTo>
                  <a:lnTo>
                    <a:pt x="7899625" y="1015096"/>
                  </a:lnTo>
                  <a:lnTo>
                    <a:pt x="7918213" y="971045"/>
                  </a:lnTo>
                  <a:lnTo>
                    <a:pt x="7924800" y="922019"/>
                  </a:lnTo>
                  <a:lnTo>
                    <a:pt x="7924800" y="184403"/>
                  </a:lnTo>
                  <a:lnTo>
                    <a:pt x="7918213" y="135378"/>
                  </a:lnTo>
                  <a:lnTo>
                    <a:pt x="7899625" y="91327"/>
                  </a:lnTo>
                  <a:lnTo>
                    <a:pt x="7870793" y="54006"/>
                  </a:lnTo>
                  <a:lnTo>
                    <a:pt x="7833472" y="25174"/>
                  </a:lnTo>
                  <a:lnTo>
                    <a:pt x="7789421" y="6586"/>
                  </a:lnTo>
                  <a:lnTo>
                    <a:pt x="7740395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7314" y="2785110"/>
              <a:ext cx="7924800" cy="1106805"/>
            </a:xfrm>
            <a:custGeom>
              <a:avLst/>
              <a:gdLst/>
              <a:ahLst/>
              <a:cxnLst/>
              <a:rect l="l" t="t" r="r" b="b"/>
              <a:pathLst>
                <a:path w="7924800" h="1106804">
                  <a:moveTo>
                    <a:pt x="0" y="184403"/>
                  </a:moveTo>
                  <a:lnTo>
                    <a:pt x="6587" y="135378"/>
                  </a:lnTo>
                  <a:lnTo>
                    <a:pt x="25177" y="91327"/>
                  </a:lnTo>
                  <a:lnTo>
                    <a:pt x="54011" y="54006"/>
                  </a:lnTo>
                  <a:lnTo>
                    <a:pt x="91332" y="25174"/>
                  </a:lnTo>
                  <a:lnTo>
                    <a:pt x="135382" y="6586"/>
                  </a:lnTo>
                  <a:lnTo>
                    <a:pt x="184404" y="0"/>
                  </a:lnTo>
                  <a:lnTo>
                    <a:pt x="7740395" y="0"/>
                  </a:lnTo>
                  <a:lnTo>
                    <a:pt x="7789421" y="6586"/>
                  </a:lnTo>
                  <a:lnTo>
                    <a:pt x="7833472" y="25174"/>
                  </a:lnTo>
                  <a:lnTo>
                    <a:pt x="7870793" y="54006"/>
                  </a:lnTo>
                  <a:lnTo>
                    <a:pt x="7899625" y="91327"/>
                  </a:lnTo>
                  <a:lnTo>
                    <a:pt x="7918213" y="135378"/>
                  </a:lnTo>
                  <a:lnTo>
                    <a:pt x="7924800" y="184403"/>
                  </a:lnTo>
                  <a:lnTo>
                    <a:pt x="7924800" y="922019"/>
                  </a:lnTo>
                  <a:lnTo>
                    <a:pt x="7918213" y="971045"/>
                  </a:lnTo>
                  <a:lnTo>
                    <a:pt x="7899625" y="1015096"/>
                  </a:lnTo>
                  <a:lnTo>
                    <a:pt x="7870793" y="1052417"/>
                  </a:lnTo>
                  <a:lnTo>
                    <a:pt x="7833472" y="1081249"/>
                  </a:lnTo>
                  <a:lnTo>
                    <a:pt x="7789421" y="1099837"/>
                  </a:lnTo>
                  <a:lnTo>
                    <a:pt x="7740395" y="1106423"/>
                  </a:lnTo>
                  <a:lnTo>
                    <a:pt x="184404" y="1106423"/>
                  </a:lnTo>
                  <a:lnTo>
                    <a:pt x="135382" y="1099837"/>
                  </a:lnTo>
                  <a:lnTo>
                    <a:pt x="91332" y="1081249"/>
                  </a:lnTo>
                  <a:lnTo>
                    <a:pt x="54011" y="1052417"/>
                  </a:lnTo>
                  <a:lnTo>
                    <a:pt x="25177" y="1015096"/>
                  </a:lnTo>
                  <a:lnTo>
                    <a:pt x="6587" y="971045"/>
                  </a:lnTo>
                  <a:lnTo>
                    <a:pt x="0" y="922019"/>
                  </a:lnTo>
                  <a:lnTo>
                    <a:pt x="0" y="184403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01916" y="3947096"/>
            <a:ext cx="7935595" cy="1115695"/>
            <a:chOff x="601916" y="3947096"/>
            <a:chExt cx="7935595" cy="1115695"/>
          </a:xfrm>
        </p:grpSpPr>
        <p:sp>
          <p:nvSpPr>
            <p:cNvPr id="13" name="object 13"/>
            <p:cNvSpPr/>
            <p:nvPr/>
          </p:nvSpPr>
          <p:spPr>
            <a:xfrm>
              <a:off x="607314" y="3952494"/>
              <a:ext cx="7924800" cy="1104900"/>
            </a:xfrm>
            <a:custGeom>
              <a:avLst/>
              <a:gdLst/>
              <a:ahLst/>
              <a:cxnLst/>
              <a:rect l="l" t="t" r="r" b="b"/>
              <a:pathLst>
                <a:path w="7924800" h="1104900">
                  <a:moveTo>
                    <a:pt x="7740650" y="0"/>
                  </a:moveTo>
                  <a:lnTo>
                    <a:pt x="184150" y="0"/>
                  </a:lnTo>
                  <a:lnTo>
                    <a:pt x="135196" y="6576"/>
                  </a:lnTo>
                  <a:lnTo>
                    <a:pt x="91206" y="25136"/>
                  </a:lnTo>
                  <a:lnTo>
                    <a:pt x="53936" y="53927"/>
                  </a:lnTo>
                  <a:lnTo>
                    <a:pt x="25142" y="91195"/>
                  </a:lnTo>
                  <a:lnTo>
                    <a:pt x="6578" y="135187"/>
                  </a:lnTo>
                  <a:lnTo>
                    <a:pt x="0" y="184149"/>
                  </a:lnTo>
                  <a:lnTo>
                    <a:pt x="0" y="920749"/>
                  </a:lnTo>
                  <a:lnTo>
                    <a:pt x="6578" y="969712"/>
                  </a:lnTo>
                  <a:lnTo>
                    <a:pt x="25142" y="1013704"/>
                  </a:lnTo>
                  <a:lnTo>
                    <a:pt x="53936" y="1050972"/>
                  </a:lnTo>
                  <a:lnTo>
                    <a:pt x="91206" y="1079763"/>
                  </a:lnTo>
                  <a:lnTo>
                    <a:pt x="135196" y="1098323"/>
                  </a:lnTo>
                  <a:lnTo>
                    <a:pt x="184150" y="1104899"/>
                  </a:lnTo>
                  <a:lnTo>
                    <a:pt x="7740650" y="1104899"/>
                  </a:lnTo>
                  <a:lnTo>
                    <a:pt x="7789612" y="1098323"/>
                  </a:lnTo>
                  <a:lnTo>
                    <a:pt x="7833604" y="1079763"/>
                  </a:lnTo>
                  <a:lnTo>
                    <a:pt x="7870872" y="1050972"/>
                  </a:lnTo>
                  <a:lnTo>
                    <a:pt x="7899663" y="1013704"/>
                  </a:lnTo>
                  <a:lnTo>
                    <a:pt x="7918223" y="969712"/>
                  </a:lnTo>
                  <a:lnTo>
                    <a:pt x="7924800" y="920749"/>
                  </a:lnTo>
                  <a:lnTo>
                    <a:pt x="7924800" y="184149"/>
                  </a:lnTo>
                  <a:lnTo>
                    <a:pt x="7918223" y="135187"/>
                  </a:lnTo>
                  <a:lnTo>
                    <a:pt x="7899663" y="91195"/>
                  </a:lnTo>
                  <a:lnTo>
                    <a:pt x="7870872" y="53927"/>
                  </a:lnTo>
                  <a:lnTo>
                    <a:pt x="7833604" y="25136"/>
                  </a:lnTo>
                  <a:lnTo>
                    <a:pt x="7789612" y="6576"/>
                  </a:lnTo>
                  <a:lnTo>
                    <a:pt x="774065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7314" y="3952494"/>
              <a:ext cx="7924800" cy="1104900"/>
            </a:xfrm>
            <a:custGeom>
              <a:avLst/>
              <a:gdLst/>
              <a:ahLst/>
              <a:cxnLst/>
              <a:rect l="l" t="t" r="r" b="b"/>
              <a:pathLst>
                <a:path w="7924800" h="1104900">
                  <a:moveTo>
                    <a:pt x="0" y="184149"/>
                  </a:moveTo>
                  <a:lnTo>
                    <a:pt x="6578" y="135187"/>
                  </a:lnTo>
                  <a:lnTo>
                    <a:pt x="25142" y="91195"/>
                  </a:lnTo>
                  <a:lnTo>
                    <a:pt x="53936" y="53927"/>
                  </a:lnTo>
                  <a:lnTo>
                    <a:pt x="91206" y="25136"/>
                  </a:lnTo>
                  <a:lnTo>
                    <a:pt x="135196" y="6576"/>
                  </a:lnTo>
                  <a:lnTo>
                    <a:pt x="184150" y="0"/>
                  </a:lnTo>
                  <a:lnTo>
                    <a:pt x="7740650" y="0"/>
                  </a:lnTo>
                  <a:lnTo>
                    <a:pt x="7789612" y="6576"/>
                  </a:lnTo>
                  <a:lnTo>
                    <a:pt x="7833604" y="25136"/>
                  </a:lnTo>
                  <a:lnTo>
                    <a:pt x="7870872" y="53927"/>
                  </a:lnTo>
                  <a:lnTo>
                    <a:pt x="7899663" y="91195"/>
                  </a:lnTo>
                  <a:lnTo>
                    <a:pt x="7918223" y="135187"/>
                  </a:lnTo>
                  <a:lnTo>
                    <a:pt x="7924800" y="184149"/>
                  </a:lnTo>
                  <a:lnTo>
                    <a:pt x="7924800" y="920749"/>
                  </a:lnTo>
                  <a:lnTo>
                    <a:pt x="7918223" y="969712"/>
                  </a:lnTo>
                  <a:lnTo>
                    <a:pt x="7899663" y="1013704"/>
                  </a:lnTo>
                  <a:lnTo>
                    <a:pt x="7870872" y="1050972"/>
                  </a:lnTo>
                  <a:lnTo>
                    <a:pt x="7833604" y="1079763"/>
                  </a:lnTo>
                  <a:lnTo>
                    <a:pt x="7789612" y="1098323"/>
                  </a:lnTo>
                  <a:lnTo>
                    <a:pt x="7740650" y="1104899"/>
                  </a:lnTo>
                  <a:lnTo>
                    <a:pt x="184150" y="1104899"/>
                  </a:lnTo>
                  <a:lnTo>
                    <a:pt x="135196" y="1098323"/>
                  </a:lnTo>
                  <a:lnTo>
                    <a:pt x="91206" y="1079763"/>
                  </a:lnTo>
                  <a:lnTo>
                    <a:pt x="53936" y="1050972"/>
                  </a:lnTo>
                  <a:lnTo>
                    <a:pt x="25142" y="1013704"/>
                  </a:lnTo>
                  <a:lnTo>
                    <a:pt x="6578" y="969712"/>
                  </a:lnTo>
                  <a:lnTo>
                    <a:pt x="0" y="920749"/>
                  </a:lnTo>
                  <a:lnTo>
                    <a:pt x="0" y="184149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01916" y="5112956"/>
            <a:ext cx="7935595" cy="1115695"/>
            <a:chOff x="601916" y="5112956"/>
            <a:chExt cx="7935595" cy="1115695"/>
          </a:xfrm>
        </p:grpSpPr>
        <p:sp>
          <p:nvSpPr>
            <p:cNvPr id="16" name="object 16"/>
            <p:cNvSpPr/>
            <p:nvPr/>
          </p:nvSpPr>
          <p:spPr>
            <a:xfrm>
              <a:off x="607314" y="5118354"/>
              <a:ext cx="7924800" cy="1104900"/>
            </a:xfrm>
            <a:custGeom>
              <a:avLst/>
              <a:gdLst/>
              <a:ahLst/>
              <a:cxnLst/>
              <a:rect l="l" t="t" r="r" b="b"/>
              <a:pathLst>
                <a:path w="7924800" h="1104900">
                  <a:moveTo>
                    <a:pt x="7740650" y="0"/>
                  </a:moveTo>
                  <a:lnTo>
                    <a:pt x="184150" y="0"/>
                  </a:lnTo>
                  <a:lnTo>
                    <a:pt x="135196" y="6576"/>
                  </a:lnTo>
                  <a:lnTo>
                    <a:pt x="91206" y="25136"/>
                  </a:lnTo>
                  <a:lnTo>
                    <a:pt x="53936" y="53927"/>
                  </a:lnTo>
                  <a:lnTo>
                    <a:pt x="25142" y="91195"/>
                  </a:lnTo>
                  <a:lnTo>
                    <a:pt x="6578" y="135187"/>
                  </a:lnTo>
                  <a:lnTo>
                    <a:pt x="0" y="184150"/>
                  </a:lnTo>
                  <a:lnTo>
                    <a:pt x="0" y="920750"/>
                  </a:lnTo>
                  <a:lnTo>
                    <a:pt x="6578" y="969703"/>
                  </a:lnTo>
                  <a:lnTo>
                    <a:pt x="25142" y="1013693"/>
                  </a:lnTo>
                  <a:lnTo>
                    <a:pt x="53936" y="1050963"/>
                  </a:lnTo>
                  <a:lnTo>
                    <a:pt x="91206" y="1079757"/>
                  </a:lnTo>
                  <a:lnTo>
                    <a:pt x="135196" y="1098321"/>
                  </a:lnTo>
                  <a:lnTo>
                    <a:pt x="184150" y="1104900"/>
                  </a:lnTo>
                  <a:lnTo>
                    <a:pt x="7740650" y="1104900"/>
                  </a:lnTo>
                  <a:lnTo>
                    <a:pt x="7789612" y="1098321"/>
                  </a:lnTo>
                  <a:lnTo>
                    <a:pt x="7833604" y="1079757"/>
                  </a:lnTo>
                  <a:lnTo>
                    <a:pt x="7870872" y="1050963"/>
                  </a:lnTo>
                  <a:lnTo>
                    <a:pt x="7899663" y="1013693"/>
                  </a:lnTo>
                  <a:lnTo>
                    <a:pt x="7918223" y="969703"/>
                  </a:lnTo>
                  <a:lnTo>
                    <a:pt x="7924800" y="920750"/>
                  </a:lnTo>
                  <a:lnTo>
                    <a:pt x="7924800" y="184150"/>
                  </a:lnTo>
                  <a:lnTo>
                    <a:pt x="7918223" y="135187"/>
                  </a:lnTo>
                  <a:lnTo>
                    <a:pt x="7899663" y="91195"/>
                  </a:lnTo>
                  <a:lnTo>
                    <a:pt x="7870872" y="53927"/>
                  </a:lnTo>
                  <a:lnTo>
                    <a:pt x="7833604" y="25136"/>
                  </a:lnTo>
                  <a:lnTo>
                    <a:pt x="7789612" y="6576"/>
                  </a:lnTo>
                  <a:lnTo>
                    <a:pt x="774065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7314" y="5118354"/>
              <a:ext cx="7924800" cy="1104900"/>
            </a:xfrm>
            <a:custGeom>
              <a:avLst/>
              <a:gdLst/>
              <a:ahLst/>
              <a:cxnLst/>
              <a:rect l="l" t="t" r="r" b="b"/>
              <a:pathLst>
                <a:path w="7924800" h="1104900">
                  <a:moveTo>
                    <a:pt x="0" y="184150"/>
                  </a:moveTo>
                  <a:lnTo>
                    <a:pt x="6578" y="135187"/>
                  </a:lnTo>
                  <a:lnTo>
                    <a:pt x="25142" y="91195"/>
                  </a:lnTo>
                  <a:lnTo>
                    <a:pt x="53936" y="53927"/>
                  </a:lnTo>
                  <a:lnTo>
                    <a:pt x="91206" y="25136"/>
                  </a:lnTo>
                  <a:lnTo>
                    <a:pt x="135196" y="6576"/>
                  </a:lnTo>
                  <a:lnTo>
                    <a:pt x="184150" y="0"/>
                  </a:lnTo>
                  <a:lnTo>
                    <a:pt x="7740650" y="0"/>
                  </a:lnTo>
                  <a:lnTo>
                    <a:pt x="7789612" y="6576"/>
                  </a:lnTo>
                  <a:lnTo>
                    <a:pt x="7833604" y="25136"/>
                  </a:lnTo>
                  <a:lnTo>
                    <a:pt x="7870872" y="53927"/>
                  </a:lnTo>
                  <a:lnTo>
                    <a:pt x="7899663" y="91195"/>
                  </a:lnTo>
                  <a:lnTo>
                    <a:pt x="7918223" y="135187"/>
                  </a:lnTo>
                  <a:lnTo>
                    <a:pt x="7924800" y="184150"/>
                  </a:lnTo>
                  <a:lnTo>
                    <a:pt x="7924800" y="920750"/>
                  </a:lnTo>
                  <a:lnTo>
                    <a:pt x="7918223" y="969703"/>
                  </a:lnTo>
                  <a:lnTo>
                    <a:pt x="7899663" y="1013693"/>
                  </a:lnTo>
                  <a:lnTo>
                    <a:pt x="7870872" y="1050963"/>
                  </a:lnTo>
                  <a:lnTo>
                    <a:pt x="7833604" y="1079757"/>
                  </a:lnTo>
                  <a:lnTo>
                    <a:pt x="7789612" y="1098321"/>
                  </a:lnTo>
                  <a:lnTo>
                    <a:pt x="7740650" y="1104900"/>
                  </a:lnTo>
                  <a:lnTo>
                    <a:pt x="184150" y="1104900"/>
                  </a:lnTo>
                  <a:lnTo>
                    <a:pt x="135196" y="1098321"/>
                  </a:lnTo>
                  <a:lnTo>
                    <a:pt x="91206" y="1079757"/>
                  </a:lnTo>
                  <a:lnTo>
                    <a:pt x="53936" y="1050963"/>
                  </a:lnTo>
                  <a:lnTo>
                    <a:pt x="25142" y="1013693"/>
                  </a:lnTo>
                  <a:lnTo>
                    <a:pt x="6578" y="969703"/>
                  </a:lnTo>
                  <a:lnTo>
                    <a:pt x="0" y="920750"/>
                  </a:lnTo>
                  <a:lnTo>
                    <a:pt x="0" y="18415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27659" y="1696592"/>
            <a:ext cx="7650480" cy="412115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8255">
              <a:lnSpc>
                <a:spcPct val="86300"/>
              </a:lnSpc>
              <a:spcBef>
                <a:spcPts val="445"/>
              </a:spcBef>
            </a:pPr>
            <a:r>
              <a:rPr sz="21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Suprascapular </a:t>
            </a:r>
            <a:r>
              <a:rPr sz="21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artery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the thyrocervical trunk. 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Passes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to the </a:t>
            </a:r>
            <a:r>
              <a:rPr sz="21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scapula above the suprascapular 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ligament,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reaches the supraspinous </a:t>
            </a:r>
            <a:r>
              <a:rPr sz="21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fossa,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then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passes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1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infraspinous</a:t>
            </a:r>
            <a:r>
              <a:rPr sz="21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fossa</a:t>
            </a:r>
            <a:r>
              <a:rPr sz="21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through</a:t>
            </a:r>
            <a:r>
              <a:rPr sz="21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the spinoglenoid</a:t>
            </a:r>
            <a:r>
              <a:rPr sz="21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notch.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5080">
              <a:lnSpc>
                <a:spcPts val="2170"/>
              </a:lnSpc>
            </a:pPr>
            <a:r>
              <a:rPr sz="21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Deep</a:t>
            </a:r>
            <a:r>
              <a:rPr sz="2100" b="1" u="heavy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branch</a:t>
            </a:r>
            <a:r>
              <a:rPr sz="2100" b="1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100" b="1" u="heavy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100" b="1" u="heavy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transverse</a:t>
            </a:r>
            <a:r>
              <a:rPr sz="2100" b="1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cervical</a:t>
            </a:r>
            <a:r>
              <a:rPr sz="21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artery</a:t>
            </a:r>
            <a:r>
              <a:rPr sz="2100" spc="5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1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1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thyrocervical</a:t>
            </a:r>
            <a:r>
              <a:rPr sz="21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trunk.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Runs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along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medial</a:t>
            </a:r>
            <a:r>
              <a:rPr sz="21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border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scapula</a:t>
            </a:r>
            <a:r>
              <a:rPr sz="21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till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100" spc="-5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inferior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angle.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178435">
              <a:lnSpc>
                <a:spcPts val="2170"/>
              </a:lnSpc>
            </a:pPr>
            <a:r>
              <a:rPr sz="21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Subscapular</a:t>
            </a:r>
            <a:r>
              <a:rPr sz="2100" b="1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artery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1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second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part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1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axillary</a:t>
            </a:r>
            <a:r>
              <a:rPr sz="21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artery.</a:t>
            </a:r>
            <a:r>
              <a:rPr sz="21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Runs </a:t>
            </a:r>
            <a:r>
              <a:rPr sz="2100" spc="-5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along the lateral border of the scapula and gives the 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circumflex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 scapular</a:t>
            </a:r>
            <a:r>
              <a:rPr sz="21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artery.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39"/>
              </a:spcBef>
            </a:pPr>
            <a:r>
              <a:rPr sz="21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Lateral</a:t>
            </a:r>
            <a:r>
              <a:rPr sz="21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branches</a:t>
            </a:r>
            <a:r>
              <a:rPr sz="21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from</a:t>
            </a:r>
            <a:r>
              <a:rPr sz="21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posterior</a:t>
            </a:r>
            <a:r>
              <a:rPr sz="2100" b="1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intercostal</a:t>
            </a:r>
            <a:r>
              <a:rPr sz="21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arteries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8793480" cy="6400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89896" y="833564"/>
            <a:ext cx="5039995" cy="5039995"/>
            <a:chOff x="3489896" y="833564"/>
            <a:chExt cx="5039995" cy="5039995"/>
          </a:xfrm>
        </p:grpSpPr>
        <p:sp>
          <p:nvSpPr>
            <p:cNvPr id="3" name="object 3"/>
            <p:cNvSpPr/>
            <p:nvPr/>
          </p:nvSpPr>
          <p:spPr>
            <a:xfrm>
              <a:off x="3495294" y="838962"/>
              <a:ext cx="5029200" cy="5029200"/>
            </a:xfrm>
            <a:custGeom>
              <a:avLst/>
              <a:gdLst/>
              <a:ahLst/>
              <a:cxnLst/>
              <a:rect l="l" t="t" r="r" b="b"/>
              <a:pathLst>
                <a:path w="5029200" h="5029200">
                  <a:moveTo>
                    <a:pt x="2514600" y="0"/>
                  </a:moveTo>
                  <a:lnTo>
                    <a:pt x="2466263" y="455"/>
                  </a:lnTo>
                  <a:lnTo>
                    <a:pt x="2418148" y="1815"/>
                  </a:lnTo>
                  <a:lnTo>
                    <a:pt x="2370262" y="4073"/>
                  </a:lnTo>
                  <a:lnTo>
                    <a:pt x="2322614" y="7219"/>
                  </a:lnTo>
                  <a:lnTo>
                    <a:pt x="2275212" y="11247"/>
                  </a:lnTo>
                  <a:lnTo>
                    <a:pt x="2228064" y="16147"/>
                  </a:lnTo>
                  <a:lnTo>
                    <a:pt x="2181178" y="21911"/>
                  </a:lnTo>
                  <a:lnTo>
                    <a:pt x="2134562" y="28532"/>
                  </a:lnTo>
                  <a:lnTo>
                    <a:pt x="2088225" y="36001"/>
                  </a:lnTo>
                  <a:lnTo>
                    <a:pt x="2042174" y="44310"/>
                  </a:lnTo>
                  <a:lnTo>
                    <a:pt x="1996418" y="53451"/>
                  </a:lnTo>
                  <a:lnTo>
                    <a:pt x="1950964" y="63416"/>
                  </a:lnTo>
                  <a:lnTo>
                    <a:pt x="1905822" y="74197"/>
                  </a:lnTo>
                  <a:lnTo>
                    <a:pt x="1860998" y="85785"/>
                  </a:lnTo>
                  <a:lnTo>
                    <a:pt x="1816502" y="98172"/>
                  </a:lnTo>
                  <a:lnTo>
                    <a:pt x="1772342" y="111351"/>
                  </a:lnTo>
                  <a:lnTo>
                    <a:pt x="1728525" y="125313"/>
                  </a:lnTo>
                  <a:lnTo>
                    <a:pt x="1685059" y="140050"/>
                  </a:lnTo>
                  <a:lnTo>
                    <a:pt x="1641953" y="155553"/>
                  </a:lnTo>
                  <a:lnTo>
                    <a:pt x="1599215" y="171815"/>
                  </a:lnTo>
                  <a:lnTo>
                    <a:pt x="1556854" y="188828"/>
                  </a:lnTo>
                  <a:lnTo>
                    <a:pt x="1514876" y="206583"/>
                  </a:lnTo>
                  <a:lnTo>
                    <a:pt x="1473291" y="225073"/>
                  </a:lnTo>
                  <a:lnTo>
                    <a:pt x="1432106" y="244288"/>
                  </a:lnTo>
                  <a:lnTo>
                    <a:pt x="1391330" y="264222"/>
                  </a:lnTo>
                  <a:lnTo>
                    <a:pt x="1350971" y="284865"/>
                  </a:lnTo>
                  <a:lnTo>
                    <a:pt x="1311037" y="306210"/>
                  </a:lnTo>
                  <a:lnTo>
                    <a:pt x="1271536" y="328249"/>
                  </a:lnTo>
                  <a:lnTo>
                    <a:pt x="1232476" y="350973"/>
                  </a:lnTo>
                  <a:lnTo>
                    <a:pt x="1193865" y="374375"/>
                  </a:lnTo>
                  <a:lnTo>
                    <a:pt x="1155712" y="398445"/>
                  </a:lnTo>
                  <a:lnTo>
                    <a:pt x="1118024" y="423176"/>
                  </a:lnTo>
                  <a:lnTo>
                    <a:pt x="1080810" y="448561"/>
                  </a:lnTo>
                  <a:lnTo>
                    <a:pt x="1044078" y="474590"/>
                  </a:lnTo>
                  <a:lnTo>
                    <a:pt x="1007837" y="501255"/>
                  </a:lnTo>
                  <a:lnTo>
                    <a:pt x="972093" y="528549"/>
                  </a:lnTo>
                  <a:lnTo>
                    <a:pt x="936856" y="556464"/>
                  </a:lnTo>
                  <a:lnTo>
                    <a:pt x="902133" y="584990"/>
                  </a:lnTo>
                  <a:lnTo>
                    <a:pt x="867932" y="614121"/>
                  </a:lnTo>
                  <a:lnTo>
                    <a:pt x="834263" y="643847"/>
                  </a:lnTo>
                  <a:lnTo>
                    <a:pt x="801132" y="674161"/>
                  </a:lnTo>
                  <a:lnTo>
                    <a:pt x="768549" y="705055"/>
                  </a:lnTo>
                  <a:lnTo>
                    <a:pt x="736520" y="736520"/>
                  </a:lnTo>
                  <a:lnTo>
                    <a:pt x="705055" y="768549"/>
                  </a:lnTo>
                  <a:lnTo>
                    <a:pt x="674161" y="801132"/>
                  </a:lnTo>
                  <a:lnTo>
                    <a:pt x="643847" y="834263"/>
                  </a:lnTo>
                  <a:lnTo>
                    <a:pt x="614121" y="867932"/>
                  </a:lnTo>
                  <a:lnTo>
                    <a:pt x="584990" y="902133"/>
                  </a:lnTo>
                  <a:lnTo>
                    <a:pt x="556464" y="936856"/>
                  </a:lnTo>
                  <a:lnTo>
                    <a:pt x="528549" y="972093"/>
                  </a:lnTo>
                  <a:lnTo>
                    <a:pt x="501255" y="1007837"/>
                  </a:lnTo>
                  <a:lnTo>
                    <a:pt x="474590" y="1044078"/>
                  </a:lnTo>
                  <a:lnTo>
                    <a:pt x="448561" y="1080810"/>
                  </a:lnTo>
                  <a:lnTo>
                    <a:pt x="423176" y="1118024"/>
                  </a:lnTo>
                  <a:lnTo>
                    <a:pt x="398445" y="1155712"/>
                  </a:lnTo>
                  <a:lnTo>
                    <a:pt x="374375" y="1193865"/>
                  </a:lnTo>
                  <a:lnTo>
                    <a:pt x="350973" y="1232476"/>
                  </a:lnTo>
                  <a:lnTo>
                    <a:pt x="328249" y="1271536"/>
                  </a:lnTo>
                  <a:lnTo>
                    <a:pt x="306210" y="1311037"/>
                  </a:lnTo>
                  <a:lnTo>
                    <a:pt x="284865" y="1350971"/>
                  </a:lnTo>
                  <a:lnTo>
                    <a:pt x="264222" y="1391330"/>
                  </a:lnTo>
                  <a:lnTo>
                    <a:pt x="244288" y="1432106"/>
                  </a:lnTo>
                  <a:lnTo>
                    <a:pt x="225073" y="1473291"/>
                  </a:lnTo>
                  <a:lnTo>
                    <a:pt x="206583" y="1514876"/>
                  </a:lnTo>
                  <a:lnTo>
                    <a:pt x="188828" y="1556854"/>
                  </a:lnTo>
                  <a:lnTo>
                    <a:pt x="171815" y="1599215"/>
                  </a:lnTo>
                  <a:lnTo>
                    <a:pt x="155553" y="1641953"/>
                  </a:lnTo>
                  <a:lnTo>
                    <a:pt x="140050" y="1685059"/>
                  </a:lnTo>
                  <a:lnTo>
                    <a:pt x="125313" y="1728525"/>
                  </a:lnTo>
                  <a:lnTo>
                    <a:pt x="111351" y="1772342"/>
                  </a:lnTo>
                  <a:lnTo>
                    <a:pt x="98172" y="1816502"/>
                  </a:lnTo>
                  <a:lnTo>
                    <a:pt x="85785" y="1860998"/>
                  </a:lnTo>
                  <a:lnTo>
                    <a:pt x="74197" y="1905822"/>
                  </a:lnTo>
                  <a:lnTo>
                    <a:pt x="63416" y="1950964"/>
                  </a:lnTo>
                  <a:lnTo>
                    <a:pt x="53451" y="1996418"/>
                  </a:lnTo>
                  <a:lnTo>
                    <a:pt x="44310" y="2042174"/>
                  </a:lnTo>
                  <a:lnTo>
                    <a:pt x="36001" y="2088225"/>
                  </a:lnTo>
                  <a:lnTo>
                    <a:pt x="28532" y="2134562"/>
                  </a:lnTo>
                  <a:lnTo>
                    <a:pt x="21911" y="2181178"/>
                  </a:lnTo>
                  <a:lnTo>
                    <a:pt x="16147" y="2228064"/>
                  </a:lnTo>
                  <a:lnTo>
                    <a:pt x="11247" y="2275212"/>
                  </a:lnTo>
                  <a:lnTo>
                    <a:pt x="7219" y="2322614"/>
                  </a:lnTo>
                  <a:lnTo>
                    <a:pt x="4073" y="2370262"/>
                  </a:lnTo>
                  <a:lnTo>
                    <a:pt x="1815" y="2418148"/>
                  </a:lnTo>
                  <a:lnTo>
                    <a:pt x="455" y="2466263"/>
                  </a:lnTo>
                  <a:lnTo>
                    <a:pt x="0" y="2514600"/>
                  </a:lnTo>
                  <a:lnTo>
                    <a:pt x="455" y="2562936"/>
                  </a:lnTo>
                  <a:lnTo>
                    <a:pt x="1815" y="2611051"/>
                  </a:lnTo>
                  <a:lnTo>
                    <a:pt x="4073" y="2658937"/>
                  </a:lnTo>
                  <a:lnTo>
                    <a:pt x="7219" y="2706585"/>
                  </a:lnTo>
                  <a:lnTo>
                    <a:pt x="11247" y="2753987"/>
                  </a:lnTo>
                  <a:lnTo>
                    <a:pt x="16147" y="2801135"/>
                  </a:lnTo>
                  <a:lnTo>
                    <a:pt x="21911" y="2848021"/>
                  </a:lnTo>
                  <a:lnTo>
                    <a:pt x="28532" y="2894637"/>
                  </a:lnTo>
                  <a:lnTo>
                    <a:pt x="36001" y="2940974"/>
                  </a:lnTo>
                  <a:lnTo>
                    <a:pt x="44310" y="2987025"/>
                  </a:lnTo>
                  <a:lnTo>
                    <a:pt x="53451" y="3032781"/>
                  </a:lnTo>
                  <a:lnTo>
                    <a:pt x="63416" y="3078235"/>
                  </a:lnTo>
                  <a:lnTo>
                    <a:pt x="74197" y="3123377"/>
                  </a:lnTo>
                  <a:lnTo>
                    <a:pt x="85785" y="3168201"/>
                  </a:lnTo>
                  <a:lnTo>
                    <a:pt x="98172" y="3212697"/>
                  </a:lnTo>
                  <a:lnTo>
                    <a:pt x="111351" y="3256857"/>
                  </a:lnTo>
                  <a:lnTo>
                    <a:pt x="125313" y="3300674"/>
                  </a:lnTo>
                  <a:lnTo>
                    <a:pt x="140050" y="3344140"/>
                  </a:lnTo>
                  <a:lnTo>
                    <a:pt x="155553" y="3387246"/>
                  </a:lnTo>
                  <a:lnTo>
                    <a:pt x="171815" y="3429984"/>
                  </a:lnTo>
                  <a:lnTo>
                    <a:pt x="188828" y="3472345"/>
                  </a:lnTo>
                  <a:lnTo>
                    <a:pt x="206583" y="3514323"/>
                  </a:lnTo>
                  <a:lnTo>
                    <a:pt x="225073" y="3555908"/>
                  </a:lnTo>
                  <a:lnTo>
                    <a:pt x="244288" y="3597093"/>
                  </a:lnTo>
                  <a:lnTo>
                    <a:pt x="264222" y="3637869"/>
                  </a:lnTo>
                  <a:lnTo>
                    <a:pt x="284865" y="3678228"/>
                  </a:lnTo>
                  <a:lnTo>
                    <a:pt x="306210" y="3718162"/>
                  </a:lnTo>
                  <a:lnTo>
                    <a:pt x="328249" y="3757663"/>
                  </a:lnTo>
                  <a:lnTo>
                    <a:pt x="350973" y="3796723"/>
                  </a:lnTo>
                  <a:lnTo>
                    <a:pt x="374375" y="3835334"/>
                  </a:lnTo>
                  <a:lnTo>
                    <a:pt x="398445" y="3873487"/>
                  </a:lnTo>
                  <a:lnTo>
                    <a:pt x="423176" y="3911175"/>
                  </a:lnTo>
                  <a:lnTo>
                    <a:pt x="448561" y="3948389"/>
                  </a:lnTo>
                  <a:lnTo>
                    <a:pt x="474590" y="3985121"/>
                  </a:lnTo>
                  <a:lnTo>
                    <a:pt x="501255" y="4021362"/>
                  </a:lnTo>
                  <a:lnTo>
                    <a:pt x="528549" y="4057106"/>
                  </a:lnTo>
                  <a:lnTo>
                    <a:pt x="556464" y="4092343"/>
                  </a:lnTo>
                  <a:lnTo>
                    <a:pt x="584990" y="4127066"/>
                  </a:lnTo>
                  <a:lnTo>
                    <a:pt x="614121" y="4161267"/>
                  </a:lnTo>
                  <a:lnTo>
                    <a:pt x="643847" y="4194936"/>
                  </a:lnTo>
                  <a:lnTo>
                    <a:pt x="674161" y="4228067"/>
                  </a:lnTo>
                  <a:lnTo>
                    <a:pt x="705055" y="4260650"/>
                  </a:lnTo>
                  <a:lnTo>
                    <a:pt x="736520" y="4292679"/>
                  </a:lnTo>
                  <a:lnTo>
                    <a:pt x="768549" y="4324144"/>
                  </a:lnTo>
                  <a:lnTo>
                    <a:pt x="801132" y="4355038"/>
                  </a:lnTo>
                  <a:lnTo>
                    <a:pt x="834263" y="4385352"/>
                  </a:lnTo>
                  <a:lnTo>
                    <a:pt x="867932" y="4415078"/>
                  </a:lnTo>
                  <a:lnTo>
                    <a:pt x="902133" y="4444209"/>
                  </a:lnTo>
                  <a:lnTo>
                    <a:pt x="936856" y="4472735"/>
                  </a:lnTo>
                  <a:lnTo>
                    <a:pt x="972093" y="4500650"/>
                  </a:lnTo>
                  <a:lnTo>
                    <a:pt x="1007837" y="4527944"/>
                  </a:lnTo>
                  <a:lnTo>
                    <a:pt x="1044078" y="4554609"/>
                  </a:lnTo>
                  <a:lnTo>
                    <a:pt x="1080810" y="4580638"/>
                  </a:lnTo>
                  <a:lnTo>
                    <a:pt x="1118024" y="4606023"/>
                  </a:lnTo>
                  <a:lnTo>
                    <a:pt x="1155712" y="4630754"/>
                  </a:lnTo>
                  <a:lnTo>
                    <a:pt x="1193865" y="4654824"/>
                  </a:lnTo>
                  <a:lnTo>
                    <a:pt x="1232476" y="4678226"/>
                  </a:lnTo>
                  <a:lnTo>
                    <a:pt x="1271536" y="4700950"/>
                  </a:lnTo>
                  <a:lnTo>
                    <a:pt x="1311037" y="4722989"/>
                  </a:lnTo>
                  <a:lnTo>
                    <a:pt x="1350971" y="4744334"/>
                  </a:lnTo>
                  <a:lnTo>
                    <a:pt x="1391330" y="4764977"/>
                  </a:lnTo>
                  <a:lnTo>
                    <a:pt x="1432106" y="4784911"/>
                  </a:lnTo>
                  <a:lnTo>
                    <a:pt x="1473291" y="4804126"/>
                  </a:lnTo>
                  <a:lnTo>
                    <a:pt x="1514876" y="4822616"/>
                  </a:lnTo>
                  <a:lnTo>
                    <a:pt x="1556854" y="4840371"/>
                  </a:lnTo>
                  <a:lnTo>
                    <a:pt x="1599215" y="4857384"/>
                  </a:lnTo>
                  <a:lnTo>
                    <a:pt x="1641953" y="4873646"/>
                  </a:lnTo>
                  <a:lnTo>
                    <a:pt x="1685059" y="4889149"/>
                  </a:lnTo>
                  <a:lnTo>
                    <a:pt x="1728525" y="4903886"/>
                  </a:lnTo>
                  <a:lnTo>
                    <a:pt x="1772342" y="4917848"/>
                  </a:lnTo>
                  <a:lnTo>
                    <a:pt x="1816502" y="4931027"/>
                  </a:lnTo>
                  <a:lnTo>
                    <a:pt x="1860998" y="4943414"/>
                  </a:lnTo>
                  <a:lnTo>
                    <a:pt x="1905822" y="4955002"/>
                  </a:lnTo>
                  <a:lnTo>
                    <a:pt x="1950964" y="4965783"/>
                  </a:lnTo>
                  <a:lnTo>
                    <a:pt x="1996418" y="4975748"/>
                  </a:lnTo>
                  <a:lnTo>
                    <a:pt x="2042174" y="4984889"/>
                  </a:lnTo>
                  <a:lnTo>
                    <a:pt x="2088225" y="4993198"/>
                  </a:lnTo>
                  <a:lnTo>
                    <a:pt x="2134562" y="5000667"/>
                  </a:lnTo>
                  <a:lnTo>
                    <a:pt x="2181178" y="5007288"/>
                  </a:lnTo>
                  <a:lnTo>
                    <a:pt x="2228064" y="5013052"/>
                  </a:lnTo>
                  <a:lnTo>
                    <a:pt x="2275212" y="5017952"/>
                  </a:lnTo>
                  <a:lnTo>
                    <a:pt x="2322614" y="5021980"/>
                  </a:lnTo>
                  <a:lnTo>
                    <a:pt x="2370262" y="5025126"/>
                  </a:lnTo>
                  <a:lnTo>
                    <a:pt x="2418148" y="5027384"/>
                  </a:lnTo>
                  <a:lnTo>
                    <a:pt x="2466263" y="5028744"/>
                  </a:lnTo>
                  <a:lnTo>
                    <a:pt x="2514600" y="5029200"/>
                  </a:lnTo>
                  <a:lnTo>
                    <a:pt x="2562936" y="5028744"/>
                  </a:lnTo>
                  <a:lnTo>
                    <a:pt x="2611051" y="5027384"/>
                  </a:lnTo>
                  <a:lnTo>
                    <a:pt x="2658937" y="5025126"/>
                  </a:lnTo>
                  <a:lnTo>
                    <a:pt x="2706585" y="5021980"/>
                  </a:lnTo>
                  <a:lnTo>
                    <a:pt x="2753987" y="5017952"/>
                  </a:lnTo>
                  <a:lnTo>
                    <a:pt x="2801135" y="5013052"/>
                  </a:lnTo>
                  <a:lnTo>
                    <a:pt x="2848021" y="5007288"/>
                  </a:lnTo>
                  <a:lnTo>
                    <a:pt x="2894637" y="5000667"/>
                  </a:lnTo>
                  <a:lnTo>
                    <a:pt x="2940974" y="4993198"/>
                  </a:lnTo>
                  <a:lnTo>
                    <a:pt x="2987025" y="4984889"/>
                  </a:lnTo>
                  <a:lnTo>
                    <a:pt x="3032781" y="4975748"/>
                  </a:lnTo>
                  <a:lnTo>
                    <a:pt x="3078235" y="4965783"/>
                  </a:lnTo>
                  <a:lnTo>
                    <a:pt x="3123377" y="4955002"/>
                  </a:lnTo>
                  <a:lnTo>
                    <a:pt x="3168201" y="4943414"/>
                  </a:lnTo>
                  <a:lnTo>
                    <a:pt x="3212697" y="4931027"/>
                  </a:lnTo>
                  <a:lnTo>
                    <a:pt x="3256857" y="4917848"/>
                  </a:lnTo>
                  <a:lnTo>
                    <a:pt x="3300674" y="4903886"/>
                  </a:lnTo>
                  <a:lnTo>
                    <a:pt x="3344140" y="4889149"/>
                  </a:lnTo>
                  <a:lnTo>
                    <a:pt x="3387246" y="4873646"/>
                  </a:lnTo>
                  <a:lnTo>
                    <a:pt x="3429984" y="4857384"/>
                  </a:lnTo>
                  <a:lnTo>
                    <a:pt x="3472345" y="4840371"/>
                  </a:lnTo>
                  <a:lnTo>
                    <a:pt x="3514323" y="4822616"/>
                  </a:lnTo>
                  <a:lnTo>
                    <a:pt x="3555908" y="4804126"/>
                  </a:lnTo>
                  <a:lnTo>
                    <a:pt x="3597093" y="4784911"/>
                  </a:lnTo>
                  <a:lnTo>
                    <a:pt x="3637869" y="4764977"/>
                  </a:lnTo>
                  <a:lnTo>
                    <a:pt x="3678228" y="4744334"/>
                  </a:lnTo>
                  <a:lnTo>
                    <a:pt x="3718162" y="4722989"/>
                  </a:lnTo>
                  <a:lnTo>
                    <a:pt x="3757663" y="4700950"/>
                  </a:lnTo>
                  <a:lnTo>
                    <a:pt x="3796723" y="4678226"/>
                  </a:lnTo>
                  <a:lnTo>
                    <a:pt x="3835334" y="4654824"/>
                  </a:lnTo>
                  <a:lnTo>
                    <a:pt x="3873487" y="4630754"/>
                  </a:lnTo>
                  <a:lnTo>
                    <a:pt x="3911175" y="4606023"/>
                  </a:lnTo>
                  <a:lnTo>
                    <a:pt x="3948389" y="4580638"/>
                  </a:lnTo>
                  <a:lnTo>
                    <a:pt x="3985121" y="4554609"/>
                  </a:lnTo>
                  <a:lnTo>
                    <a:pt x="4021362" y="4527944"/>
                  </a:lnTo>
                  <a:lnTo>
                    <a:pt x="4057106" y="4500650"/>
                  </a:lnTo>
                  <a:lnTo>
                    <a:pt x="4092343" y="4472735"/>
                  </a:lnTo>
                  <a:lnTo>
                    <a:pt x="4127066" y="4444209"/>
                  </a:lnTo>
                  <a:lnTo>
                    <a:pt x="4161267" y="4415078"/>
                  </a:lnTo>
                  <a:lnTo>
                    <a:pt x="4194936" y="4385352"/>
                  </a:lnTo>
                  <a:lnTo>
                    <a:pt x="4228067" y="4355038"/>
                  </a:lnTo>
                  <a:lnTo>
                    <a:pt x="4260650" y="4324144"/>
                  </a:lnTo>
                  <a:lnTo>
                    <a:pt x="4292679" y="4292679"/>
                  </a:lnTo>
                  <a:lnTo>
                    <a:pt x="4324144" y="4260650"/>
                  </a:lnTo>
                  <a:lnTo>
                    <a:pt x="4355038" y="4228067"/>
                  </a:lnTo>
                  <a:lnTo>
                    <a:pt x="4385352" y="4194936"/>
                  </a:lnTo>
                  <a:lnTo>
                    <a:pt x="4415078" y="4161267"/>
                  </a:lnTo>
                  <a:lnTo>
                    <a:pt x="4444209" y="4127066"/>
                  </a:lnTo>
                  <a:lnTo>
                    <a:pt x="4472735" y="4092343"/>
                  </a:lnTo>
                  <a:lnTo>
                    <a:pt x="4500650" y="4057106"/>
                  </a:lnTo>
                  <a:lnTo>
                    <a:pt x="4527944" y="4021362"/>
                  </a:lnTo>
                  <a:lnTo>
                    <a:pt x="4554609" y="3985121"/>
                  </a:lnTo>
                  <a:lnTo>
                    <a:pt x="4580638" y="3948389"/>
                  </a:lnTo>
                  <a:lnTo>
                    <a:pt x="4606023" y="3911175"/>
                  </a:lnTo>
                  <a:lnTo>
                    <a:pt x="4630754" y="3873487"/>
                  </a:lnTo>
                  <a:lnTo>
                    <a:pt x="4654824" y="3835334"/>
                  </a:lnTo>
                  <a:lnTo>
                    <a:pt x="4678226" y="3796723"/>
                  </a:lnTo>
                  <a:lnTo>
                    <a:pt x="4700950" y="3757663"/>
                  </a:lnTo>
                  <a:lnTo>
                    <a:pt x="4722989" y="3718162"/>
                  </a:lnTo>
                  <a:lnTo>
                    <a:pt x="4744334" y="3678228"/>
                  </a:lnTo>
                  <a:lnTo>
                    <a:pt x="4764977" y="3637869"/>
                  </a:lnTo>
                  <a:lnTo>
                    <a:pt x="4784911" y="3597093"/>
                  </a:lnTo>
                  <a:lnTo>
                    <a:pt x="4804126" y="3555908"/>
                  </a:lnTo>
                  <a:lnTo>
                    <a:pt x="4822616" y="3514323"/>
                  </a:lnTo>
                  <a:lnTo>
                    <a:pt x="4840371" y="3472345"/>
                  </a:lnTo>
                  <a:lnTo>
                    <a:pt x="4857384" y="3429984"/>
                  </a:lnTo>
                  <a:lnTo>
                    <a:pt x="4873646" y="3387246"/>
                  </a:lnTo>
                  <a:lnTo>
                    <a:pt x="4889149" y="3344140"/>
                  </a:lnTo>
                  <a:lnTo>
                    <a:pt x="4903886" y="3300674"/>
                  </a:lnTo>
                  <a:lnTo>
                    <a:pt x="4917848" y="3256857"/>
                  </a:lnTo>
                  <a:lnTo>
                    <a:pt x="4931027" y="3212697"/>
                  </a:lnTo>
                  <a:lnTo>
                    <a:pt x="4943414" y="3168201"/>
                  </a:lnTo>
                  <a:lnTo>
                    <a:pt x="4955002" y="3123377"/>
                  </a:lnTo>
                  <a:lnTo>
                    <a:pt x="4965783" y="3078235"/>
                  </a:lnTo>
                  <a:lnTo>
                    <a:pt x="4975748" y="3032781"/>
                  </a:lnTo>
                  <a:lnTo>
                    <a:pt x="4984889" y="2987025"/>
                  </a:lnTo>
                  <a:lnTo>
                    <a:pt x="4993198" y="2940974"/>
                  </a:lnTo>
                  <a:lnTo>
                    <a:pt x="5000667" y="2894637"/>
                  </a:lnTo>
                  <a:lnTo>
                    <a:pt x="5007288" y="2848021"/>
                  </a:lnTo>
                  <a:lnTo>
                    <a:pt x="5013052" y="2801135"/>
                  </a:lnTo>
                  <a:lnTo>
                    <a:pt x="5017952" y="2753987"/>
                  </a:lnTo>
                  <a:lnTo>
                    <a:pt x="5021980" y="2706585"/>
                  </a:lnTo>
                  <a:lnTo>
                    <a:pt x="5025126" y="2658937"/>
                  </a:lnTo>
                  <a:lnTo>
                    <a:pt x="5027384" y="2611051"/>
                  </a:lnTo>
                  <a:lnTo>
                    <a:pt x="5028744" y="2562936"/>
                  </a:lnTo>
                  <a:lnTo>
                    <a:pt x="5029200" y="2514600"/>
                  </a:lnTo>
                  <a:lnTo>
                    <a:pt x="5028744" y="2466263"/>
                  </a:lnTo>
                  <a:lnTo>
                    <a:pt x="5027384" y="2418148"/>
                  </a:lnTo>
                  <a:lnTo>
                    <a:pt x="5025126" y="2370262"/>
                  </a:lnTo>
                  <a:lnTo>
                    <a:pt x="5021980" y="2322614"/>
                  </a:lnTo>
                  <a:lnTo>
                    <a:pt x="5017952" y="2275212"/>
                  </a:lnTo>
                  <a:lnTo>
                    <a:pt x="5013052" y="2228064"/>
                  </a:lnTo>
                  <a:lnTo>
                    <a:pt x="5007288" y="2181178"/>
                  </a:lnTo>
                  <a:lnTo>
                    <a:pt x="5000667" y="2134562"/>
                  </a:lnTo>
                  <a:lnTo>
                    <a:pt x="4993198" y="2088225"/>
                  </a:lnTo>
                  <a:lnTo>
                    <a:pt x="4984889" y="2042174"/>
                  </a:lnTo>
                  <a:lnTo>
                    <a:pt x="4975748" y="1996418"/>
                  </a:lnTo>
                  <a:lnTo>
                    <a:pt x="4965783" y="1950964"/>
                  </a:lnTo>
                  <a:lnTo>
                    <a:pt x="4955002" y="1905822"/>
                  </a:lnTo>
                  <a:lnTo>
                    <a:pt x="4943414" y="1860998"/>
                  </a:lnTo>
                  <a:lnTo>
                    <a:pt x="4931027" y="1816502"/>
                  </a:lnTo>
                  <a:lnTo>
                    <a:pt x="4917848" y="1772342"/>
                  </a:lnTo>
                  <a:lnTo>
                    <a:pt x="4903886" y="1728525"/>
                  </a:lnTo>
                  <a:lnTo>
                    <a:pt x="4889149" y="1685059"/>
                  </a:lnTo>
                  <a:lnTo>
                    <a:pt x="4873646" y="1641953"/>
                  </a:lnTo>
                  <a:lnTo>
                    <a:pt x="4857384" y="1599215"/>
                  </a:lnTo>
                  <a:lnTo>
                    <a:pt x="4840371" y="1556854"/>
                  </a:lnTo>
                  <a:lnTo>
                    <a:pt x="4822616" y="1514876"/>
                  </a:lnTo>
                  <a:lnTo>
                    <a:pt x="4804126" y="1473291"/>
                  </a:lnTo>
                  <a:lnTo>
                    <a:pt x="4784911" y="1432106"/>
                  </a:lnTo>
                  <a:lnTo>
                    <a:pt x="4764977" y="1391330"/>
                  </a:lnTo>
                  <a:lnTo>
                    <a:pt x="4744334" y="1350971"/>
                  </a:lnTo>
                  <a:lnTo>
                    <a:pt x="4722989" y="1311037"/>
                  </a:lnTo>
                  <a:lnTo>
                    <a:pt x="4700950" y="1271536"/>
                  </a:lnTo>
                  <a:lnTo>
                    <a:pt x="4678226" y="1232476"/>
                  </a:lnTo>
                  <a:lnTo>
                    <a:pt x="4654824" y="1193865"/>
                  </a:lnTo>
                  <a:lnTo>
                    <a:pt x="4630754" y="1155712"/>
                  </a:lnTo>
                  <a:lnTo>
                    <a:pt x="4606023" y="1118024"/>
                  </a:lnTo>
                  <a:lnTo>
                    <a:pt x="4580638" y="1080810"/>
                  </a:lnTo>
                  <a:lnTo>
                    <a:pt x="4554609" y="1044078"/>
                  </a:lnTo>
                  <a:lnTo>
                    <a:pt x="4527944" y="1007837"/>
                  </a:lnTo>
                  <a:lnTo>
                    <a:pt x="4500650" y="972093"/>
                  </a:lnTo>
                  <a:lnTo>
                    <a:pt x="4472735" y="936856"/>
                  </a:lnTo>
                  <a:lnTo>
                    <a:pt x="4444209" y="902133"/>
                  </a:lnTo>
                  <a:lnTo>
                    <a:pt x="4415078" y="867932"/>
                  </a:lnTo>
                  <a:lnTo>
                    <a:pt x="4385352" y="834263"/>
                  </a:lnTo>
                  <a:lnTo>
                    <a:pt x="4355038" y="801132"/>
                  </a:lnTo>
                  <a:lnTo>
                    <a:pt x="4324144" y="768549"/>
                  </a:lnTo>
                  <a:lnTo>
                    <a:pt x="4292679" y="736520"/>
                  </a:lnTo>
                  <a:lnTo>
                    <a:pt x="4260650" y="705055"/>
                  </a:lnTo>
                  <a:lnTo>
                    <a:pt x="4228067" y="674161"/>
                  </a:lnTo>
                  <a:lnTo>
                    <a:pt x="4194936" y="643847"/>
                  </a:lnTo>
                  <a:lnTo>
                    <a:pt x="4161267" y="614121"/>
                  </a:lnTo>
                  <a:lnTo>
                    <a:pt x="4127066" y="584990"/>
                  </a:lnTo>
                  <a:lnTo>
                    <a:pt x="4092343" y="556464"/>
                  </a:lnTo>
                  <a:lnTo>
                    <a:pt x="4057106" y="528549"/>
                  </a:lnTo>
                  <a:lnTo>
                    <a:pt x="4021362" y="501255"/>
                  </a:lnTo>
                  <a:lnTo>
                    <a:pt x="3985121" y="474590"/>
                  </a:lnTo>
                  <a:lnTo>
                    <a:pt x="3948389" y="448561"/>
                  </a:lnTo>
                  <a:lnTo>
                    <a:pt x="3911175" y="423176"/>
                  </a:lnTo>
                  <a:lnTo>
                    <a:pt x="3873487" y="398445"/>
                  </a:lnTo>
                  <a:lnTo>
                    <a:pt x="3835334" y="374375"/>
                  </a:lnTo>
                  <a:lnTo>
                    <a:pt x="3796723" y="350973"/>
                  </a:lnTo>
                  <a:lnTo>
                    <a:pt x="3757663" y="328249"/>
                  </a:lnTo>
                  <a:lnTo>
                    <a:pt x="3718162" y="306210"/>
                  </a:lnTo>
                  <a:lnTo>
                    <a:pt x="3678228" y="284865"/>
                  </a:lnTo>
                  <a:lnTo>
                    <a:pt x="3637869" y="264222"/>
                  </a:lnTo>
                  <a:lnTo>
                    <a:pt x="3597093" y="244288"/>
                  </a:lnTo>
                  <a:lnTo>
                    <a:pt x="3555908" y="225073"/>
                  </a:lnTo>
                  <a:lnTo>
                    <a:pt x="3514323" y="206583"/>
                  </a:lnTo>
                  <a:lnTo>
                    <a:pt x="3472345" y="188828"/>
                  </a:lnTo>
                  <a:lnTo>
                    <a:pt x="3429984" y="171815"/>
                  </a:lnTo>
                  <a:lnTo>
                    <a:pt x="3387246" y="155553"/>
                  </a:lnTo>
                  <a:lnTo>
                    <a:pt x="3344140" y="140050"/>
                  </a:lnTo>
                  <a:lnTo>
                    <a:pt x="3300674" y="125313"/>
                  </a:lnTo>
                  <a:lnTo>
                    <a:pt x="3256857" y="111351"/>
                  </a:lnTo>
                  <a:lnTo>
                    <a:pt x="3212697" y="98172"/>
                  </a:lnTo>
                  <a:lnTo>
                    <a:pt x="3168201" y="85785"/>
                  </a:lnTo>
                  <a:lnTo>
                    <a:pt x="3123377" y="74197"/>
                  </a:lnTo>
                  <a:lnTo>
                    <a:pt x="3078235" y="63416"/>
                  </a:lnTo>
                  <a:lnTo>
                    <a:pt x="3032781" y="53451"/>
                  </a:lnTo>
                  <a:lnTo>
                    <a:pt x="2987025" y="44310"/>
                  </a:lnTo>
                  <a:lnTo>
                    <a:pt x="2940974" y="36001"/>
                  </a:lnTo>
                  <a:lnTo>
                    <a:pt x="2894637" y="28532"/>
                  </a:lnTo>
                  <a:lnTo>
                    <a:pt x="2848021" y="21911"/>
                  </a:lnTo>
                  <a:lnTo>
                    <a:pt x="2801135" y="16147"/>
                  </a:lnTo>
                  <a:lnTo>
                    <a:pt x="2753987" y="11247"/>
                  </a:lnTo>
                  <a:lnTo>
                    <a:pt x="2706585" y="7219"/>
                  </a:lnTo>
                  <a:lnTo>
                    <a:pt x="2658937" y="4073"/>
                  </a:lnTo>
                  <a:lnTo>
                    <a:pt x="2611051" y="1815"/>
                  </a:lnTo>
                  <a:lnTo>
                    <a:pt x="2562936" y="455"/>
                  </a:lnTo>
                  <a:lnTo>
                    <a:pt x="2514600" y="0"/>
                  </a:lnTo>
                  <a:close/>
                </a:path>
              </a:pathLst>
            </a:custGeom>
            <a:solidFill>
              <a:srgbClr val="1F202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95294" y="838962"/>
              <a:ext cx="5029200" cy="5029200"/>
            </a:xfrm>
            <a:custGeom>
              <a:avLst/>
              <a:gdLst/>
              <a:ahLst/>
              <a:cxnLst/>
              <a:rect l="l" t="t" r="r" b="b"/>
              <a:pathLst>
                <a:path w="5029200" h="5029200">
                  <a:moveTo>
                    <a:pt x="0" y="2514600"/>
                  </a:moveTo>
                  <a:lnTo>
                    <a:pt x="455" y="2466263"/>
                  </a:lnTo>
                  <a:lnTo>
                    <a:pt x="1815" y="2418148"/>
                  </a:lnTo>
                  <a:lnTo>
                    <a:pt x="4073" y="2370262"/>
                  </a:lnTo>
                  <a:lnTo>
                    <a:pt x="7219" y="2322614"/>
                  </a:lnTo>
                  <a:lnTo>
                    <a:pt x="11247" y="2275212"/>
                  </a:lnTo>
                  <a:lnTo>
                    <a:pt x="16147" y="2228064"/>
                  </a:lnTo>
                  <a:lnTo>
                    <a:pt x="21911" y="2181178"/>
                  </a:lnTo>
                  <a:lnTo>
                    <a:pt x="28532" y="2134562"/>
                  </a:lnTo>
                  <a:lnTo>
                    <a:pt x="36001" y="2088225"/>
                  </a:lnTo>
                  <a:lnTo>
                    <a:pt x="44310" y="2042174"/>
                  </a:lnTo>
                  <a:lnTo>
                    <a:pt x="53451" y="1996418"/>
                  </a:lnTo>
                  <a:lnTo>
                    <a:pt x="63416" y="1950964"/>
                  </a:lnTo>
                  <a:lnTo>
                    <a:pt x="74197" y="1905822"/>
                  </a:lnTo>
                  <a:lnTo>
                    <a:pt x="85785" y="1860998"/>
                  </a:lnTo>
                  <a:lnTo>
                    <a:pt x="98172" y="1816502"/>
                  </a:lnTo>
                  <a:lnTo>
                    <a:pt x="111351" y="1772342"/>
                  </a:lnTo>
                  <a:lnTo>
                    <a:pt x="125313" y="1728525"/>
                  </a:lnTo>
                  <a:lnTo>
                    <a:pt x="140050" y="1685059"/>
                  </a:lnTo>
                  <a:lnTo>
                    <a:pt x="155553" y="1641953"/>
                  </a:lnTo>
                  <a:lnTo>
                    <a:pt x="171815" y="1599215"/>
                  </a:lnTo>
                  <a:lnTo>
                    <a:pt x="188828" y="1556854"/>
                  </a:lnTo>
                  <a:lnTo>
                    <a:pt x="206583" y="1514876"/>
                  </a:lnTo>
                  <a:lnTo>
                    <a:pt x="225073" y="1473291"/>
                  </a:lnTo>
                  <a:lnTo>
                    <a:pt x="244288" y="1432106"/>
                  </a:lnTo>
                  <a:lnTo>
                    <a:pt x="264222" y="1391330"/>
                  </a:lnTo>
                  <a:lnTo>
                    <a:pt x="284865" y="1350971"/>
                  </a:lnTo>
                  <a:lnTo>
                    <a:pt x="306210" y="1311037"/>
                  </a:lnTo>
                  <a:lnTo>
                    <a:pt x="328249" y="1271536"/>
                  </a:lnTo>
                  <a:lnTo>
                    <a:pt x="350973" y="1232476"/>
                  </a:lnTo>
                  <a:lnTo>
                    <a:pt x="374375" y="1193865"/>
                  </a:lnTo>
                  <a:lnTo>
                    <a:pt x="398445" y="1155712"/>
                  </a:lnTo>
                  <a:lnTo>
                    <a:pt x="423176" y="1118024"/>
                  </a:lnTo>
                  <a:lnTo>
                    <a:pt x="448561" y="1080810"/>
                  </a:lnTo>
                  <a:lnTo>
                    <a:pt x="474590" y="1044078"/>
                  </a:lnTo>
                  <a:lnTo>
                    <a:pt x="501255" y="1007837"/>
                  </a:lnTo>
                  <a:lnTo>
                    <a:pt x="528549" y="972093"/>
                  </a:lnTo>
                  <a:lnTo>
                    <a:pt x="556464" y="936856"/>
                  </a:lnTo>
                  <a:lnTo>
                    <a:pt x="584990" y="902133"/>
                  </a:lnTo>
                  <a:lnTo>
                    <a:pt x="614121" y="867932"/>
                  </a:lnTo>
                  <a:lnTo>
                    <a:pt x="643847" y="834263"/>
                  </a:lnTo>
                  <a:lnTo>
                    <a:pt x="674161" y="801132"/>
                  </a:lnTo>
                  <a:lnTo>
                    <a:pt x="705055" y="768549"/>
                  </a:lnTo>
                  <a:lnTo>
                    <a:pt x="736520" y="736520"/>
                  </a:lnTo>
                  <a:lnTo>
                    <a:pt x="768549" y="705055"/>
                  </a:lnTo>
                  <a:lnTo>
                    <a:pt x="801132" y="674161"/>
                  </a:lnTo>
                  <a:lnTo>
                    <a:pt x="834263" y="643847"/>
                  </a:lnTo>
                  <a:lnTo>
                    <a:pt x="867932" y="614121"/>
                  </a:lnTo>
                  <a:lnTo>
                    <a:pt x="902133" y="584990"/>
                  </a:lnTo>
                  <a:lnTo>
                    <a:pt x="936856" y="556464"/>
                  </a:lnTo>
                  <a:lnTo>
                    <a:pt x="972093" y="528549"/>
                  </a:lnTo>
                  <a:lnTo>
                    <a:pt x="1007837" y="501255"/>
                  </a:lnTo>
                  <a:lnTo>
                    <a:pt x="1044078" y="474590"/>
                  </a:lnTo>
                  <a:lnTo>
                    <a:pt x="1080810" y="448561"/>
                  </a:lnTo>
                  <a:lnTo>
                    <a:pt x="1118024" y="423176"/>
                  </a:lnTo>
                  <a:lnTo>
                    <a:pt x="1155712" y="398445"/>
                  </a:lnTo>
                  <a:lnTo>
                    <a:pt x="1193865" y="374375"/>
                  </a:lnTo>
                  <a:lnTo>
                    <a:pt x="1232476" y="350973"/>
                  </a:lnTo>
                  <a:lnTo>
                    <a:pt x="1271536" y="328249"/>
                  </a:lnTo>
                  <a:lnTo>
                    <a:pt x="1311037" y="306210"/>
                  </a:lnTo>
                  <a:lnTo>
                    <a:pt x="1350971" y="284865"/>
                  </a:lnTo>
                  <a:lnTo>
                    <a:pt x="1391330" y="264222"/>
                  </a:lnTo>
                  <a:lnTo>
                    <a:pt x="1432106" y="244288"/>
                  </a:lnTo>
                  <a:lnTo>
                    <a:pt x="1473291" y="225073"/>
                  </a:lnTo>
                  <a:lnTo>
                    <a:pt x="1514876" y="206583"/>
                  </a:lnTo>
                  <a:lnTo>
                    <a:pt x="1556854" y="188828"/>
                  </a:lnTo>
                  <a:lnTo>
                    <a:pt x="1599215" y="171815"/>
                  </a:lnTo>
                  <a:lnTo>
                    <a:pt x="1641953" y="155553"/>
                  </a:lnTo>
                  <a:lnTo>
                    <a:pt x="1685059" y="140050"/>
                  </a:lnTo>
                  <a:lnTo>
                    <a:pt x="1728525" y="125313"/>
                  </a:lnTo>
                  <a:lnTo>
                    <a:pt x="1772342" y="111351"/>
                  </a:lnTo>
                  <a:lnTo>
                    <a:pt x="1816502" y="98172"/>
                  </a:lnTo>
                  <a:lnTo>
                    <a:pt x="1860998" y="85785"/>
                  </a:lnTo>
                  <a:lnTo>
                    <a:pt x="1905822" y="74197"/>
                  </a:lnTo>
                  <a:lnTo>
                    <a:pt x="1950964" y="63416"/>
                  </a:lnTo>
                  <a:lnTo>
                    <a:pt x="1996418" y="53451"/>
                  </a:lnTo>
                  <a:lnTo>
                    <a:pt x="2042174" y="44310"/>
                  </a:lnTo>
                  <a:lnTo>
                    <a:pt x="2088225" y="36001"/>
                  </a:lnTo>
                  <a:lnTo>
                    <a:pt x="2134562" y="28532"/>
                  </a:lnTo>
                  <a:lnTo>
                    <a:pt x="2181178" y="21911"/>
                  </a:lnTo>
                  <a:lnTo>
                    <a:pt x="2228064" y="16147"/>
                  </a:lnTo>
                  <a:lnTo>
                    <a:pt x="2275212" y="11247"/>
                  </a:lnTo>
                  <a:lnTo>
                    <a:pt x="2322614" y="7219"/>
                  </a:lnTo>
                  <a:lnTo>
                    <a:pt x="2370262" y="4073"/>
                  </a:lnTo>
                  <a:lnTo>
                    <a:pt x="2418148" y="1815"/>
                  </a:lnTo>
                  <a:lnTo>
                    <a:pt x="2466263" y="455"/>
                  </a:lnTo>
                  <a:lnTo>
                    <a:pt x="2514600" y="0"/>
                  </a:lnTo>
                  <a:lnTo>
                    <a:pt x="2562936" y="455"/>
                  </a:lnTo>
                  <a:lnTo>
                    <a:pt x="2611051" y="1815"/>
                  </a:lnTo>
                  <a:lnTo>
                    <a:pt x="2658937" y="4073"/>
                  </a:lnTo>
                  <a:lnTo>
                    <a:pt x="2706585" y="7219"/>
                  </a:lnTo>
                  <a:lnTo>
                    <a:pt x="2753987" y="11247"/>
                  </a:lnTo>
                  <a:lnTo>
                    <a:pt x="2801135" y="16147"/>
                  </a:lnTo>
                  <a:lnTo>
                    <a:pt x="2848021" y="21911"/>
                  </a:lnTo>
                  <a:lnTo>
                    <a:pt x="2894637" y="28532"/>
                  </a:lnTo>
                  <a:lnTo>
                    <a:pt x="2940974" y="36001"/>
                  </a:lnTo>
                  <a:lnTo>
                    <a:pt x="2987025" y="44310"/>
                  </a:lnTo>
                  <a:lnTo>
                    <a:pt x="3032781" y="53451"/>
                  </a:lnTo>
                  <a:lnTo>
                    <a:pt x="3078235" y="63416"/>
                  </a:lnTo>
                  <a:lnTo>
                    <a:pt x="3123377" y="74197"/>
                  </a:lnTo>
                  <a:lnTo>
                    <a:pt x="3168201" y="85785"/>
                  </a:lnTo>
                  <a:lnTo>
                    <a:pt x="3212697" y="98172"/>
                  </a:lnTo>
                  <a:lnTo>
                    <a:pt x="3256857" y="111351"/>
                  </a:lnTo>
                  <a:lnTo>
                    <a:pt x="3300674" y="125313"/>
                  </a:lnTo>
                  <a:lnTo>
                    <a:pt x="3344140" y="140050"/>
                  </a:lnTo>
                  <a:lnTo>
                    <a:pt x="3387246" y="155553"/>
                  </a:lnTo>
                  <a:lnTo>
                    <a:pt x="3429984" y="171815"/>
                  </a:lnTo>
                  <a:lnTo>
                    <a:pt x="3472345" y="188828"/>
                  </a:lnTo>
                  <a:lnTo>
                    <a:pt x="3514323" y="206583"/>
                  </a:lnTo>
                  <a:lnTo>
                    <a:pt x="3555908" y="225073"/>
                  </a:lnTo>
                  <a:lnTo>
                    <a:pt x="3597093" y="244288"/>
                  </a:lnTo>
                  <a:lnTo>
                    <a:pt x="3637869" y="264222"/>
                  </a:lnTo>
                  <a:lnTo>
                    <a:pt x="3678228" y="284865"/>
                  </a:lnTo>
                  <a:lnTo>
                    <a:pt x="3718162" y="306210"/>
                  </a:lnTo>
                  <a:lnTo>
                    <a:pt x="3757663" y="328249"/>
                  </a:lnTo>
                  <a:lnTo>
                    <a:pt x="3796723" y="350973"/>
                  </a:lnTo>
                  <a:lnTo>
                    <a:pt x="3835334" y="374375"/>
                  </a:lnTo>
                  <a:lnTo>
                    <a:pt x="3873487" y="398445"/>
                  </a:lnTo>
                  <a:lnTo>
                    <a:pt x="3911175" y="423176"/>
                  </a:lnTo>
                  <a:lnTo>
                    <a:pt x="3948389" y="448561"/>
                  </a:lnTo>
                  <a:lnTo>
                    <a:pt x="3985121" y="474590"/>
                  </a:lnTo>
                  <a:lnTo>
                    <a:pt x="4021362" y="501255"/>
                  </a:lnTo>
                  <a:lnTo>
                    <a:pt x="4057106" y="528549"/>
                  </a:lnTo>
                  <a:lnTo>
                    <a:pt x="4092343" y="556464"/>
                  </a:lnTo>
                  <a:lnTo>
                    <a:pt x="4127066" y="584990"/>
                  </a:lnTo>
                  <a:lnTo>
                    <a:pt x="4161267" y="614121"/>
                  </a:lnTo>
                  <a:lnTo>
                    <a:pt x="4194936" y="643847"/>
                  </a:lnTo>
                  <a:lnTo>
                    <a:pt x="4228067" y="674161"/>
                  </a:lnTo>
                  <a:lnTo>
                    <a:pt x="4260650" y="705055"/>
                  </a:lnTo>
                  <a:lnTo>
                    <a:pt x="4292679" y="736520"/>
                  </a:lnTo>
                  <a:lnTo>
                    <a:pt x="4324144" y="768549"/>
                  </a:lnTo>
                  <a:lnTo>
                    <a:pt x="4355038" y="801132"/>
                  </a:lnTo>
                  <a:lnTo>
                    <a:pt x="4385352" y="834263"/>
                  </a:lnTo>
                  <a:lnTo>
                    <a:pt x="4415078" y="867932"/>
                  </a:lnTo>
                  <a:lnTo>
                    <a:pt x="4444209" y="902133"/>
                  </a:lnTo>
                  <a:lnTo>
                    <a:pt x="4472735" y="936856"/>
                  </a:lnTo>
                  <a:lnTo>
                    <a:pt x="4500650" y="972093"/>
                  </a:lnTo>
                  <a:lnTo>
                    <a:pt x="4527944" y="1007837"/>
                  </a:lnTo>
                  <a:lnTo>
                    <a:pt x="4554609" y="1044078"/>
                  </a:lnTo>
                  <a:lnTo>
                    <a:pt x="4580638" y="1080810"/>
                  </a:lnTo>
                  <a:lnTo>
                    <a:pt x="4606023" y="1118024"/>
                  </a:lnTo>
                  <a:lnTo>
                    <a:pt x="4630754" y="1155712"/>
                  </a:lnTo>
                  <a:lnTo>
                    <a:pt x="4654824" y="1193865"/>
                  </a:lnTo>
                  <a:lnTo>
                    <a:pt x="4678226" y="1232476"/>
                  </a:lnTo>
                  <a:lnTo>
                    <a:pt x="4700950" y="1271536"/>
                  </a:lnTo>
                  <a:lnTo>
                    <a:pt x="4722989" y="1311037"/>
                  </a:lnTo>
                  <a:lnTo>
                    <a:pt x="4744334" y="1350971"/>
                  </a:lnTo>
                  <a:lnTo>
                    <a:pt x="4764977" y="1391330"/>
                  </a:lnTo>
                  <a:lnTo>
                    <a:pt x="4784911" y="1432106"/>
                  </a:lnTo>
                  <a:lnTo>
                    <a:pt x="4804126" y="1473291"/>
                  </a:lnTo>
                  <a:lnTo>
                    <a:pt x="4822616" y="1514876"/>
                  </a:lnTo>
                  <a:lnTo>
                    <a:pt x="4840371" y="1556854"/>
                  </a:lnTo>
                  <a:lnTo>
                    <a:pt x="4857384" y="1599215"/>
                  </a:lnTo>
                  <a:lnTo>
                    <a:pt x="4873646" y="1641953"/>
                  </a:lnTo>
                  <a:lnTo>
                    <a:pt x="4889149" y="1685059"/>
                  </a:lnTo>
                  <a:lnTo>
                    <a:pt x="4903886" y="1728525"/>
                  </a:lnTo>
                  <a:lnTo>
                    <a:pt x="4917848" y="1772342"/>
                  </a:lnTo>
                  <a:lnTo>
                    <a:pt x="4931027" y="1816502"/>
                  </a:lnTo>
                  <a:lnTo>
                    <a:pt x="4943414" y="1860998"/>
                  </a:lnTo>
                  <a:lnTo>
                    <a:pt x="4955002" y="1905822"/>
                  </a:lnTo>
                  <a:lnTo>
                    <a:pt x="4965783" y="1950964"/>
                  </a:lnTo>
                  <a:lnTo>
                    <a:pt x="4975748" y="1996418"/>
                  </a:lnTo>
                  <a:lnTo>
                    <a:pt x="4984889" y="2042174"/>
                  </a:lnTo>
                  <a:lnTo>
                    <a:pt x="4993198" y="2088225"/>
                  </a:lnTo>
                  <a:lnTo>
                    <a:pt x="5000667" y="2134562"/>
                  </a:lnTo>
                  <a:lnTo>
                    <a:pt x="5007288" y="2181178"/>
                  </a:lnTo>
                  <a:lnTo>
                    <a:pt x="5013052" y="2228064"/>
                  </a:lnTo>
                  <a:lnTo>
                    <a:pt x="5017952" y="2275212"/>
                  </a:lnTo>
                  <a:lnTo>
                    <a:pt x="5021980" y="2322614"/>
                  </a:lnTo>
                  <a:lnTo>
                    <a:pt x="5025126" y="2370262"/>
                  </a:lnTo>
                  <a:lnTo>
                    <a:pt x="5027384" y="2418148"/>
                  </a:lnTo>
                  <a:lnTo>
                    <a:pt x="5028744" y="2466263"/>
                  </a:lnTo>
                  <a:lnTo>
                    <a:pt x="5029200" y="2514600"/>
                  </a:lnTo>
                  <a:lnTo>
                    <a:pt x="5028744" y="2562936"/>
                  </a:lnTo>
                  <a:lnTo>
                    <a:pt x="5027384" y="2611051"/>
                  </a:lnTo>
                  <a:lnTo>
                    <a:pt x="5025126" y="2658937"/>
                  </a:lnTo>
                  <a:lnTo>
                    <a:pt x="5021980" y="2706585"/>
                  </a:lnTo>
                  <a:lnTo>
                    <a:pt x="5017952" y="2753987"/>
                  </a:lnTo>
                  <a:lnTo>
                    <a:pt x="5013052" y="2801135"/>
                  </a:lnTo>
                  <a:lnTo>
                    <a:pt x="5007288" y="2848021"/>
                  </a:lnTo>
                  <a:lnTo>
                    <a:pt x="5000667" y="2894637"/>
                  </a:lnTo>
                  <a:lnTo>
                    <a:pt x="4993198" y="2940974"/>
                  </a:lnTo>
                  <a:lnTo>
                    <a:pt x="4984889" y="2987025"/>
                  </a:lnTo>
                  <a:lnTo>
                    <a:pt x="4975748" y="3032781"/>
                  </a:lnTo>
                  <a:lnTo>
                    <a:pt x="4965783" y="3078235"/>
                  </a:lnTo>
                  <a:lnTo>
                    <a:pt x="4955002" y="3123377"/>
                  </a:lnTo>
                  <a:lnTo>
                    <a:pt x="4943414" y="3168201"/>
                  </a:lnTo>
                  <a:lnTo>
                    <a:pt x="4931027" y="3212697"/>
                  </a:lnTo>
                  <a:lnTo>
                    <a:pt x="4917848" y="3256857"/>
                  </a:lnTo>
                  <a:lnTo>
                    <a:pt x="4903886" y="3300674"/>
                  </a:lnTo>
                  <a:lnTo>
                    <a:pt x="4889149" y="3344140"/>
                  </a:lnTo>
                  <a:lnTo>
                    <a:pt x="4873646" y="3387246"/>
                  </a:lnTo>
                  <a:lnTo>
                    <a:pt x="4857384" y="3429984"/>
                  </a:lnTo>
                  <a:lnTo>
                    <a:pt x="4840371" y="3472345"/>
                  </a:lnTo>
                  <a:lnTo>
                    <a:pt x="4822616" y="3514323"/>
                  </a:lnTo>
                  <a:lnTo>
                    <a:pt x="4804126" y="3555908"/>
                  </a:lnTo>
                  <a:lnTo>
                    <a:pt x="4784911" y="3597093"/>
                  </a:lnTo>
                  <a:lnTo>
                    <a:pt x="4764977" y="3637869"/>
                  </a:lnTo>
                  <a:lnTo>
                    <a:pt x="4744334" y="3678228"/>
                  </a:lnTo>
                  <a:lnTo>
                    <a:pt x="4722989" y="3718162"/>
                  </a:lnTo>
                  <a:lnTo>
                    <a:pt x="4700950" y="3757663"/>
                  </a:lnTo>
                  <a:lnTo>
                    <a:pt x="4678226" y="3796723"/>
                  </a:lnTo>
                  <a:lnTo>
                    <a:pt x="4654824" y="3835334"/>
                  </a:lnTo>
                  <a:lnTo>
                    <a:pt x="4630754" y="3873487"/>
                  </a:lnTo>
                  <a:lnTo>
                    <a:pt x="4606023" y="3911175"/>
                  </a:lnTo>
                  <a:lnTo>
                    <a:pt x="4580638" y="3948389"/>
                  </a:lnTo>
                  <a:lnTo>
                    <a:pt x="4554609" y="3985121"/>
                  </a:lnTo>
                  <a:lnTo>
                    <a:pt x="4527944" y="4021362"/>
                  </a:lnTo>
                  <a:lnTo>
                    <a:pt x="4500650" y="4057106"/>
                  </a:lnTo>
                  <a:lnTo>
                    <a:pt x="4472735" y="4092343"/>
                  </a:lnTo>
                  <a:lnTo>
                    <a:pt x="4444209" y="4127066"/>
                  </a:lnTo>
                  <a:lnTo>
                    <a:pt x="4415078" y="4161267"/>
                  </a:lnTo>
                  <a:lnTo>
                    <a:pt x="4385352" y="4194936"/>
                  </a:lnTo>
                  <a:lnTo>
                    <a:pt x="4355038" y="4228067"/>
                  </a:lnTo>
                  <a:lnTo>
                    <a:pt x="4324144" y="4260650"/>
                  </a:lnTo>
                  <a:lnTo>
                    <a:pt x="4292679" y="4292679"/>
                  </a:lnTo>
                  <a:lnTo>
                    <a:pt x="4260650" y="4324144"/>
                  </a:lnTo>
                  <a:lnTo>
                    <a:pt x="4228067" y="4355038"/>
                  </a:lnTo>
                  <a:lnTo>
                    <a:pt x="4194936" y="4385352"/>
                  </a:lnTo>
                  <a:lnTo>
                    <a:pt x="4161267" y="4415078"/>
                  </a:lnTo>
                  <a:lnTo>
                    <a:pt x="4127066" y="4444209"/>
                  </a:lnTo>
                  <a:lnTo>
                    <a:pt x="4092343" y="4472735"/>
                  </a:lnTo>
                  <a:lnTo>
                    <a:pt x="4057106" y="4500650"/>
                  </a:lnTo>
                  <a:lnTo>
                    <a:pt x="4021362" y="4527944"/>
                  </a:lnTo>
                  <a:lnTo>
                    <a:pt x="3985121" y="4554609"/>
                  </a:lnTo>
                  <a:lnTo>
                    <a:pt x="3948389" y="4580638"/>
                  </a:lnTo>
                  <a:lnTo>
                    <a:pt x="3911175" y="4606023"/>
                  </a:lnTo>
                  <a:lnTo>
                    <a:pt x="3873487" y="4630754"/>
                  </a:lnTo>
                  <a:lnTo>
                    <a:pt x="3835334" y="4654824"/>
                  </a:lnTo>
                  <a:lnTo>
                    <a:pt x="3796723" y="4678226"/>
                  </a:lnTo>
                  <a:lnTo>
                    <a:pt x="3757663" y="4700950"/>
                  </a:lnTo>
                  <a:lnTo>
                    <a:pt x="3718162" y="4722989"/>
                  </a:lnTo>
                  <a:lnTo>
                    <a:pt x="3678228" y="4744334"/>
                  </a:lnTo>
                  <a:lnTo>
                    <a:pt x="3637869" y="4764977"/>
                  </a:lnTo>
                  <a:lnTo>
                    <a:pt x="3597093" y="4784911"/>
                  </a:lnTo>
                  <a:lnTo>
                    <a:pt x="3555908" y="4804126"/>
                  </a:lnTo>
                  <a:lnTo>
                    <a:pt x="3514323" y="4822616"/>
                  </a:lnTo>
                  <a:lnTo>
                    <a:pt x="3472345" y="4840371"/>
                  </a:lnTo>
                  <a:lnTo>
                    <a:pt x="3429984" y="4857384"/>
                  </a:lnTo>
                  <a:lnTo>
                    <a:pt x="3387246" y="4873646"/>
                  </a:lnTo>
                  <a:lnTo>
                    <a:pt x="3344140" y="4889149"/>
                  </a:lnTo>
                  <a:lnTo>
                    <a:pt x="3300674" y="4903886"/>
                  </a:lnTo>
                  <a:lnTo>
                    <a:pt x="3256857" y="4917848"/>
                  </a:lnTo>
                  <a:lnTo>
                    <a:pt x="3212697" y="4931027"/>
                  </a:lnTo>
                  <a:lnTo>
                    <a:pt x="3168201" y="4943414"/>
                  </a:lnTo>
                  <a:lnTo>
                    <a:pt x="3123377" y="4955002"/>
                  </a:lnTo>
                  <a:lnTo>
                    <a:pt x="3078235" y="4965783"/>
                  </a:lnTo>
                  <a:lnTo>
                    <a:pt x="3032781" y="4975748"/>
                  </a:lnTo>
                  <a:lnTo>
                    <a:pt x="2987025" y="4984889"/>
                  </a:lnTo>
                  <a:lnTo>
                    <a:pt x="2940974" y="4993198"/>
                  </a:lnTo>
                  <a:lnTo>
                    <a:pt x="2894637" y="5000667"/>
                  </a:lnTo>
                  <a:lnTo>
                    <a:pt x="2848021" y="5007288"/>
                  </a:lnTo>
                  <a:lnTo>
                    <a:pt x="2801135" y="5013052"/>
                  </a:lnTo>
                  <a:lnTo>
                    <a:pt x="2753987" y="5017952"/>
                  </a:lnTo>
                  <a:lnTo>
                    <a:pt x="2706585" y="5021980"/>
                  </a:lnTo>
                  <a:lnTo>
                    <a:pt x="2658937" y="5025126"/>
                  </a:lnTo>
                  <a:lnTo>
                    <a:pt x="2611051" y="5027384"/>
                  </a:lnTo>
                  <a:lnTo>
                    <a:pt x="2562936" y="5028744"/>
                  </a:lnTo>
                  <a:lnTo>
                    <a:pt x="2514600" y="5029200"/>
                  </a:lnTo>
                  <a:lnTo>
                    <a:pt x="2466263" y="5028744"/>
                  </a:lnTo>
                  <a:lnTo>
                    <a:pt x="2418148" y="5027384"/>
                  </a:lnTo>
                  <a:lnTo>
                    <a:pt x="2370262" y="5025126"/>
                  </a:lnTo>
                  <a:lnTo>
                    <a:pt x="2322614" y="5021980"/>
                  </a:lnTo>
                  <a:lnTo>
                    <a:pt x="2275212" y="5017952"/>
                  </a:lnTo>
                  <a:lnTo>
                    <a:pt x="2228064" y="5013052"/>
                  </a:lnTo>
                  <a:lnTo>
                    <a:pt x="2181178" y="5007288"/>
                  </a:lnTo>
                  <a:lnTo>
                    <a:pt x="2134562" y="5000667"/>
                  </a:lnTo>
                  <a:lnTo>
                    <a:pt x="2088225" y="4993198"/>
                  </a:lnTo>
                  <a:lnTo>
                    <a:pt x="2042174" y="4984889"/>
                  </a:lnTo>
                  <a:lnTo>
                    <a:pt x="1996418" y="4975748"/>
                  </a:lnTo>
                  <a:lnTo>
                    <a:pt x="1950964" y="4965783"/>
                  </a:lnTo>
                  <a:lnTo>
                    <a:pt x="1905822" y="4955002"/>
                  </a:lnTo>
                  <a:lnTo>
                    <a:pt x="1860998" y="4943414"/>
                  </a:lnTo>
                  <a:lnTo>
                    <a:pt x="1816502" y="4931027"/>
                  </a:lnTo>
                  <a:lnTo>
                    <a:pt x="1772342" y="4917848"/>
                  </a:lnTo>
                  <a:lnTo>
                    <a:pt x="1728525" y="4903886"/>
                  </a:lnTo>
                  <a:lnTo>
                    <a:pt x="1685059" y="4889149"/>
                  </a:lnTo>
                  <a:lnTo>
                    <a:pt x="1641953" y="4873646"/>
                  </a:lnTo>
                  <a:lnTo>
                    <a:pt x="1599215" y="4857384"/>
                  </a:lnTo>
                  <a:lnTo>
                    <a:pt x="1556854" y="4840371"/>
                  </a:lnTo>
                  <a:lnTo>
                    <a:pt x="1514876" y="4822616"/>
                  </a:lnTo>
                  <a:lnTo>
                    <a:pt x="1473291" y="4804126"/>
                  </a:lnTo>
                  <a:lnTo>
                    <a:pt x="1432106" y="4784911"/>
                  </a:lnTo>
                  <a:lnTo>
                    <a:pt x="1391330" y="4764977"/>
                  </a:lnTo>
                  <a:lnTo>
                    <a:pt x="1350971" y="4744334"/>
                  </a:lnTo>
                  <a:lnTo>
                    <a:pt x="1311037" y="4722989"/>
                  </a:lnTo>
                  <a:lnTo>
                    <a:pt x="1271536" y="4700950"/>
                  </a:lnTo>
                  <a:lnTo>
                    <a:pt x="1232476" y="4678226"/>
                  </a:lnTo>
                  <a:lnTo>
                    <a:pt x="1193865" y="4654824"/>
                  </a:lnTo>
                  <a:lnTo>
                    <a:pt x="1155712" y="4630754"/>
                  </a:lnTo>
                  <a:lnTo>
                    <a:pt x="1118024" y="4606023"/>
                  </a:lnTo>
                  <a:lnTo>
                    <a:pt x="1080810" y="4580638"/>
                  </a:lnTo>
                  <a:lnTo>
                    <a:pt x="1044078" y="4554609"/>
                  </a:lnTo>
                  <a:lnTo>
                    <a:pt x="1007837" y="4527944"/>
                  </a:lnTo>
                  <a:lnTo>
                    <a:pt x="972093" y="4500650"/>
                  </a:lnTo>
                  <a:lnTo>
                    <a:pt x="936856" y="4472735"/>
                  </a:lnTo>
                  <a:lnTo>
                    <a:pt x="902133" y="4444209"/>
                  </a:lnTo>
                  <a:lnTo>
                    <a:pt x="867932" y="4415078"/>
                  </a:lnTo>
                  <a:lnTo>
                    <a:pt x="834263" y="4385352"/>
                  </a:lnTo>
                  <a:lnTo>
                    <a:pt x="801132" y="4355038"/>
                  </a:lnTo>
                  <a:lnTo>
                    <a:pt x="768549" y="4324144"/>
                  </a:lnTo>
                  <a:lnTo>
                    <a:pt x="736520" y="4292679"/>
                  </a:lnTo>
                  <a:lnTo>
                    <a:pt x="705055" y="4260650"/>
                  </a:lnTo>
                  <a:lnTo>
                    <a:pt x="674161" y="4228067"/>
                  </a:lnTo>
                  <a:lnTo>
                    <a:pt x="643847" y="4194936"/>
                  </a:lnTo>
                  <a:lnTo>
                    <a:pt x="614121" y="4161267"/>
                  </a:lnTo>
                  <a:lnTo>
                    <a:pt x="584990" y="4127066"/>
                  </a:lnTo>
                  <a:lnTo>
                    <a:pt x="556464" y="4092343"/>
                  </a:lnTo>
                  <a:lnTo>
                    <a:pt x="528549" y="4057106"/>
                  </a:lnTo>
                  <a:lnTo>
                    <a:pt x="501255" y="4021362"/>
                  </a:lnTo>
                  <a:lnTo>
                    <a:pt x="474590" y="3985121"/>
                  </a:lnTo>
                  <a:lnTo>
                    <a:pt x="448561" y="3948389"/>
                  </a:lnTo>
                  <a:lnTo>
                    <a:pt x="423176" y="3911175"/>
                  </a:lnTo>
                  <a:lnTo>
                    <a:pt x="398445" y="3873487"/>
                  </a:lnTo>
                  <a:lnTo>
                    <a:pt x="374375" y="3835334"/>
                  </a:lnTo>
                  <a:lnTo>
                    <a:pt x="350973" y="3796723"/>
                  </a:lnTo>
                  <a:lnTo>
                    <a:pt x="328249" y="3757663"/>
                  </a:lnTo>
                  <a:lnTo>
                    <a:pt x="306210" y="3718162"/>
                  </a:lnTo>
                  <a:lnTo>
                    <a:pt x="284865" y="3678228"/>
                  </a:lnTo>
                  <a:lnTo>
                    <a:pt x="264222" y="3637869"/>
                  </a:lnTo>
                  <a:lnTo>
                    <a:pt x="244288" y="3597093"/>
                  </a:lnTo>
                  <a:lnTo>
                    <a:pt x="225073" y="3555908"/>
                  </a:lnTo>
                  <a:lnTo>
                    <a:pt x="206583" y="3514323"/>
                  </a:lnTo>
                  <a:lnTo>
                    <a:pt x="188828" y="3472345"/>
                  </a:lnTo>
                  <a:lnTo>
                    <a:pt x="171815" y="3429984"/>
                  </a:lnTo>
                  <a:lnTo>
                    <a:pt x="155553" y="3387246"/>
                  </a:lnTo>
                  <a:lnTo>
                    <a:pt x="140050" y="3344140"/>
                  </a:lnTo>
                  <a:lnTo>
                    <a:pt x="125313" y="3300674"/>
                  </a:lnTo>
                  <a:lnTo>
                    <a:pt x="111351" y="3256857"/>
                  </a:lnTo>
                  <a:lnTo>
                    <a:pt x="98172" y="3212697"/>
                  </a:lnTo>
                  <a:lnTo>
                    <a:pt x="85785" y="3168201"/>
                  </a:lnTo>
                  <a:lnTo>
                    <a:pt x="74197" y="3123377"/>
                  </a:lnTo>
                  <a:lnTo>
                    <a:pt x="63416" y="3078235"/>
                  </a:lnTo>
                  <a:lnTo>
                    <a:pt x="53451" y="3032781"/>
                  </a:lnTo>
                  <a:lnTo>
                    <a:pt x="44310" y="2987025"/>
                  </a:lnTo>
                  <a:lnTo>
                    <a:pt x="36001" y="2940974"/>
                  </a:lnTo>
                  <a:lnTo>
                    <a:pt x="28532" y="2894637"/>
                  </a:lnTo>
                  <a:lnTo>
                    <a:pt x="21911" y="2848021"/>
                  </a:lnTo>
                  <a:lnTo>
                    <a:pt x="16147" y="2801135"/>
                  </a:lnTo>
                  <a:lnTo>
                    <a:pt x="11247" y="2753987"/>
                  </a:lnTo>
                  <a:lnTo>
                    <a:pt x="7219" y="2706585"/>
                  </a:lnTo>
                  <a:lnTo>
                    <a:pt x="4073" y="2658937"/>
                  </a:lnTo>
                  <a:lnTo>
                    <a:pt x="1815" y="2611051"/>
                  </a:lnTo>
                  <a:lnTo>
                    <a:pt x="455" y="2562936"/>
                  </a:lnTo>
                  <a:lnTo>
                    <a:pt x="0" y="251460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24654" y="2151379"/>
            <a:ext cx="3568700" cy="226949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 marR="5080" algn="ctr">
              <a:lnSpc>
                <a:spcPts val="5590"/>
              </a:lnSpc>
              <a:spcBef>
                <a:spcPts val="1025"/>
              </a:spcBef>
            </a:pPr>
            <a:r>
              <a:rPr sz="5400" spc="-5" dirty="0"/>
              <a:t>Anastomosis  </a:t>
            </a:r>
            <a:r>
              <a:rPr sz="5400" dirty="0"/>
              <a:t>on the </a:t>
            </a:r>
            <a:r>
              <a:rPr sz="5400" spc="5" dirty="0"/>
              <a:t> </a:t>
            </a:r>
            <a:r>
              <a:rPr sz="5400" dirty="0"/>
              <a:t>acromion</a:t>
            </a:r>
            <a:endParaRPr sz="5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4" y="350456"/>
            <a:ext cx="3820795" cy="993775"/>
            <a:chOff x="2128964" y="350456"/>
            <a:chExt cx="3820795" cy="993775"/>
          </a:xfrm>
        </p:grpSpPr>
        <p:sp>
          <p:nvSpPr>
            <p:cNvPr id="3" name="object 3"/>
            <p:cNvSpPr/>
            <p:nvPr/>
          </p:nvSpPr>
          <p:spPr>
            <a:xfrm>
              <a:off x="2134361" y="355853"/>
              <a:ext cx="3810000" cy="982980"/>
            </a:xfrm>
            <a:custGeom>
              <a:avLst/>
              <a:gdLst/>
              <a:ahLst/>
              <a:cxnLst/>
              <a:rect l="l" t="t" r="r" b="b"/>
              <a:pathLst>
                <a:path w="3810000" h="982980">
                  <a:moveTo>
                    <a:pt x="3646170" y="0"/>
                  </a:moveTo>
                  <a:lnTo>
                    <a:pt x="163830" y="0"/>
                  </a:lnTo>
                  <a:lnTo>
                    <a:pt x="120297" y="5856"/>
                  </a:lnTo>
                  <a:lnTo>
                    <a:pt x="81167" y="22380"/>
                  </a:lnTo>
                  <a:lnTo>
                    <a:pt x="48006" y="48005"/>
                  </a:lnTo>
                  <a:lnTo>
                    <a:pt x="22380" y="81167"/>
                  </a:lnTo>
                  <a:lnTo>
                    <a:pt x="5856" y="120297"/>
                  </a:lnTo>
                  <a:lnTo>
                    <a:pt x="0" y="163830"/>
                  </a:lnTo>
                  <a:lnTo>
                    <a:pt x="0" y="819150"/>
                  </a:lnTo>
                  <a:lnTo>
                    <a:pt x="5856" y="862682"/>
                  </a:lnTo>
                  <a:lnTo>
                    <a:pt x="22380" y="901812"/>
                  </a:lnTo>
                  <a:lnTo>
                    <a:pt x="48006" y="934974"/>
                  </a:lnTo>
                  <a:lnTo>
                    <a:pt x="81167" y="960599"/>
                  </a:lnTo>
                  <a:lnTo>
                    <a:pt x="120297" y="977123"/>
                  </a:lnTo>
                  <a:lnTo>
                    <a:pt x="163830" y="982980"/>
                  </a:lnTo>
                  <a:lnTo>
                    <a:pt x="3646170" y="982980"/>
                  </a:lnTo>
                  <a:lnTo>
                    <a:pt x="3689702" y="977123"/>
                  </a:lnTo>
                  <a:lnTo>
                    <a:pt x="3728832" y="960599"/>
                  </a:lnTo>
                  <a:lnTo>
                    <a:pt x="3761993" y="934974"/>
                  </a:lnTo>
                  <a:lnTo>
                    <a:pt x="3787619" y="901812"/>
                  </a:lnTo>
                  <a:lnTo>
                    <a:pt x="3804143" y="862682"/>
                  </a:lnTo>
                  <a:lnTo>
                    <a:pt x="3810000" y="819150"/>
                  </a:lnTo>
                  <a:lnTo>
                    <a:pt x="3810000" y="163830"/>
                  </a:lnTo>
                  <a:lnTo>
                    <a:pt x="3804143" y="120297"/>
                  </a:lnTo>
                  <a:lnTo>
                    <a:pt x="3787619" y="81167"/>
                  </a:lnTo>
                  <a:lnTo>
                    <a:pt x="3761993" y="48006"/>
                  </a:lnTo>
                  <a:lnTo>
                    <a:pt x="3728832" y="22380"/>
                  </a:lnTo>
                  <a:lnTo>
                    <a:pt x="3689702" y="5856"/>
                  </a:lnTo>
                  <a:lnTo>
                    <a:pt x="364617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34361" y="355853"/>
              <a:ext cx="3810000" cy="982980"/>
            </a:xfrm>
            <a:custGeom>
              <a:avLst/>
              <a:gdLst/>
              <a:ahLst/>
              <a:cxnLst/>
              <a:rect l="l" t="t" r="r" b="b"/>
              <a:pathLst>
                <a:path w="3810000" h="982980">
                  <a:moveTo>
                    <a:pt x="0" y="163830"/>
                  </a:moveTo>
                  <a:lnTo>
                    <a:pt x="5856" y="120297"/>
                  </a:lnTo>
                  <a:lnTo>
                    <a:pt x="22380" y="81167"/>
                  </a:lnTo>
                  <a:lnTo>
                    <a:pt x="48006" y="48005"/>
                  </a:lnTo>
                  <a:lnTo>
                    <a:pt x="81167" y="22380"/>
                  </a:lnTo>
                  <a:lnTo>
                    <a:pt x="120297" y="5856"/>
                  </a:lnTo>
                  <a:lnTo>
                    <a:pt x="163830" y="0"/>
                  </a:lnTo>
                  <a:lnTo>
                    <a:pt x="3646170" y="0"/>
                  </a:lnTo>
                  <a:lnTo>
                    <a:pt x="3689702" y="5856"/>
                  </a:lnTo>
                  <a:lnTo>
                    <a:pt x="3728832" y="22380"/>
                  </a:lnTo>
                  <a:lnTo>
                    <a:pt x="3761993" y="48006"/>
                  </a:lnTo>
                  <a:lnTo>
                    <a:pt x="3787619" y="81167"/>
                  </a:lnTo>
                  <a:lnTo>
                    <a:pt x="3804143" y="120297"/>
                  </a:lnTo>
                  <a:lnTo>
                    <a:pt x="3810000" y="163830"/>
                  </a:lnTo>
                  <a:lnTo>
                    <a:pt x="3810000" y="819150"/>
                  </a:lnTo>
                  <a:lnTo>
                    <a:pt x="3804143" y="862682"/>
                  </a:lnTo>
                  <a:lnTo>
                    <a:pt x="3787619" y="901812"/>
                  </a:lnTo>
                  <a:lnTo>
                    <a:pt x="3761993" y="934974"/>
                  </a:lnTo>
                  <a:lnTo>
                    <a:pt x="3728832" y="960599"/>
                  </a:lnTo>
                  <a:lnTo>
                    <a:pt x="3689702" y="977123"/>
                  </a:lnTo>
                  <a:lnTo>
                    <a:pt x="3646170" y="982980"/>
                  </a:lnTo>
                  <a:lnTo>
                    <a:pt x="163830" y="982980"/>
                  </a:lnTo>
                  <a:lnTo>
                    <a:pt x="120297" y="977123"/>
                  </a:lnTo>
                  <a:lnTo>
                    <a:pt x="81167" y="960599"/>
                  </a:lnTo>
                  <a:lnTo>
                    <a:pt x="48006" y="934974"/>
                  </a:lnTo>
                  <a:lnTo>
                    <a:pt x="22380" y="901812"/>
                  </a:lnTo>
                  <a:lnTo>
                    <a:pt x="5856" y="862682"/>
                  </a:lnTo>
                  <a:lnTo>
                    <a:pt x="0" y="819150"/>
                  </a:lnTo>
                  <a:lnTo>
                    <a:pt x="0" y="16383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29052" y="461213"/>
            <a:ext cx="332676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solidFill>
                  <a:schemeClr val="bg1"/>
                </a:solidFill>
              </a:rPr>
              <a:t>Sharing</a:t>
            </a:r>
            <a:r>
              <a:rPr sz="4200" spc="-85" dirty="0">
                <a:solidFill>
                  <a:schemeClr val="bg1"/>
                </a:solidFill>
              </a:rPr>
              <a:t> </a:t>
            </a:r>
            <a:r>
              <a:rPr sz="4200" spc="-5" dirty="0">
                <a:solidFill>
                  <a:schemeClr val="bg1"/>
                </a:solidFill>
              </a:rPr>
              <a:t>vessels</a:t>
            </a:r>
            <a:endParaRPr sz="4200" dirty="0">
              <a:solidFill>
                <a:schemeClr val="bg1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28964" y="1647380"/>
            <a:ext cx="7935595" cy="1285240"/>
            <a:chOff x="2128964" y="1647380"/>
            <a:chExt cx="7935595" cy="1285240"/>
          </a:xfrm>
        </p:grpSpPr>
        <p:sp>
          <p:nvSpPr>
            <p:cNvPr id="7" name="object 7"/>
            <p:cNvSpPr/>
            <p:nvPr/>
          </p:nvSpPr>
          <p:spPr>
            <a:xfrm>
              <a:off x="2134361" y="1652777"/>
              <a:ext cx="7924800" cy="1274445"/>
            </a:xfrm>
            <a:custGeom>
              <a:avLst/>
              <a:gdLst/>
              <a:ahLst/>
              <a:cxnLst/>
              <a:rect l="l" t="t" r="r" b="b"/>
              <a:pathLst>
                <a:path w="7924800" h="1274445">
                  <a:moveTo>
                    <a:pt x="7712456" y="0"/>
                  </a:moveTo>
                  <a:lnTo>
                    <a:pt x="212344" y="0"/>
                  </a:lnTo>
                  <a:lnTo>
                    <a:pt x="163672" y="5610"/>
                  </a:lnTo>
                  <a:lnTo>
                    <a:pt x="118983" y="21592"/>
                  </a:lnTo>
                  <a:lnTo>
                    <a:pt x="79556" y="46666"/>
                  </a:lnTo>
                  <a:lnTo>
                    <a:pt x="46666" y="79556"/>
                  </a:lnTo>
                  <a:lnTo>
                    <a:pt x="21592" y="118983"/>
                  </a:lnTo>
                  <a:lnTo>
                    <a:pt x="5610" y="163672"/>
                  </a:lnTo>
                  <a:lnTo>
                    <a:pt x="0" y="212344"/>
                  </a:lnTo>
                  <a:lnTo>
                    <a:pt x="0" y="1061720"/>
                  </a:lnTo>
                  <a:lnTo>
                    <a:pt x="5610" y="1110391"/>
                  </a:lnTo>
                  <a:lnTo>
                    <a:pt x="21592" y="1155080"/>
                  </a:lnTo>
                  <a:lnTo>
                    <a:pt x="46666" y="1194507"/>
                  </a:lnTo>
                  <a:lnTo>
                    <a:pt x="79556" y="1227397"/>
                  </a:lnTo>
                  <a:lnTo>
                    <a:pt x="118983" y="1252471"/>
                  </a:lnTo>
                  <a:lnTo>
                    <a:pt x="163672" y="1268453"/>
                  </a:lnTo>
                  <a:lnTo>
                    <a:pt x="212344" y="1274064"/>
                  </a:lnTo>
                  <a:lnTo>
                    <a:pt x="7712456" y="1274064"/>
                  </a:lnTo>
                  <a:lnTo>
                    <a:pt x="7761127" y="1268453"/>
                  </a:lnTo>
                  <a:lnTo>
                    <a:pt x="7805816" y="1252471"/>
                  </a:lnTo>
                  <a:lnTo>
                    <a:pt x="7845243" y="1227397"/>
                  </a:lnTo>
                  <a:lnTo>
                    <a:pt x="7878133" y="1194507"/>
                  </a:lnTo>
                  <a:lnTo>
                    <a:pt x="7903207" y="1155080"/>
                  </a:lnTo>
                  <a:lnTo>
                    <a:pt x="7919189" y="1110391"/>
                  </a:lnTo>
                  <a:lnTo>
                    <a:pt x="7924800" y="1061720"/>
                  </a:lnTo>
                  <a:lnTo>
                    <a:pt x="7924800" y="212344"/>
                  </a:lnTo>
                  <a:lnTo>
                    <a:pt x="7919189" y="163672"/>
                  </a:lnTo>
                  <a:lnTo>
                    <a:pt x="7903207" y="118983"/>
                  </a:lnTo>
                  <a:lnTo>
                    <a:pt x="7878133" y="79556"/>
                  </a:lnTo>
                  <a:lnTo>
                    <a:pt x="7845243" y="46666"/>
                  </a:lnTo>
                  <a:lnTo>
                    <a:pt x="7805816" y="21592"/>
                  </a:lnTo>
                  <a:lnTo>
                    <a:pt x="7761127" y="5610"/>
                  </a:lnTo>
                  <a:lnTo>
                    <a:pt x="771245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4361" y="1652777"/>
              <a:ext cx="7924800" cy="1274445"/>
            </a:xfrm>
            <a:custGeom>
              <a:avLst/>
              <a:gdLst/>
              <a:ahLst/>
              <a:cxnLst/>
              <a:rect l="l" t="t" r="r" b="b"/>
              <a:pathLst>
                <a:path w="7924800" h="1274445">
                  <a:moveTo>
                    <a:pt x="0" y="212344"/>
                  </a:moveTo>
                  <a:lnTo>
                    <a:pt x="5610" y="163672"/>
                  </a:lnTo>
                  <a:lnTo>
                    <a:pt x="21592" y="118983"/>
                  </a:lnTo>
                  <a:lnTo>
                    <a:pt x="46666" y="79556"/>
                  </a:lnTo>
                  <a:lnTo>
                    <a:pt x="79556" y="46666"/>
                  </a:lnTo>
                  <a:lnTo>
                    <a:pt x="118983" y="21592"/>
                  </a:lnTo>
                  <a:lnTo>
                    <a:pt x="163672" y="5610"/>
                  </a:lnTo>
                  <a:lnTo>
                    <a:pt x="212344" y="0"/>
                  </a:lnTo>
                  <a:lnTo>
                    <a:pt x="7712456" y="0"/>
                  </a:lnTo>
                  <a:lnTo>
                    <a:pt x="7761127" y="5610"/>
                  </a:lnTo>
                  <a:lnTo>
                    <a:pt x="7805816" y="21592"/>
                  </a:lnTo>
                  <a:lnTo>
                    <a:pt x="7845243" y="46666"/>
                  </a:lnTo>
                  <a:lnTo>
                    <a:pt x="7878133" y="79556"/>
                  </a:lnTo>
                  <a:lnTo>
                    <a:pt x="7903207" y="118983"/>
                  </a:lnTo>
                  <a:lnTo>
                    <a:pt x="7919189" y="163672"/>
                  </a:lnTo>
                  <a:lnTo>
                    <a:pt x="7924800" y="212344"/>
                  </a:lnTo>
                  <a:lnTo>
                    <a:pt x="7924800" y="1061720"/>
                  </a:lnTo>
                  <a:lnTo>
                    <a:pt x="7919189" y="1110391"/>
                  </a:lnTo>
                  <a:lnTo>
                    <a:pt x="7903207" y="1155080"/>
                  </a:lnTo>
                  <a:lnTo>
                    <a:pt x="7878133" y="1194507"/>
                  </a:lnTo>
                  <a:lnTo>
                    <a:pt x="7845243" y="1227397"/>
                  </a:lnTo>
                  <a:lnTo>
                    <a:pt x="7805816" y="1252471"/>
                  </a:lnTo>
                  <a:lnTo>
                    <a:pt x="7761127" y="1268453"/>
                  </a:lnTo>
                  <a:lnTo>
                    <a:pt x="7712456" y="1274064"/>
                  </a:lnTo>
                  <a:lnTo>
                    <a:pt x="212344" y="1274064"/>
                  </a:lnTo>
                  <a:lnTo>
                    <a:pt x="163672" y="1268453"/>
                  </a:lnTo>
                  <a:lnTo>
                    <a:pt x="118983" y="1252471"/>
                  </a:lnTo>
                  <a:lnTo>
                    <a:pt x="79556" y="1227397"/>
                  </a:lnTo>
                  <a:lnTo>
                    <a:pt x="46666" y="1194507"/>
                  </a:lnTo>
                  <a:lnTo>
                    <a:pt x="21592" y="1155080"/>
                  </a:lnTo>
                  <a:lnTo>
                    <a:pt x="5610" y="1110391"/>
                  </a:lnTo>
                  <a:lnTo>
                    <a:pt x="0" y="1061720"/>
                  </a:lnTo>
                  <a:lnTo>
                    <a:pt x="0" y="212344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28964" y="3015932"/>
            <a:ext cx="7935595" cy="1285240"/>
            <a:chOff x="2128964" y="3015932"/>
            <a:chExt cx="7935595" cy="1285240"/>
          </a:xfrm>
        </p:grpSpPr>
        <p:sp>
          <p:nvSpPr>
            <p:cNvPr id="10" name="object 10"/>
            <p:cNvSpPr/>
            <p:nvPr/>
          </p:nvSpPr>
          <p:spPr>
            <a:xfrm>
              <a:off x="2134361" y="3021330"/>
              <a:ext cx="7924800" cy="1274445"/>
            </a:xfrm>
            <a:custGeom>
              <a:avLst/>
              <a:gdLst/>
              <a:ahLst/>
              <a:cxnLst/>
              <a:rect l="l" t="t" r="r" b="b"/>
              <a:pathLst>
                <a:path w="7924800" h="1274445">
                  <a:moveTo>
                    <a:pt x="7712456" y="0"/>
                  </a:moveTo>
                  <a:lnTo>
                    <a:pt x="212344" y="0"/>
                  </a:lnTo>
                  <a:lnTo>
                    <a:pt x="163672" y="5610"/>
                  </a:lnTo>
                  <a:lnTo>
                    <a:pt x="118983" y="21592"/>
                  </a:lnTo>
                  <a:lnTo>
                    <a:pt x="79556" y="46666"/>
                  </a:lnTo>
                  <a:lnTo>
                    <a:pt x="46666" y="79556"/>
                  </a:lnTo>
                  <a:lnTo>
                    <a:pt x="21592" y="118983"/>
                  </a:lnTo>
                  <a:lnTo>
                    <a:pt x="5610" y="163672"/>
                  </a:lnTo>
                  <a:lnTo>
                    <a:pt x="0" y="212344"/>
                  </a:lnTo>
                  <a:lnTo>
                    <a:pt x="0" y="1061720"/>
                  </a:lnTo>
                  <a:lnTo>
                    <a:pt x="5610" y="1110391"/>
                  </a:lnTo>
                  <a:lnTo>
                    <a:pt x="21592" y="1155080"/>
                  </a:lnTo>
                  <a:lnTo>
                    <a:pt x="46666" y="1194507"/>
                  </a:lnTo>
                  <a:lnTo>
                    <a:pt x="79556" y="1227397"/>
                  </a:lnTo>
                  <a:lnTo>
                    <a:pt x="118983" y="1252471"/>
                  </a:lnTo>
                  <a:lnTo>
                    <a:pt x="163672" y="1268453"/>
                  </a:lnTo>
                  <a:lnTo>
                    <a:pt x="212344" y="1274064"/>
                  </a:lnTo>
                  <a:lnTo>
                    <a:pt x="7712456" y="1274064"/>
                  </a:lnTo>
                  <a:lnTo>
                    <a:pt x="7761127" y="1268453"/>
                  </a:lnTo>
                  <a:lnTo>
                    <a:pt x="7805816" y="1252471"/>
                  </a:lnTo>
                  <a:lnTo>
                    <a:pt x="7845243" y="1227397"/>
                  </a:lnTo>
                  <a:lnTo>
                    <a:pt x="7878133" y="1194507"/>
                  </a:lnTo>
                  <a:lnTo>
                    <a:pt x="7903207" y="1155080"/>
                  </a:lnTo>
                  <a:lnTo>
                    <a:pt x="7919189" y="1110391"/>
                  </a:lnTo>
                  <a:lnTo>
                    <a:pt x="7924800" y="1061720"/>
                  </a:lnTo>
                  <a:lnTo>
                    <a:pt x="7924800" y="212344"/>
                  </a:lnTo>
                  <a:lnTo>
                    <a:pt x="7919189" y="163672"/>
                  </a:lnTo>
                  <a:lnTo>
                    <a:pt x="7903207" y="118983"/>
                  </a:lnTo>
                  <a:lnTo>
                    <a:pt x="7878133" y="79556"/>
                  </a:lnTo>
                  <a:lnTo>
                    <a:pt x="7845243" y="46666"/>
                  </a:lnTo>
                  <a:lnTo>
                    <a:pt x="7805816" y="21592"/>
                  </a:lnTo>
                  <a:lnTo>
                    <a:pt x="7761127" y="5610"/>
                  </a:lnTo>
                  <a:lnTo>
                    <a:pt x="771245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34361" y="3021330"/>
              <a:ext cx="7924800" cy="1274445"/>
            </a:xfrm>
            <a:custGeom>
              <a:avLst/>
              <a:gdLst/>
              <a:ahLst/>
              <a:cxnLst/>
              <a:rect l="l" t="t" r="r" b="b"/>
              <a:pathLst>
                <a:path w="7924800" h="1274445">
                  <a:moveTo>
                    <a:pt x="0" y="212344"/>
                  </a:moveTo>
                  <a:lnTo>
                    <a:pt x="5610" y="163672"/>
                  </a:lnTo>
                  <a:lnTo>
                    <a:pt x="21592" y="118983"/>
                  </a:lnTo>
                  <a:lnTo>
                    <a:pt x="46666" y="79556"/>
                  </a:lnTo>
                  <a:lnTo>
                    <a:pt x="79556" y="46666"/>
                  </a:lnTo>
                  <a:lnTo>
                    <a:pt x="118983" y="21592"/>
                  </a:lnTo>
                  <a:lnTo>
                    <a:pt x="163672" y="5610"/>
                  </a:lnTo>
                  <a:lnTo>
                    <a:pt x="212344" y="0"/>
                  </a:lnTo>
                  <a:lnTo>
                    <a:pt x="7712456" y="0"/>
                  </a:lnTo>
                  <a:lnTo>
                    <a:pt x="7761127" y="5610"/>
                  </a:lnTo>
                  <a:lnTo>
                    <a:pt x="7805816" y="21592"/>
                  </a:lnTo>
                  <a:lnTo>
                    <a:pt x="7845243" y="46666"/>
                  </a:lnTo>
                  <a:lnTo>
                    <a:pt x="7878133" y="79556"/>
                  </a:lnTo>
                  <a:lnTo>
                    <a:pt x="7903207" y="118983"/>
                  </a:lnTo>
                  <a:lnTo>
                    <a:pt x="7919189" y="163672"/>
                  </a:lnTo>
                  <a:lnTo>
                    <a:pt x="7924800" y="212344"/>
                  </a:lnTo>
                  <a:lnTo>
                    <a:pt x="7924800" y="1061720"/>
                  </a:lnTo>
                  <a:lnTo>
                    <a:pt x="7919189" y="1110391"/>
                  </a:lnTo>
                  <a:lnTo>
                    <a:pt x="7903207" y="1155080"/>
                  </a:lnTo>
                  <a:lnTo>
                    <a:pt x="7878133" y="1194507"/>
                  </a:lnTo>
                  <a:lnTo>
                    <a:pt x="7845243" y="1227397"/>
                  </a:lnTo>
                  <a:lnTo>
                    <a:pt x="7805816" y="1252471"/>
                  </a:lnTo>
                  <a:lnTo>
                    <a:pt x="7761127" y="1268453"/>
                  </a:lnTo>
                  <a:lnTo>
                    <a:pt x="7712456" y="1274064"/>
                  </a:lnTo>
                  <a:lnTo>
                    <a:pt x="212344" y="1274064"/>
                  </a:lnTo>
                  <a:lnTo>
                    <a:pt x="163672" y="1268453"/>
                  </a:lnTo>
                  <a:lnTo>
                    <a:pt x="118983" y="1252471"/>
                  </a:lnTo>
                  <a:lnTo>
                    <a:pt x="79556" y="1227397"/>
                  </a:lnTo>
                  <a:lnTo>
                    <a:pt x="46666" y="1194507"/>
                  </a:lnTo>
                  <a:lnTo>
                    <a:pt x="21592" y="1155080"/>
                  </a:lnTo>
                  <a:lnTo>
                    <a:pt x="5610" y="1110391"/>
                  </a:lnTo>
                  <a:lnTo>
                    <a:pt x="0" y="1061720"/>
                  </a:lnTo>
                  <a:lnTo>
                    <a:pt x="0" y="212344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128964" y="4384484"/>
            <a:ext cx="7935595" cy="1285240"/>
            <a:chOff x="2128964" y="4384484"/>
            <a:chExt cx="7935595" cy="1285240"/>
          </a:xfrm>
        </p:grpSpPr>
        <p:sp>
          <p:nvSpPr>
            <p:cNvPr id="13" name="object 13"/>
            <p:cNvSpPr/>
            <p:nvPr/>
          </p:nvSpPr>
          <p:spPr>
            <a:xfrm>
              <a:off x="2134361" y="4389881"/>
              <a:ext cx="7924800" cy="1274445"/>
            </a:xfrm>
            <a:custGeom>
              <a:avLst/>
              <a:gdLst/>
              <a:ahLst/>
              <a:cxnLst/>
              <a:rect l="l" t="t" r="r" b="b"/>
              <a:pathLst>
                <a:path w="7924800" h="1274445">
                  <a:moveTo>
                    <a:pt x="7712456" y="0"/>
                  </a:moveTo>
                  <a:lnTo>
                    <a:pt x="212344" y="0"/>
                  </a:lnTo>
                  <a:lnTo>
                    <a:pt x="163672" y="5610"/>
                  </a:lnTo>
                  <a:lnTo>
                    <a:pt x="118983" y="21592"/>
                  </a:lnTo>
                  <a:lnTo>
                    <a:pt x="79556" y="46666"/>
                  </a:lnTo>
                  <a:lnTo>
                    <a:pt x="46666" y="79556"/>
                  </a:lnTo>
                  <a:lnTo>
                    <a:pt x="21592" y="118983"/>
                  </a:lnTo>
                  <a:lnTo>
                    <a:pt x="5610" y="163672"/>
                  </a:lnTo>
                  <a:lnTo>
                    <a:pt x="0" y="212344"/>
                  </a:lnTo>
                  <a:lnTo>
                    <a:pt x="0" y="1061720"/>
                  </a:lnTo>
                  <a:lnTo>
                    <a:pt x="5610" y="1110391"/>
                  </a:lnTo>
                  <a:lnTo>
                    <a:pt x="21592" y="1155080"/>
                  </a:lnTo>
                  <a:lnTo>
                    <a:pt x="46666" y="1194507"/>
                  </a:lnTo>
                  <a:lnTo>
                    <a:pt x="79556" y="1227397"/>
                  </a:lnTo>
                  <a:lnTo>
                    <a:pt x="118983" y="1252471"/>
                  </a:lnTo>
                  <a:lnTo>
                    <a:pt x="163672" y="1268453"/>
                  </a:lnTo>
                  <a:lnTo>
                    <a:pt x="212344" y="1274064"/>
                  </a:lnTo>
                  <a:lnTo>
                    <a:pt x="7712456" y="1274064"/>
                  </a:lnTo>
                  <a:lnTo>
                    <a:pt x="7761127" y="1268453"/>
                  </a:lnTo>
                  <a:lnTo>
                    <a:pt x="7805816" y="1252471"/>
                  </a:lnTo>
                  <a:lnTo>
                    <a:pt x="7845243" y="1227397"/>
                  </a:lnTo>
                  <a:lnTo>
                    <a:pt x="7878133" y="1194507"/>
                  </a:lnTo>
                  <a:lnTo>
                    <a:pt x="7903207" y="1155080"/>
                  </a:lnTo>
                  <a:lnTo>
                    <a:pt x="7919189" y="1110391"/>
                  </a:lnTo>
                  <a:lnTo>
                    <a:pt x="7924800" y="1061720"/>
                  </a:lnTo>
                  <a:lnTo>
                    <a:pt x="7924800" y="212344"/>
                  </a:lnTo>
                  <a:lnTo>
                    <a:pt x="7919189" y="163672"/>
                  </a:lnTo>
                  <a:lnTo>
                    <a:pt x="7903207" y="118983"/>
                  </a:lnTo>
                  <a:lnTo>
                    <a:pt x="7878133" y="79556"/>
                  </a:lnTo>
                  <a:lnTo>
                    <a:pt x="7845243" y="46666"/>
                  </a:lnTo>
                  <a:lnTo>
                    <a:pt x="7805816" y="21592"/>
                  </a:lnTo>
                  <a:lnTo>
                    <a:pt x="7761127" y="5610"/>
                  </a:lnTo>
                  <a:lnTo>
                    <a:pt x="771245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34361" y="4389881"/>
              <a:ext cx="7924800" cy="1274445"/>
            </a:xfrm>
            <a:custGeom>
              <a:avLst/>
              <a:gdLst/>
              <a:ahLst/>
              <a:cxnLst/>
              <a:rect l="l" t="t" r="r" b="b"/>
              <a:pathLst>
                <a:path w="7924800" h="1274445">
                  <a:moveTo>
                    <a:pt x="0" y="212344"/>
                  </a:moveTo>
                  <a:lnTo>
                    <a:pt x="5610" y="163672"/>
                  </a:lnTo>
                  <a:lnTo>
                    <a:pt x="21592" y="118983"/>
                  </a:lnTo>
                  <a:lnTo>
                    <a:pt x="46666" y="79556"/>
                  </a:lnTo>
                  <a:lnTo>
                    <a:pt x="79556" y="46666"/>
                  </a:lnTo>
                  <a:lnTo>
                    <a:pt x="118983" y="21592"/>
                  </a:lnTo>
                  <a:lnTo>
                    <a:pt x="163672" y="5610"/>
                  </a:lnTo>
                  <a:lnTo>
                    <a:pt x="212344" y="0"/>
                  </a:lnTo>
                  <a:lnTo>
                    <a:pt x="7712456" y="0"/>
                  </a:lnTo>
                  <a:lnTo>
                    <a:pt x="7761127" y="5610"/>
                  </a:lnTo>
                  <a:lnTo>
                    <a:pt x="7805816" y="21592"/>
                  </a:lnTo>
                  <a:lnTo>
                    <a:pt x="7845243" y="46666"/>
                  </a:lnTo>
                  <a:lnTo>
                    <a:pt x="7878133" y="79556"/>
                  </a:lnTo>
                  <a:lnTo>
                    <a:pt x="7903207" y="118983"/>
                  </a:lnTo>
                  <a:lnTo>
                    <a:pt x="7919189" y="163672"/>
                  </a:lnTo>
                  <a:lnTo>
                    <a:pt x="7924800" y="212344"/>
                  </a:lnTo>
                  <a:lnTo>
                    <a:pt x="7924800" y="1061720"/>
                  </a:lnTo>
                  <a:lnTo>
                    <a:pt x="7919189" y="1110391"/>
                  </a:lnTo>
                  <a:lnTo>
                    <a:pt x="7903207" y="1155080"/>
                  </a:lnTo>
                  <a:lnTo>
                    <a:pt x="7878133" y="1194507"/>
                  </a:lnTo>
                  <a:lnTo>
                    <a:pt x="7845243" y="1227397"/>
                  </a:lnTo>
                  <a:lnTo>
                    <a:pt x="7805816" y="1252471"/>
                  </a:lnTo>
                  <a:lnTo>
                    <a:pt x="7761127" y="1268453"/>
                  </a:lnTo>
                  <a:lnTo>
                    <a:pt x="7712456" y="1274064"/>
                  </a:lnTo>
                  <a:lnTo>
                    <a:pt x="212344" y="1274064"/>
                  </a:lnTo>
                  <a:lnTo>
                    <a:pt x="163672" y="1268453"/>
                  </a:lnTo>
                  <a:lnTo>
                    <a:pt x="118983" y="1252471"/>
                  </a:lnTo>
                  <a:lnTo>
                    <a:pt x="79556" y="1227397"/>
                  </a:lnTo>
                  <a:lnTo>
                    <a:pt x="46666" y="1194507"/>
                  </a:lnTo>
                  <a:lnTo>
                    <a:pt x="21592" y="1155080"/>
                  </a:lnTo>
                  <a:lnTo>
                    <a:pt x="5610" y="1110391"/>
                  </a:lnTo>
                  <a:lnTo>
                    <a:pt x="0" y="1061720"/>
                  </a:lnTo>
                  <a:lnTo>
                    <a:pt x="0" y="212344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258441" y="1766442"/>
            <a:ext cx="7416165" cy="37020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63500" marR="456565">
              <a:lnSpc>
                <a:spcPts val="3420"/>
              </a:lnSpc>
              <a:spcBef>
                <a:spcPts val="660"/>
              </a:spcBef>
            </a:pP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Suprascapular</a:t>
            </a:r>
            <a:r>
              <a:rPr sz="33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artery</a:t>
            </a:r>
            <a:r>
              <a:rPr sz="3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33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subclavian </a:t>
            </a:r>
            <a:r>
              <a:rPr sz="3300" spc="-8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30" dirty="0">
                <a:solidFill>
                  <a:srgbClr val="FFFFFF"/>
                </a:solidFill>
                <a:latin typeface="Times New Roman"/>
                <a:cs typeface="Times New Roman"/>
              </a:rPr>
              <a:t>artery.</a:t>
            </a:r>
            <a:endParaRPr sz="3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00">
              <a:latin typeface="Times New Roman"/>
              <a:cs typeface="Times New Roman"/>
            </a:endParaRPr>
          </a:p>
          <a:p>
            <a:pPr marL="63500" marR="55880">
              <a:lnSpc>
                <a:spcPts val="3420"/>
              </a:lnSpc>
            </a:pP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Acromial</a:t>
            </a:r>
            <a:r>
              <a:rPr sz="3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deltoid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branches</a:t>
            </a:r>
            <a:r>
              <a:rPr sz="33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3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300" spc="1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3300" spc="15" baseline="25252" dirty="0">
                <a:solidFill>
                  <a:srgbClr val="FFFFFF"/>
                </a:solidFill>
                <a:latin typeface="Times New Roman"/>
                <a:cs typeface="Times New Roman"/>
              </a:rPr>
              <a:t>nd </a:t>
            </a:r>
            <a:r>
              <a:rPr sz="3300" spc="-802" baseline="252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part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300" spc="-1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axillary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30" dirty="0">
                <a:solidFill>
                  <a:srgbClr val="FFFFFF"/>
                </a:solidFill>
                <a:latin typeface="Times New Roman"/>
                <a:cs typeface="Times New Roman"/>
              </a:rPr>
              <a:t>artery.</a:t>
            </a:r>
            <a:endParaRPr sz="3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00">
              <a:latin typeface="Times New Roman"/>
              <a:cs typeface="Times New Roman"/>
            </a:endParaRPr>
          </a:p>
          <a:p>
            <a:pPr marL="63500" marR="1175385">
              <a:lnSpc>
                <a:spcPts val="3420"/>
              </a:lnSpc>
            </a:pP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Ascending</a:t>
            </a:r>
            <a:r>
              <a:rPr sz="33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branch</a:t>
            </a:r>
            <a:r>
              <a:rPr sz="33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33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posterior </a:t>
            </a:r>
            <a:r>
              <a:rPr sz="3300" spc="-8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circumflex</a:t>
            </a:r>
            <a:r>
              <a:rPr sz="3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humeral</a:t>
            </a:r>
            <a:r>
              <a:rPr sz="33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artery</a:t>
            </a:r>
            <a:endParaRPr sz="33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76200"/>
            <a:ext cx="8738616" cy="62484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71024" y="269684"/>
            <a:ext cx="5451475" cy="5451475"/>
            <a:chOff x="3371024" y="269684"/>
            <a:chExt cx="5451475" cy="5451475"/>
          </a:xfrm>
        </p:grpSpPr>
        <p:sp>
          <p:nvSpPr>
            <p:cNvPr id="3" name="object 3"/>
            <p:cNvSpPr/>
            <p:nvPr/>
          </p:nvSpPr>
          <p:spPr>
            <a:xfrm>
              <a:off x="3376421" y="275082"/>
              <a:ext cx="5440680" cy="5440680"/>
            </a:xfrm>
            <a:custGeom>
              <a:avLst/>
              <a:gdLst/>
              <a:ahLst/>
              <a:cxnLst/>
              <a:rect l="l" t="t" r="r" b="b"/>
              <a:pathLst>
                <a:path w="5440680" h="5440680">
                  <a:moveTo>
                    <a:pt x="2720340" y="0"/>
                  </a:moveTo>
                  <a:lnTo>
                    <a:pt x="2671974" y="421"/>
                  </a:lnTo>
                  <a:lnTo>
                    <a:pt x="2623814" y="1680"/>
                  </a:lnTo>
                  <a:lnTo>
                    <a:pt x="2575864" y="3770"/>
                  </a:lnTo>
                  <a:lnTo>
                    <a:pt x="2528133" y="6684"/>
                  </a:lnTo>
                  <a:lnTo>
                    <a:pt x="2480627" y="10416"/>
                  </a:lnTo>
                  <a:lnTo>
                    <a:pt x="2433353" y="14957"/>
                  </a:lnTo>
                  <a:lnTo>
                    <a:pt x="2386319" y="20302"/>
                  </a:lnTo>
                  <a:lnTo>
                    <a:pt x="2339530" y="26442"/>
                  </a:lnTo>
                  <a:lnTo>
                    <a:pt x="2292995" y="33372"/>
                  </a:lnTo>
                  <a:lnTo>
                    <a:pt x="2246719" y="41084"/>
                  </a:lnTo>
                  <a:lnTo>
                    <a:pt x="2200711" y="49572"/>
                  </a:lnTo>
                  <a:lnTo>
                    <a:pt x="2154976" y="58827"/>
                  </a:lnTo>
                  <a:lnTo>
                    <a:pt x="2109522" y="68844"/>
                  </a:lnTo>
                  <a:lnTo>
                    <a:pt x="2064356" y="79616"/>
                  </a:lnTo>
                  <a:lnTo>
                    <a:pt x="2019485" y="91135"/>
                  </a:lnTo>
                  <a:lnTo>
                    <a:pt x="1974916" y="103394"/>
                  </a:lnTo>
                  <a:lnTo>
                    <a:pt x="1930656" y="116387"/>
                  </a:lnTo>
                  <a:lnTo>
                    <a:pt x="1886711" y="130106"/>
                  </a:lnTo>
                  <a:lnTo>
                    <a:pt x="1843089" y="144545"/>
                  </a:lnTo>
                  <a:lnTo>
                    <a:pt x="1799797" y="159696"/>
                  </a:lnTo>
                  <a:lnTo>
                    <a:pt x="1756841" y="175554"/>
                  </a:lnTo>
                  <a:lnTo>
                    <a:pt x="1714229" y="192109"/>
                  </a:lnTo>
                  <a:lnTo>
                    <a:pt x="1671967" y="209357"/>
                  </a:lnTo>
                  <a:lnTo>
                    <a:pt x="1630063" y="227289"/>
                  </a:lnTo>
                  <a:lnTo>
                    <a:pt x="1588523" y="245900"/>
                  </a:lnTo>
                  <a:lnTo>
                    <a:pt x="1547355" y="265180"/>
                  </a:lnTo>
                  <a:lnTo>
                    <a:pt x="1506565" y="285125"/>
                  </a:lnTo>
                  <a:lnTo>
                    <a:pt x="1466160" y="305727"/>
                  </a:lnTo>
                  <a:lnTo>
                    <a:pt x="1426148" y="326979"/>
                  </a:lnTo>
                  <a:lnTo>
                    <a:pt x="1386535" y="348873"/>
                  </a:lnTo>
                  <a:lnTo>
                    <a:pt x="1347328" y="371404"/>
                  </a:lnTo>
                  <a:lnTo>
                    <a:pt x="1308535" y="394564"/>
                  </a:lnTo>
                  <a:lnTo>
                    <a:pt x="1270161" y="418345"/>
                  </a:lnTo>
                  <a:lnTo>
                    <a:pt x="1232215" y="442742"/>
                  </a:lnTo>
                  <a:lnTo>
                    <a:pt x="1194703" y="467747"/>
                  </a:lnTo>
                  <a:lnTo>
                    <a:pt x="1157632" y="493354"/>
                  </a:lnTo>
                  <a:lnTo>
                    <a:pt x="1121009" y="519554"/>
                  </a:lnTo>
                  <a:lnTo>
                    <a:pt x="1084841" y="546342"/>
                  </a:lnTo>
                  <a:lnTo>
                    <a:pt x="1049135" y="573710"/>
                  </a:lnTo>
                  <a:lnTo>
                    <a:pt x="1013897" y="601652"/>
                  </a:lnTo>
                  <a:lnTo>
                    <a:pt x="979136" y="630160"/>
                  </a:lnTo>
                  <a:lnTo>
                    <a:pt x="944858" y="659227"/>
                  </a:lnTo>
                  <a:lnTo>
                    <a:pt x="911069" y="688847"/>
                  </a:lnTo>
                  <a:lnTo>
                    <a:pt x="877777" y="719012"/>
                  </a:lnTo>
                  <a:lnTo>
                    <a:pt x="844988" y="749716"/>
                  </a:lnTo>
                  <a:lnTo>
                    <a:pt x="812711" y="780951"/>
                  </a:lnTo>
                  <a:lnTo>
                    <a:pt x="780951" y="812711"/>
                  </a:lnTo>
                  <a:lnTo>
                    <a:pt x="749716" y="844988"/>
                  </a:lnTo>
                  <a:lnTo>
                    <a:pt x="719012" y="877777"/>
                  </a:lnTo>
                  <a:lnTo>
                    <a:pt x="688847" y="911069"/>
                  </a:lnTo>
                  <a:lnTo>
                    <a:pt x="659227" y="944858"/>
                  </a:lnTo>
                  <a:lnTo>
                    <a:pt x="630160" y="979136"/>
                  </a:lnTo>
                  <a:lnTo>
                    <a:pt x="601652" y="1013897"/>
                  </a:lnTo>
                  <a:lnTo>
                    <a:pt x="573710" y="1049135"/>
                  </a:lnTo>
                  <a:lnTo>
                    <a:pt x="546342" y="1084841"/>
                  </a:lnTo>
                  <a:lnTo>
                    <a:pt x="519554" y="1121009"/>
                  </a:lnTo>
                  <a:lnTo>
                    <a:pt x="493354" y="1157632"/>
                  </a:lnTo>
                  <a:lnTo>
                    <a:pt x="467747" y="1194703"/>
                  </a:lnTo>
                  <a:lnTo>
                    <a:pt x="442742" y="1232215"/>
                  </a:lnTo>
                  <a:lnTo>
                    <a:pt x="418345" y="1270161"/>
                  </a:lnTo>
                  <a:lnTo>
                    <a:pt x="394564" y="1308535"/>
                  </a:lnTo>
                  <a:lnTo>
                    <a:pt x="371404" y="1347328"/>
                  </a:lnTo>
                  <a:lnTo>
                    <a:pt x="348873" y="1386535"/>
                  </a:lnTo>
                  <a:lnTo>
                    <a:pt x="326979" y="1426148"/>
                  </a:lnTo>
                  <a:lnTo>
                    <a:pt x="305727" y="1466160"/>
                  </a:lnTo>
                  <a:lnTo>
                    <a:pt x="285125" y="1506565"/>
                  </a:lnTo>
                  <a:lnTo>
                    <a:pt x="265180" y="1547355"/>
                  </a:lnTo>
                  <a:lnTo>
                    <a:pt x="245900" y="1588523"/>
                  </a:lnTo>
                  <a:lnTo>
                    <a:pt x="227289" y="1630063"/>
                  </a:lnTo>
                  <a:lnTo>
                    <a:pt x="209357" y="1671967"/>
                  </a:lnTo>
                  <a:lnTo>
                    <a:pt x="192109" y="1714229"/>
                  </a:lnTo>
                  <a:lnTo>
                    <a:pt x="175554" y="1756841"/>
                  </a:lnTo>
                  <a:lnTo>
                    <a:pt x="159696" y="1799797"/>
                  </a:lnTo>
                  <a:lnTo>
                    <a:pt x="144545" y="1843089"/>
                  </a:lnTo>
                  <a:lnTo>
                    <a:pt x="130106" y="1886711"/>
                  </a:lnTo>
                  <a:lnTo>
                    <a:pt x="116387" y="1930656"/>
                  </a:lnTo>
                  <a:lnTo>
                    <a:pt x="103394" y="1974916"/>
                  </a:lnTo>
                  <a:lnTo>
                    <a:pt x="91135" y="2019485"/>
                  </a:lnTo>
                  <a:lnTo>
                    <a:pt x="79616" y="2064356"/>
                  </a:lnTo>
                  <a:lnTo>
                    <a:pt x="68844" y="2109522"/>
                  </a:lnTo>
                  <a:lnTo>
                    <a:pt x="58827" y="2154976"/>
                  </a:lnTo>
                  <a:lnTo>
                    <a:pt x="49572" y="2200711"/>
                  </a:lnTo>
                  <a:lnTo>
                    <a:pt x="41084" y="2246719"/>
                  </a:lnTo>
                  <a:lnTo>
                    <a:pt x="33372" y="2292995"/>
                  </a:lnTo>
                  <a:lnTo>
                    <a:pt x="26442" y="2339530"/>
                  </a:lnTo>
                  <a:lnTo>
                    <a:pt x="20302" y="2386319"/>
                  </a:lnTo>
                  <a:lnTo>
                    <a:pt x="14957" y="2433353"/>
                  </a:lnTo>
                  <a:lnTo>
                    <a:pt x="10416" y="2480627"/>
                  </a:lnTo>
                  <a:lnTo>
                    <a:pt x="6684" y="2528133"/>
                  </a:lnTo>
                  <a:lnTo>
                    <a:pt x="3770" y="2575864"/>
                  </a:lnTo>
                  <a:lnTo>
                    <a:pt x="1680" y="2623814"/>
                  </a:lnTo>
                  <a:lnTo>
                    <a:pt x="421" y="2671974"/>
                  </a:lnTo>
                  <a:lnTo>
                    <a:pt x="0" y="2720340"/>
                  </a:lnTo>
                  <a:lnTo>
                    <a:pt x="421" y="2768705"/>
                  </a:lnTo>
                  <a:lnTo>
                    <a:pt x="1680" y="2816865"/>
                  </a:lnTo>
                  <a:lnTo>
                    <a:pt x="3770" y="2864815"/>
                  </a:lnTo>
                  <a:lnTo>
                    <a:pt x="6684" y="2912546"/>
                  </a:lnTo>
                  <a:lnTo>
                    <a:pt x="10416" y="2960052"/>
                  </a:lnTo>
                  <a:lnTo>
                    <a:pt x="14957" y="3007326"/>
                  </a:lnTo>
                  <a:lnTo>
                    <a:pt x="20302" y="3054360"/>
                  </a:lnTo>
                  <a:lnTo>
                    <a:pt x="26442" y="3101149"/>
                  </a:lnTo>
                  <a:lnTo>
                    <a:pt x="33372" y="3147684"/>
                  </a:lnTo>
                  <a:lnTo>
                    <a:pt x="41084" y="3193960"/>
                  </a:lnTo>
                  <a:lnTo>
                    <a:pt x="49572" y="3239968"/>
                  </a:lnTo>
                  <a:lnTo>
                    <a:pt x="58827" y="3285703"/>
                  </a:lnTo>
                  <a:lnTo>
                    <a:pt x="68844" y="3331157"/>
                  </a:lnTo>
                  <a:lnTo>
                    <a:pt x="79616" y="3376323"/>
                  </a:lnTo>
                  <a:lnTo>
                    <a:pt x="91135" y="3421194"/>
                  </a:lnTo>
                  <a:lnTo>
                    <a:pt x="103394" y="3465763"/>
                  </a:lnTo>
                  <a:lnTo>
                    <a:pt x="116387" y="3510023"/>
                  </a:lnTo>
                  <a:lnTo>
                    <a:pt x="130106" y="3553968"/>
                  </a:lnTo>
                  <a:lnTo>
                    <a:pt x="144545" y="3597590"/>
                  </a:lnTo>
                  <a:lnTo>
                    <a:pt x="159696" y="3640882"/>
                  </a:lnTo>
                  <a:lnTo>
                    <a:pt x="175554" y="3683838"/>
                  </a:lnTo>
                  <a:lnTo>
                    <a:pt x="192109" y="3726450"/>
                  </a:lnTo>
                  <a:lnTo>
                    <a:pt x="209357" y="3768712"/>
                  </a:lnTo>
                  <a:lnTo>
                    <a:pt x="227289" y="3810616"/>
                  </a:lnTo>
                  <a:lnTo>
                    <a:pt x="245900" y="3852156"/>
                  </a:lnTo>
                  <a:lnTo>
                    <a:pt x="265180" y="3893324"/>
                  </a:lnTo>
                  <a:lnTo>
                    <a:pt x="285125" y="3934114"/>
                  </a:lnTo>
                  <a:lnTo>
                    <a:pt x="305727" y="3974519"/>
                  </a:lnTo>
                  <a:lnTo>
                    <a:pt x="326979" y="4014531"/>
                  </a:lnTo>
                  <a:lnTo>
                    <a:pt x="348873" y="4054144"/>
                  </a:lnTo>
                  <a:lnTo>
                    <a:pt x="371404" y="4093351"/>
                  </a:lnTo>
                  <a:lnTo>
                    <a:pt x="394564" y="4132144"/>
                  </a:lnTo>
                  <a:lnTo>
                    <a:pt x="418345" y="4170518"/>
                  </a:lnTo>
                  <a:lnTo>
                    <a:pt x="442742" y="4208464"/>
                  </a:lnTo>
                  <a:lnTo>
                    <a:pt x="467747" y="4245976"/>
                  </a:lnTo>
                  <a:lnTo>
                    <a:pt x="493354" y="4283047"/>
                  </a:lnTo>
                  <a:lnTo>
                    <a:pt x="519554" y="4319670"/>
                  </a:lnTo>
                  <a:lnTo>
                    <a:pt x="546342" y="4355838"/>
                  </a:lnTo>
                  <a:lnTo>
                    <a:pt x="573710" y="4391544"/>
                  </a:lnTo>
                  <a:lnTo>
                    <a:pt x="601652" y="4426782"/>
                  </a:lnTo>
                  <a:lnTo>
                    <a:pt x="630160" y="4461543"/>
                  </a:lnTo>
                  <a:lnTo>
                    <a:pt x="659227" y="4495821"/>
                  </a:lnTo>
                  <a:lnTo>
                    <a:pt x="688847" y="4529610"/>
                  </a:lnTo>
                  <a:lnTo>
                    <a:pt x="719012" y="4562902"/>
                  </a:lnTo>
                  <a:lnTo>
                    <a:pt x="749716" y="4595691"/>
                  </a:lnTo>
                  <a:lnTo>
                    <a:pt x="780951" y="4627968"/>
                  </a:lnTo>
                  <a:lnTo>
                    <a:pt x="812711" y="4659728"/>
                  </a:lnTo>
                  <a:lnTo>
                    <a:pt x="844988" y="4690963"/>
                  </a:lnTo>
                  <a:lnTo>
                    <a:pt x="877777" y="4721667"/>
                  </a:lnTo>
                  <a:lnTo>
                    <a:pt x="911069" y="4751832"/>
                  </a:lnTo>
                  <a:lnTo>
                    <a:pt x="944858" y="4781452"/>
                  </a:lnTo>
                  <a:lnTo>
                    <a:pt x="979136" y="4810519"/>
                  </a:lnTo>
                  <a:lnTo>
                    <a:pt x="1013897" y="4839027"/>
                  </a:lnTo>
                  <a:lnTo>
                    <a:pt x="1049135" y="4866969"/>
                  </a:lnTo>
                  <a:lnTo>
                    <a:pt x="1084841" y="4894337"/>
                  </a:lnTo>
                  <a:lnTo>
                    <a:pt x="1121009" y="4921125"/>
                  </a:lnTo>
                  <a:lnTo>
                    <a:pt x="1157632" y="4947325"/>
                  </a:lnTo>
                  <a:lnTo>
                    <a:pt x="1194703" y="4972932"/>
                  </a:lnTo>
                  <a:lnTo>
                    <a:pt x="1232215" y="4997937"/>
                  </a:lnTo>
                  <a:lnTo>
                    <a:pt x="1270161" y="5022334"/>
                  </a:lnTo>
                  <a:lnTo>
                    <a:pt x="1308535" y="5046115"/>
                  </a:lnTo>
                  <a:lnTo>
                    <a:pt x="1347328" y="5069275"/>
                  </a:lnTo>
                  <a:lnTo>
                    <a:pt x="1386535" y="5091806"/>
                  </a:lnTo>
                  <a:lnTo>
                    <a:pt x="1426148" y="5113700"/>
                  </a:lnTo>
                  <a:lnTo>
                    <a:pt x="1466160" y="5134952"/>
                  </a:lnTo>
                  <a:lnTo>
                    <a:pt x="1506565" y="5155554"/>
                  </a:lnTo>
                  <a:lnTo>
                    <a:pt x="1547355" y="5175499"/>
                  </a:lnTo>
                  <a:lnTo>
                    <a:pt x="1588523" y="5194779"/>
                  </a:lnTo>
                  <a:lnTo>
                    <a:pt x="1630063" y="5213390"/>
                  </a:lnTo>
                  <a:lnTo>
                    <a:pt x="1671967" y="5231322"/>
                  </a:lnTo>
                  <a:lnTo>
                    <a:pt x="1714229" y="5248570"/>
                  </a:lnTo>
                  <a:lnTo>
                    <a:pt x="1756841" y="5265125"/>
                  </a:lnTo>
                  <a:lnTo>
                    <a:pt x="1799797" y="5280983"/>
                  </a:lnTo>
                  <a:lnTo>
                    <a:pt x="1843089" y="5296134"/>
                  </a:lnTo>
                  <a:lnTo>
                    <a:pt x="1886711" y="5310573"/>
                  </a:lnTo>
                  <a:lnTo>
                    <a:pt x="1930656" y="5324292"/>
                  </a:lnTo>
                  <a:lnTo>
                    <a:pt x="1974916" y="5337285"/>
                  </a:lnTo>
                  <a:lnTo>
                    <a:pt x="2019485" y="5349544"/>
                  </a:lnTo>
                  <a:lnTo>
                    <a:pt x="2064356" y="5361063"/>
                  </a:lnTo>
                  <a:lnTo>
                    <a:pt x="2109522" y="5371835"/>
                  </a:lnTo>
                  <a:lnTo>
                    <a:pt x="2154976" y="5381852"/>
                  </a:lnTo>
                  <a:lnTo>
                    <a:pt x="2200711" y="5391107"/>
                  </a:lnTo>
                  <a:lnTo>
                    <a:pt x="2246719" y="5399595"/>
                  </a:lnTo>
                  <a:lnTo>
                    <a:pt x="2292995" y="5407307"/>
                  </a:lnTo>
                  <a:lnTo>
                    <a:pt x="2339530" y="5414237"/>
                  </a:lnTo>
                  <a:lnTo>
                    <a:pt x="2386319" y="5420377"/>
                  </a:lnTo>
                  <a:lnTo>
                    <a:pt x="2433353" y="5425722"/>
                  </a:lnTo>
                  <a:lnTo>
                    <a:pt x="2480627" y="5430263"/>
                  </a:lnTo>
                  <a:lnTo>
                    <a:pt x="2528133" y="5433995"/>
                  </a:lnTo>
                  <a:lnTo>
                    <a:pt x="2575864" y="5436909"/>
                  </a:lnTo>
                  <a:lnTo>
                    <a:pt x="2623814" y="5438999"/>
                  </a:lnTo>
                  <a:lnTo>
                    <a:pt x="2671974" y="5440258"/>
                  </a:lnTo>
                  <a:lnTo>
                    <a:pt x="2720340" y="5440680"/>
                  </a:lnTo>
                  <a:lnTo>
                    <a:pt x="2768705" y="5440258"/>
                  </a:lnTo>
                  <a:lnTo>
                    <a:pt x="2816865" y="5438999"/>
                  </a:lnTo>
                  <a:lnTo>
                    <a:pt x="2864815" y="5436909"/>
                  </a:lnTo>
                  <a:lnTo>
                    <a:pt x="2912546" y="5433995"/>
                  </a:lnTo>
                  <a:lnTo>
                    <a:pt x="2960052" y="5430263"/>
                  </a:lnTo>
                  <a:lnTo>
                    <a:pt x="3007326" y="5425722"/>
                  </a:lnTo>
                  <a:lnTo>
                    <a:pt x="3054360" y="5420377"/>
                  </a:lnTo>
                  <a:lnTo>
                    <a:pt x="3101149" y="5414237"/>
                  </a:lnTo>
                  <a:lnTo>
                    <a:pt x="3147684" y="5407307"/>
                  </a:lnTo>
                  <a:lnTo>
                    <a:pt x="3193960" y="5399595"/>
                  </a:lnTo>
                  <a:lnTo>
                    <a:pt x="3239968" y="5391107"/>
                  </a:lnTo>
                  <a:lnTo>
                    <a:pt x="3285703" y="5381852"/>
                  </a:lnTo>
                  <a:lnTo>
                    <a:pt x="3331157" y="5371835"/>
                  </a:lnTo>
                  <a:lnTo>
                    <a:pt x="3376323" y="5361063"/>
                  </a:lnTo>
                  <a:lnTo>
                    <a:pt x="3421194" y="5349544"/>
                  </a:lnTo>
                  <a:lnTo>
                    <a:pt x="3465763" y="5337285"/>
                  </a:lnTo>
                  <a:lnTo>
                    <a:pt x="3510023" y="5324292"/>
                  </a:lnTo>
                  <a:lnTo>
                    <a:pt x="3553968" y="5310573"/>
                  </a:lnTo>
                  <a:lnTo>
                    <a:pt x="3597590" y="5296134"/>
                  </a:lnTo>
                  <a:lnTo>
                    <a:pt x="3640882" y="5280983"/>
                  </a:lnTo>
                  <a:lnTo>
                    <a:pt x="3683838" y="5265125"/>
                  </a:lnTo>
                  <a:lnTo>
                    <a:pt x="3726450" y="5248570"/>
                  </a:lnTo>
                  <a:lnTo>
                    <a:pt x="3768712" y="5231322"/>
                  </a:lnTo>
                  <a:lnTo>
                    <a:pt x="3810616" y="5213390"/>
                  </a:lnTo>
                  <a:lnTo>
                    <a:pt x="3852156" y="5194779"/>
                  </a:lnTo>
                  <a:lnTo>
                    <a:pt x="3893324" y="5175499"/>
                  </a:lnTo>
                  <a:lnTo>
                    <a:pt x="3934114" y="5155554"/>
                  </a:lnTo>
                  <a:lnTo>
                    <a:pt x="3974519" y="5134952"/>
                  </a:lnTo>
                  <a:lnTo>
                    <a:pt x="4014531" y="5113700"/>
                  </a:lnTo>
                  <a:lnTo>
                    <a:pt x="4054144" y="5091806"/>
                  </a:lnTo>
                  <a:lnTo>
                    <a:pt x="4093351" y="5069275"/>
                  </a:lnTo>
                  <a:lnTo>
                    <a:pt x="4132144" y="5046115"/>
                  </a:lnTo>
                  <a:lnTo>
                    <a:pt x="4170518" y="5022334"/>
                  </a:lnTo>
                  <a:lnTo>
                    <a:pt x="4208464" y="4997937"/>
                  </a:lnTo>
                  <a:lnTo>
                    <a:pt x="4245976" y="4972932"/>
                  </a:lnTo>
                  <a:lnTo>
                    <a:pt x="4283047" y="4947325"/>
                  </a:lnTo>
                  <a:lnTo>
                    <a:pt x="4319670" y="4921125"/>
                  </a:lnTo>
                  <a:lnTo>
                    <a:pt x="4355838" y="4894337"/>
                  </a:lnTo>
                  <a:lnTo>
                    <a:pt x="4391544" y="4866969"/>
                  </a:lnTo>
                  <a:lnTo>
                    <a:pt x="4426782" y="4839027"/>
                  </a:lnTo>
                  <a:lnTo>
                    <a:pt x="4461543" y="4810519"/>
                  </a:lnTo>
                  <a:lnTo>
                    <a:pt x="4495821" y="4781452"/>
                  </a:lnTo>
                  <a:lnTo>
                    <a:pt x="4529610" y="4751832"/>
                  </a:lnTo>
                  <a:lnTo>
                    <a:pt x="4562902" y="4721667"/>
                  </a:lnTo>
                  <a:lnTo>
                    <a:pt x="4595691" y="4690963"/>
                  </a:lnTo>
                  <a:lnTo>
                    <a:pt x="4627968" y="4659728"/>
                  </a:lnTo>
                  <a:lnTo>
                    <a:pt x="4659728" y="4627968"/>
                  </a:lnTo>
                  <a:lnTo>
                    <a:pt x="4690963" y="4595691"/>
                  </a:lnTo>
                  <a:lnTo>
                    <a:pt x="4721667" y="4562902"/>
                  </a:lnTo>
                  <a:lnTo>
                    <a:pt x="4751832" y="4529610"/>
                  </a:lnTo>
                  <a:lnTo>
                    <a:pt x="4781452" y="4495821"/>
                  </a:lnTo>
                  <a:lnTo>
                    <a:pt x="4810519" y="4461543"/>
                  </a:lnTo>
                  <a:lnTo>
                    <a:pt x="4839027" y="4426782"/>
                  </a:lnTo>
                  <a:lnTo>
                    <a:pt x="4866969" y="4391544"/>
                  </a:lnTo>
                  <a:lnTo>
                    <a:pt x="4894337" y="4355838"/>
                  </a:lnTo>
                  <a:lnTo>
                    <a:pt x="4921125" y="4319670"/>
                  </a:lnTo>
                  <a:lnTo>
                    <a:pt x="4947325" y="4283047"/>
                  </a:lnTo>
                  <a:lnTo>
                    <a:pt x="4972932" y="4245976"/>
                  </a:lnTo>
                  <a:lnTo>
                    <a:pt x="4997937" y="4208464"/>
                  </a:lnTo>
                  <a:lnTo>
                    <a:pt x="5022334" y="4170518"/>
                  </a:lnTo>
                  <a:lnTo>
                    <a:pt x="5046115" y="4132144"/>
                  </a:lnTo>
                  <a:lnTo>
                    <a:pt x="5069275" y="4093351"/>
                  </a:lnTo>
                  <a:lnTo>
                    <a:pt x="5091806" y="4054144"/>
                  </a:lnTo>
                  <a:lnTo>
                    <a:pt x="5113700" y="4014531"/>
                  </a:lnTo>
                  <a:lnTo>
                    <a:pt x="5134952" y="3974519"/>
                  </a:lnTo>
                  <a:lnTo>
                    <a:pt x="5155554" y="3934114"/>
                  </a:lnTo>
                  <a:lnTo>
                    <a:pt x="5175499" y="3893324"/>
                  </a:lnTo>
                  <a:lnTo>
                    <a:pt x="5194779" y="3852156"/>
                  </a:lnTo>
                  <a:lnTo>
                    <a:pt x="5213390" y="3810616"/>
                  </a:lnTo>
                  <a:lnTo>
                    <a:pt x="5231322" y="3768712"/>
                  </a:lnTo>
                  <a:lnTo>
                    <a:pt x="5248570" y="3726450"/>
                  </a:lnTo>
                  <a:lnTo>
                    <a:pt x="5265125" y="3683838"/>
                  </a:lnTo>
                  <a:lnTo>
                    <a:pt x="5280983" y="3640882"/>
                  </a:lnTo>
                  <a:lnTo>
                    <a:pt x="5296134" y="3597590"/>
                  </a:lnTo>
                  <a:lnTo>
                    <a:pt x="5310573" y="3553968"/>
                  </a:lnTo>
                  <a:lnTo>
                    <a:pt x="5324292" y="3510023"/>
                  </a:lnTo>
                  <a:lnTo>
                    <a:pt x="5337285" y="3465763"/>
                  </a:lnTo>
                  <a:lnTo>
                    <a:pt x="5349544" y="3421194"/>
                  </a:lnTo>
                  <a:lnTo>
                    <a:pt x="5361063" y="3376323"/>
                  </a:lnTo>
                  <a:lnTo>
                    <a:pt x="5371835" y="3331157"/>
                  </a:lnTo>
                  <a:lnTo>
                    <a:pt x="5381852" y="3285703"/>
                  </a:lnTo>
                  <a:lnTo>
                    <a:pt x="5391107" y="3239968"/>
                  </a:lnTo>
                  <a:lnTo>
                    <a:pt x="5399595" y="3193960"/>
                  </a:lnTo>
                  <a:lnTo>
                    <a:pt x="5407307" y="3147684"/>
                  </a:lnTo>
                  <a:lnTo>
                    <a:pt x="5414237" y="3101149"/>
                  </a:lnTo>
                  <a:lnTo>
                    <a:pt x="5420377" y="3054360"/>
                  </a:lnTo>
                  <a:lnTo>
                    <a:pt x="5425722" y="3007326"/>
                  </a:lnTo>
                  <a:lnTo>
                    <a:pt x="5430263" y="2960052"/>
                  </a:lnTo>
                  <a:lnTo>
                    <a:pt x="5433995" y="2912546"/>
                  </a:lnTo>
                  <a:lnTo>
                    <a:pt x="5436909" y="2864815"/>
                  </a:lnTo>
                  <a:lnTo>
                    <a:pt x="5438999" y="2816865"/>
                  </a:lnTo>
                  <a:lnTo>
                    <a:pt x="5440258" y="2768705"/>
                  </a:lnTo>
                  <a:lnTo>
                    <a:pt x="5440680" y="2720340"/>
                  </a:lnTo>
                  <a:lnTo>
                    <a:pt x="5440258" y="2671974"/>
                  </a:lnTo>
                  <a:lnTo>
                    <a:pt x="5438999" y="2623814"/>
                  </a:lnTo>
                  <a:lnTo>
                    <a:pt x="5436909" y="2575864"/>
                  </a:lnTo>
                  <a:lnTo>
                    <a:pt x="5433995" y="2528133"/>
                  </a:lnTo>
                  <a:lnTo>
                    <a:pt x="5430263" y="2480627"/>
                  </a:lnTo>
                  <a:lnTo>
                    <a:pt x="5425722" y="2433353"/>
                  </a:lnTo>
                  <a:lnTo>
                    <a:pt x="5420377" y="2386319"/>
                  </a:lnTo>
                  <a:lnTo>
                    <a:pt x="5414237" y="2339530"/>
                  </a:lnTo>
                  <a:lnTo>
                    <a:pt x="5407307" y="2292995"/>
                  </a:lnTo>
                  <a:lnTo>
                    <a:pt x="5399595" y="2246719"/>
                  </a:lnTo>
                  <a:lnTo>
                    <a:pt x="5391107" y="2200711"/>
                  </a:lnTo>
                  <a:lnTo>
                    <a:pt x="5381852" y="2154976"/>
                  </a:lnTo>
                  <a:lnTo>
                    <a:pt x="5371835" y="2109522"/>
                  </a:lnTo>
                  <a:lnTo>
                    <a:pt x="5361063" y="2064356"/>
                  </a:lnTo>
                  <a:lnTo>
                    <a:pt x="5349544" y="2019485"/>
                  </a:lnTo>
                  <a:lnTo>
                    <a:pt x="5337285" y="1974916"/>
                  </a:lnTo>
                  <a:lnTo>
                    <a:pt x="5324292" y="1930656"/>
                  </a:lnTo>
                  <a:lnTo>
                    <a:pt x="5310573" y="1886711"/>
                  </a:lnTo>
                  <a:lnTo>
                    <a:pt x="5296134" y="1843089"/>
                  </a:lnTo>
                  <a:lnTo>
                    <a:pt x="5280983" y="1799797"/>
                  </a:lnTo>
                  <a:lnTo>
                    <a:pt x="5265125" y="1756841"/>
                  </a:lnTo>
                  <a:lnTo>
                    <a:pt x="5248570" y="1714229"/>
                  </a:lnTo>
                  <a:lnTo>
                    <a:pt x="5231322" y="1671967"/>
                  </a:lnTo>
                  <a:lnTo>
                    <a:pt x="5213390" y="1630063"/>
                  </a:lnTo>
                  <a:lnTo>
                    <a:pt x="5194779" y="1588523"/>
                  </a:lnTo>
                  <a:lnTo>
                    <a:pt x="5175499" y="1547355"/>
                  </a:lnTo>
                  <a:lnTo>
                    <a:pt x="5155554" y="1506565"/>
                  </a:lnTo>
                  <a:lnTo>
                    <a:pt x="5134952" y="1466160"/>
                  </a:lnTo>
                  <a:lnTo>
                    <a:pt x="5113700" y="1426148"/>
                  </a:lnTo>
                  <a:lnTo>
                    <a:pt x="5091806" y="1386535"/>
                  </a:lnTo>
                  <a:lnTo>
                    <a:pt x="5069275" y="1347328"/>
                  </a:lnTo>
                  <a:lnTo>
                    <a:pt x="5046115" y="1308535"/>
                  </a:lnTo>
                  <a:lnTo>
                    <a:pt x="5022334" y="1270161"/>
                  </a:lnTo>
                  <a:lnTo>
                    <a:pt x="4997937" y="1232215"/>
                  </a:lnTo>
                  <a:lnTo>
                    <a:pt x="4972932" y="1194703"/>
                  </a:lnTo>
                  <a:lnTo>
                    <a:pt x="4947325" y="1157632"/>
                  </a:lnTo>
                  <a:lnTo>
                    <a:pt x="4921125" y="1121009"/>
                  </a:lnTo>
                  <a:lnTo>
                    <a:pt x="4894337" y="1084841"/>
                  </a:lnTo>
                  <a:lnTo>
                    <a:pt x="4866969" y="1049135"/>
                  </a:lnTo>
                  <a:lnTo>
                    <a:pt x="4839027" y="1013897"/>
                  </a:lnTo>
                  <a:lnTo>
                    <a:pt x="4810519" y="979136"/>
                  </a:lnTo>
                  <a:lnTo>
                    <a:pt x="4781452" y="944858"/>
                  </a:lnTo>
                  <a:lnTo>
                    <a:pt x="4751832" y="911069"/>
                  </a:lnTo>
                  <a:lnTo>
                    <a:pt x="4721667" y="877777"/>
                  </a:lnTo>
                  <a:lnTo>
                    <a:pt x="4690963" y="844988"/>
                  </a:lnTo>
                  <a:lnTo>
                    <a:pt x="4659728" y="812711"/>
                  </a:lnTo>
                  <a:lnTo>
                    <a:pt x="4627968" y="780951"/>
                  </a:lnTo>
                  <a:lnTo>
                    <a:pt x="4595691" y="749716"/>
                  </a:lnTo>
                  <a:lnTo>
                    <a:pt x="4562902" y="719012"/>
                  </a:lnTo>
                  <a:lnTo>
                    <a:pt x="4529610" y="688847"/>
                  </a:lnTo>
                  <a:lnTo>
                    <a:pt x="4495821" y="659227"/>
                  </a:lnTo>
                  <a:lnTo>
                    <a:pt x="4461543" y="630160"/>
                  </a:lnTo>
                  <a:lnTo>
                    <a:pt x="4426782" y="601652"/>
                  </a:lnTo>
                  <a:lnTo>
                    <a:pt x="4391544" y="573710"/>
                  </a:lnTo>
                  <a:lnTo>
                    <a:pt x="4355838" y="546342"/>
                  </a:lnTo>
                  <a:lnTo>
                    <a:pt x="4319670" y="519554"/>
                  </a:lnTo>
                  <a:lnTo>
                    <a:pt x="4283047" y="493354"/>
                  </a:lnTo>
                  <a:lnTo>
                    <a:pt x="4245976" y="467747"/>
                  </a:lnTo>
                  <a:lnTo>
                    <a:pt x="4208464" y="442742"/>
                  </a:lnTo>
                  <a:lnTo>
                    <a:pt x="4170518" y="418345"/>
                  </a:lnTo>
                  <a:lnTo>
                    <a:pt x="4132144" y="394564"/>
                  </a:lnTo>
                  <a:lnTo>
                    <a:pt x="4093351" y="371404"/>
                  </a:lnTo>
                  <a:lnTo>
                    <a:pt x="4054144" y="348873"/>
                  </a:lnTo>
                  <a:lnTo>
                    <a:pt x="4014531" y="326979"/>
                  </a:lnTo>
                  <a:lnTo>
                    <a:pt x="3974519" y="305727"/>
                  </a:lnTo>
                  <a:lnTo>
                    <a:pt x="3934114" y="285125"/>
                  </a:lnTo>
                  <a:lnTo>
                    <a:pt x="3893324" y="265180"/>
                  </a:lnTo>
                  <a:lnTo>
                    <a:pt x="3852156" y="245900"/>
                  </a:lnTo>
                  <a:lnTo>
                    <a:pt x="3810616" y="227289"/>
                  </a:lnTo>
                  <a:lnTo>
                    <a:pt x="3768712" y="209357"/>
                  </a:lnTo>
                  <a:lnTo>
                    <a:pt x="3726450" y="192109"/>
                  </a:lnTo>
                  <a:lnTo>
                    <a:pt x="3683838" y="175554"/>
                  </a:lnTo>
                  <a:lnTo>
                    <a:pt x="3640882" y="159696"/>
                  </a:lnTo>
                  <a:lnTo>
                    <a:pt x="3597590" y="144545"/>
                  </a:lnTo>
                  <a:lnTo>
                    <a:pt x="3553968" y="130106"/>
                  </a:lnTo>
                  <a:lnTo>
                    <a:pt x="3510023" y="116387"/>
                  </a:lnTo>
                  <a:lnTo>
                    <a:pt x="3465763" y="103394"/>
                  </a:lnTo>
                  <a:lnTo>
                    <a:pt x="3421194" y="91135"/>
                  </a:lnTo>
                  <a:lnTo>
                    <a:pt x="3376323" y="79616"/>
                  </a:lnTo>
                  <a:lnTo>
                    <a:pt x="3331157" y="68844"/>
                  </a:lnTo>
                  <a:lnTo>
                    <a:pt x="3285703" y="58827"/>
                  </a:lnTo>
                  <a:lnTo>
                    <a:pt x="3239968" y="49572"/>
                  </a:lnTo>
                  <a:lnTo>
                    <a:pt x="3193960" y="41084"/>
                  </a:lnTo>
                  <a:lnTo>
                    <a:pt x="3147684" y="33372"/>
                  </a:lnTo>
                  <a:lnTo>
                    <a:pt x="3101149" y="26442"/>
                  </a:lnTo>
                  <a:lnTo>
                    <a:pt x="3054360" y="20302"/>
                  </a:lnTo>
                  <a:lnTo>
                    <a:pt x="3007326" y="14957"/>
                  </a:lnTo>
                  <a:lnTo>
                    <a:pt x="2960052" y="10416"/>
                  </a:lnTo>
                  <a:lnTo>
                    <a:pt x="2912546" y="6684"/>
                  </a:lnTo>
                  <a:lnTo>
                    <a:pt x="2864815" y="3770"/>
                  </a:lnTo>
                  <a:lnTo>
                    <a:pt x="2816865" y="1680"/>
                  </a:lnTo>
                  <a:lnTo>
                    <a:pt x="2768705" y="421"/>
                  </a:lnTo>
                  <a:lnTo>
                    <a:pt x="2720340" y="0"/>
                  </a:lnTo>
                  <a:close/>
                </a:path>
              </a:pathLst>
            </a:custGeom>
            <a:solidFill>
              <a:srgbClr val="1F202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76421" y="275082"/>
              <a:ext cx="5440680" cy="5440680"/>
            </a:xfrm>
            <a:custGeom>
              <a:avLst/>
              <a:gdLst/>
              <a:ahLst/>
              <a:cxnLst/>
              <a:rect l="l" t="t" r="r" b="b"/>
              <a:pathLst>
                <a:path w="5440680" h="5440680">
                  <a:moveTo>
                    <a:pt x="0" y="2720340"/>
                  </a:moveTo>
                  <a:lnTo>
                    <a:pt x="421" y="2671974"/>
                  </a:lnTo>
                  <a:lnTo>
                    <a:pt x="1680" y="2623814"/>
                  </a:lnTo>
                  <a:lnTo>
                    <a:pt x="3770" y="2575864"/>
                  </a:lnTo>
                  <a:lnTo>
                    <a:pt x="6684" y="2528133"/>
                  </a:lnTo>
                  <a:lnTo>
                    <a:pt x="10416" y="2480627"/>
                  </a:lnTo>
                  <a:lnTo>
                    <a:pt x="14957" y="2433353"/>
                  </a:lnTo>
                  <a:lnTo>
                    <a:pt x="20302" y="2386319"/>
                  </a:lnTo>
                  <a:lnTo>
                    <a:pt x="26442" y="2339530"/>
                  </a:lnTo>
                  <a:lnTo>
                    <a:pt x="33372" y="2292995"/>
                  </a:lnTo>
                  <a:lnTo>
                    <a:pt x="41084" y="2246719"/>
                  </a:lnTo>
                  <a:lnTo>
                    <a:pt x="49572" y="2200711"/>
                  </a:lnTo>
                  <a:lnTo>
                    <a:pt x="58827" y="2154976"/>
                  </a:lnTo>
                  <a:lnTo>
                    <a:pt x="68844" y="2109522"/>
                  </a:lnTo>
                  <a:lnTo>
                    <a:pt x="79616" y="2064356"/>
                  </a:lnTo>
                  <a:lnTo>
                    <a:pt x="91135" y="2019485"/>
                  </a:lnTo>
                  <a:lnTo>
                    <a:pt x="103394" y="1974916"/>
                  </a:lnTo>
                  <a:lnTo>
                    <a:pt x="116387" y="1930656"/>
                  </a:lnTo>
                  <a:lnTo>
                    <a:pt x="130106" y="1886711"/>
                  </a:lnTo>
                  <a:lnTo>
                    <a:pt x="144545" y="1843089"/>
                  </a:lnTo>
                  <a:lnTo>
                    <a:pt x="159696" y="1799797"/>
                  </a:lnTo>
                  <a:lnTo>
                    <a:pt x="175554" y="1756841"/>
                  </a:lnTo>
                  <a:lnTo>
                    <a:pt x="192109" y="1714229"/>
                  </a:lnTo>
                  <a:lnTo>
                    <a:pt x="209357" y="1671967"/>
                  </a:lnTo>
                  <a:lnTo>
                    <a:pt x="227289" y="1630063"/>
                  </a:lnTo>
                  <a:lnTo>
                    <a:pt x="245900" y="1588523"/>
                  </a:lnTo>
                  <a:lnTo>
                    <a:pt x="265180" y="1547355"/>
                  </a:lnTo>
                  <a:lnTo>
                    <a:pt x="285125" y="1506565"/>
                  </a:lnTo>
                  <a:lnTo>
                    <a:pt x="305727" y="1466160"/>
                  </a:lnTo>
                  <a:lnTo>
                    <a:pt x="326979" y="1426148"/>
                  </a:lnTo>
                  <a:lnTo>
                    <a:pt x="348873" y="1386535"/>
                  </a:lnTo>
                  <a:lnTo>
                    <a:pt x="371404" y="1347328"/>
                  </a:lnTo>
                  <a:lnTo>
                    <a:pt x="394564" y="1308535"/>
                  </a:lnTo>
                  <a:lnTo>
                    <a:pt x="418345" y="1270161"/>
                  </a:lnTo>
                  <a:lnTo>
                    <a:pt x="442742" y="1232215"/>
                  </a:lnTo>
                  <a:lnTo>
                    <a:pt x="467747" y="1194703"/>
                  </a:lnTo>
                  <a:lnTo>
                    <a:pt x="493354" y="1157632"/>
                  </a:lnTo>
                  <a:lnTo>
                    <a:pt x="519554" y="1121009"/>
                  </a:lnTo>
                  <a:lnTo>
                    <a:pt x="546342" y="1084841"/>
                  </a:lnTo>
                  <a:lnTo>
                    <a:pt x="573710" y="1049135"/>
                  </a:lnTo>
                  <a:lnTo>
                    <a:pt x="601652" y="1013897"/>
                  </a:lnTo>
                  <a:lnTo>
                    <a:pt x="630160" y="979136"/>
                  </a:lnTo>
                  <a:lnTo>
                    <a:pt x="659227" y="944858"/>
                  </a:lnTo>
                  <a:lnTo>
                    <a:pt x="688847" y="911069"/>
                  </a:lnTo>
                  <a:lnTo>
                    <a:pt x="719012" y="877777"/>
                  </a:lnTo>
                  <a:lnTo>
                    <a:pt x="749716" y="844988"/>
                  </a:lnTo>
                  <a:lnTo>
                    <a:pt x="780951" y="812711"/>
                  </a:lnTo>
                  <a:lnTo>
                    <a:pt x="812711" y="780951"/>
                  </a:lnTo>
                  <a:lnTo>
                    <a:pt x="844988" y="749716"/>
                  </a:lnTo>
                  <a:lnTo>
                    <a:pt x="877777" y="719012"/>
                  </a:lnTo>
                  <a:lnTo>
                    <a:pt x="911069" y="688847"/>
                  </a:lnTo>
                  <a:lnTo>
                    <a:pt x="944858" y="659227"/>
                  </a:lnTo>
                  <a:lnTo>
                    <a:pt x="979136" y="630160"/>
                  </a:lnTo>
                  <a:lnTo>
                    <a:pt x="1013897" y="601652"/>
                  </a:lnTo>
                  <a:lnTo>
                    <a:pt x="1049135" y="573710"/>
                  </a:lnTo>
                  <a:lnTo>
                    <a:pt x="1084841" y="546342"/>
                  </a:lnTo>
                  <a:lnTo>
                    <a:pt x="1121009" y="519554"/>
                  </a:lnTo>
                  <a:lnTo>
                    <a:pt x="1157632" y="493354"/>
                  </a:lnTo>
                  <a:lnTo>
                    <a:pt x="1194703" y="467747"/>
                  </a:lnTo>
                  <a:lnTo>
                    <a:pt x="1232215" y="442742"/>
                  </a:lnTo>
                  <a:lnTo>
                    <a:pt x="1270161" y="418345"/>
                  </a:lnTo>
                  <a:lnTo>
                    <a:pt x="1308535" y="394564"/>
                  </a:lnTo>
                  <a:lnTo>
                    <a:pt x="1347328" y="371404"/>
                  </a:lnTo>
                  <a:lnTo>
                    <a:pt x="1386535" y="348873"/>
                  </a:lnTo>
                  <a:lnTo>
                    <a:pt x="1426148" y="326979"/>
                  </a:lnTo>
                  <a:lnTo>
                    <a:pt x="1466160" y="305727"/>
                  </a:lnTo>
                  <a:lnTo>
                    <a:pt x="1506565" y="285125"/>
                  </a:lnTo>
                  <a:lnTo>
                    <a:pt x="1547355" y="265180"/>
                  </a:lnTo>
                  <a:lnTo>
                    <a:pt x="1588523" y="245900"/>
                  </a:lnTo>
                  <a:lnTo>
                    <a:pt x="1630063" y="227289"/>
                  </a:lnTo>
                  <a:lnTo>
                    <a:pt x="1671967" y="209357"/>
                  </a:lnTo>
                  <a:lnTo>
                    <a:pt x="1714229" y="192109"/>
                  </a:lnTo>
                  <a:lnTo>
                    <a:pt x="1756841" y="175554"/>
                  </a:lnTo>
                  <a:lnTo>
                    <a:pt x="1799797" y="159696"/>
                  </a:lnTo>
                  <a:lnTo>
                    <a:pt x="1843089" y="144545"/>
                  </a:lnTo>
                  <a:lnTo>
                    <a:pt x="1886711" y="130106"/>
                  </a:lnTo>
                  <a:lnTo>
                    <a:pt x="1930656" y="116387"/>
                  </a:lnTo>
                  <a:lnTo>
                    <a:pt x="1974916" y="103394"/>
                  </a:lnTo>
                  <a:lnTo>
                    <a:pt x="2019485" y="91135"/>
                  </a:lnTo>
                  <a:lnTo>
                    <a:pt x="2064356" y="79616"/>
                  </a:lnTo>
                  <a:lnTo>
                    <a:pt x="2109522" y="68844"/>
                  </a:lnTo>
                  <a:lnTo>
                    <a:pt x="2154976" y="58827"/>
                  </a:lnTo>
                  <a:lnTo>
                    <a:pt x="2200711" y="49572"/>
                  </a:lnTo>
                  <a:lnTo>
                    <a:pt x="2246719" y="41084"/>
                  </a:lnTo>
                  <a:lnTo>
                    <a:pt x="2292995" y="33372"/>
                  </a:lnTo>
                  <a:lnTo>
                    <a:pt x="2339530" y="26442"/>
                  </a:lnTo>
                  <a:lnTo>
                    <a:pt x="2386319" y="20302"/>
                  </a:lnTo>
                  <a:lnTo>
                    <a:pt x="2433353" y="14957"/>
                  </a:lnTo>
                  <a:lnTo>
                    <a:pt x="2480627" y="10416"/>
                  </a:lnTo>
                  <a:lnTo>
                    <a:pt x="2528133" y="6684"/>
                  </a:lnTo>
                  <a:lnTo>
                    <a:pt x="2575864" y="3770"/>
                  </a:lnTo>
                  <a:lnTo>
                    <a:pt x="2623814" y="1680"/>
                  </a:lnTo>
                  <a:lnTo>
                    <a:pt x="2671974" y="421"/>
                  </a:lnTo>
                  <a:lnTo>
                    <a:pt x="2720340" y="0"/>
                  </a:lnTo>
                  <a:lnTo>
                    <a:pt x="2768705" y="421"/>
                  </a:lnTo>
                  <a:lnTo>
                    <a:pt x="2816865" y="1680"/>
                  </a:lnTo>
                  <a:lnTo>
                    <a:pt x="2864815" y="3770"/>
                  </a:lnTo>
                  <a:lnTo>
                    <a:pt x="2912546" y="6684"/>
                  </a:lnTo>
                  <a:lnTo>
                    <a:pt x="2960052" y="10416"/>
                  </a:lnTo>
                  <a:lnTo>
                    <a:pt x="3007326" y="14957"/>
                  </a:lnTo>
                  <a:lnTo>
                    <a:pt x="3054360" y="20302"/>
                  </a:lnTo>
                  <a:lnTo>
                    <a:pt x="3101149" y="26442"/>
                  </a:lnTo>
                  <a:lnTo>
                    <a:pt x="3147684" y="33372"/>
                  </a:lnTo>
                  <a:lnTo>
                    <a:pt x="3193960" y="41084"/>
                  </a:lnTo>
                  <a:lnTo>
                    <a:pt x="3239968" y="49572"/>
                  </a:lnTo>
                  <a:lnTo>
                    <a:pt x="3285703" y="58827"/>
                  </a:lnTo>
                  <a:lnTo>
                    <a:pt x="3331157" y="68844"/>
                  </a:lnTo>
                  <a:lnTo>
                    <a:pt x="3376323" y="79616"/>
                  </a:lnTo>
                  <a:lnTo>
                    <a:pt x="3421194" y="91135"/>
                  </a:lnTo>
                  <a:lnTo>
                    <a:pt x="3465763" y="103394"/>
                  </a:lnTo>
                  <a:lnTo>
                    <a:pt x="3510023" y="116387"/>
                  </a:lnTo>
                  <a:lnTo>
                    <a:pt x="3553968" y="130106"/>
                  </a:lnTo>
                  <a:lnTo>
                    <a:pt x="3597590" y="144545"/>
                  </a:lnTo>
                  <a:lnTo>
                    <a:pt x="3640882" y="159696"/>
                  </a:lnTo>
                  <a:lnTo>
                    <a:pt x="3683838" y="175554"/>
                  </a:lnTo>
                  <a:lnTo>
                    <a:pt x="3726450" y="192109"/>
                  </a:lnTo>
                  <a:lnTo>
                    <a:pt x="3768712" y="209357"/>
                  </a:lnTo>
                  <a:lnTo>
                    <a:pt x="3810616" y="227289"/>
                  </a:lnTo>
                  <a:lnTo>
                    <a:pt x="3852156" y="245900"/>
                  </a:lnTo>
                  <a:lnTo>
                    <a:pt x="3893324" y="265180"/>
                  </a:lnTo>
                  <a:lnTo>
                    <a:pt x="3934114" y="285125"/>
                  </a:lnTo>
                  <a:lnTo>
                    <a:pt x="3974519" y="305727"/>
                  </a:lnTo>
                  <a:lnTo>
                    <a:pt x="4014531" y="326979"/>
                  </a:lnTo>
                  <a:lnTo>
                    <a:pt x="4054144" y="348873"/>
                  </a:lnTo>
                  <a:lnTo>
                    <a:pt x="4093351" y="371404"/>
                  </a:lnTo>
                  <a:lnTo>
                    <a:pt x="4132144" y="394564"/>
                  </a:lnTo>
                  <a:lnTo>
                    <a:pt x="4170518" y="418345"/>
                  </a:lnTo>
                  <a:lnTo>
                    <a:pt x="4208464" y="442742"/>
                  </a:lnTo>
                  <a:lnTo>
                    <a:pt x="4245976" y="467747"/>
                  </a:lnTo>
                  <a:lnTo>
                    <a:pt x="4283047" y="493354"/>
                  </a:lnTo>
                  <a:lnTo>
                    <a:pt x="4319670" y="519554"/>
                  </a:lnTo>
                  <a:lnTo>
                    <a:pt x="4355838" y="546342"/>
                  </a:lnTo>
                  <a:lnTo>
                    <a:pt x="4391544" y="573710"/>
                  </a:lnTo>
                  <a:lnTo>
                    <a:pt x="4426782" y="601652"/>
                  </a:lnTo>
                  <a:lnTo>
                    <a:pt x="4461543" y="630160"/>
                  </a:lnTo>
                  <a:lnTo>
                    <a:pt x="4495821" y="659227"/>
                  </a:lnTo>
                  <a:lnTo>
                    <a:pt x="4529610" y="688847"/>
                  </a:lnTo>
                  <a:lnTo>
                    <a:pt x="4562902" y="719012"/>
                  </a:lnTo>
                  <a:lnTo>
                    <a:pt x="4595691" y="749716"/>
                  </a:lnTo>
                  <a:lnTo>
                    <a:pt x="4627968" y="780951"/>
                  </a:lnTo>
                  <a:lnTo>
                    <a:pt x="4659728" y="812711"/>
                  </a:lnTo>
                  <a:lnTo>
                    <a:pt x="4690963" y="844988"/>
                  </a:lnTo>
                  <a:lnTo>
                    <a:pt x="4721667" y="877777"/>
                  </a:lnTo>
                  <a:lnTo>
                    <a:pt x="4751832" y="911069"/>
                  </a:lnTo>
                  <a:lnTo>
                    <a:pt x="4781452" y="944858"/>
                  </a:lnTo>
                  <a:lnTo>
                    <a:pt x="4810519" y="979136"/>
                  </a:lnTo>
                  <a:lnTo>
                    <a:pt x="4839027" y="1013897"/>
                  </a:lnTo>
                  <a:lnTo>
                    <a:pt x="4866969" y="1049135"/>
                  </a:lnTo>
                  <a:lnTo>
                    <a:pt x="4894337" y="1084841"/>
                  </a:lnTo>
                  <a:lnTo>
                    <a:pt x="4921125" y="1121009"/>
                  </a:lnTo>
                  <a:lnTo>
                    <a:pt x="4947325" y="1157632"/>
                  </a:lnTo>
                  <a:lnTo>
                    <a:pt x="4972932" y="1194703"/>
                  </a:lnTo>
                  <a:lnTo>
                    <a:pt x="4997937" y="1232215"/>
                  </a:lnTo>
                  <a:lnTo>
                    <a:pt x="5022334" y="1270161"/>
                  </a:lnTo>
                  <a:lnTo>
                    <a:pt x="5046115" y="1308535"/>
                  </a:lnTo>
                  <a:lnTo>
                    <a:pt x="5069275" y="1347328"/>
                  </a:lnTo>
                  <a:lnTo>
                    <a:pt x="5091806" y="1386535"/>
                  </a:lnTo>
                  <a:lnTo>
                    <a:pt x="5113700" y="1426148"/>
                  </a:lnTo>
                  <a:lnTo>
                    <a:pt x="5134952" y="1466160"/>
                  </a:lnTo>
                  <a:lnTo>
                    <a:pt x="5155554" y="1506565"/>
                  </a:lnTo>
                  <a:lnTo>
                    <a:pt x="5175499" y="1547355"/>
                  </a:lnTo>
                  <a:lnTo>
                    <a:pt x="5194779" y="1588523"/>
                  </a:lnTo>
                  <a:lnTo>
                    <a:pt x="5213390" y="1630063"/>
                  </a:lnTo>
                  <a:lnTo>
                    <a:pt x="5231322" y="1671967"/>
                  </a:lnTo>
                  <a:lnTo>
                    <a:pt x="5248570" y="1714229"/>
                  </a:lnTo>
                  <a:lnTo>
                    <a:pt x="5265125" y="1756841"/>
                  </a:lnTo>
                  <a:lnTo>
                    <a:pt x="5280983" y="1799797"/>
                  </a:lnTo>
                  <a:lnTo>
                    <a:pt x="5296134" y="1843089"/>
                  </a:lnTo>
                  <a:lnTo>
                    <a:pt x="5310573" y="1886711"/>
                  </a:lnTo>
                  <a:lnTo>
                    <a:pt x="5324292" y="1930656"/>
                  </a:lnTo>
                  <a:lnTo>
                    <a:pt x="5337285" y="1974916"/>
                  </a:lnTo>
                  <a:lnTo>
                    <a:pt x="5349544" y="2019485"/>
                  </a:lnTo>
                  <a:lnTo>
                    <a:pt x="5361063" y="2064356"/>
                  </a:lnTo>
                  <a:lnTo>
                    <a:pt x="5371835" y="2109522"/>
                  </a:lnTo>
                  <a:lnTo>
                    <a:pt x="5381852" y="2154976"/>
                  </a:lnTo>
                  <a:lnTo>
                    <a:pt x="5391107" y="2200711"/>
                  </a:lnTo>
                  <a:lnTo>
                    <a:pt x="5399595" y="2246719"/>
                  </a:lnTo>
                  <a:lnTo>
                    <a:pt x="5407307" y="2292995"/>
                  </a:lnTo>
                  <a:lnTo>
                    <a:pt x="5414237" y="2339530"/>
                  </a:lnTo>
                  <a:lnTo>
                    <a:pt x="5420377" y="2386319"/>
                  </a:lnTo>
                  <a:lnTo>
                    <a:pt x="5425722" y="2433353"/>
                  </a:lnTo>
                  <a:lnTo>
                    <a:pt x="5430263" y="2480627"/>
                  </a:lnTo>
                  <a:lnTo>
                    <a:pt x="5433995" y="2528133"/>
                  </a:lnTo>
                  <a:lnTo>
                    <a:pt x="5436909" y="2575864"/>
                  </a:lnTo>
                  <a:lnTo>
                    <a:pt x="5438999" y="2623814"/>
                  </a:lnTo>
                  <a:lnTo>
                    <a:pt x="5440258" y="2671974"/>
                  </a:lnTo>
                  <a:lnTo>
                    <a:pt x="5440680" y="2720340"/>
                  </a:lnTo>
                  <a:lnTo>
                    <a:pt x="5440258" y="2768705"/>
                  </a:lnTo>
                  <a:lnTo>
                    <a:pt x="5438999" y="2816865"/>
                  </a:lnTo>
                  <a:lnTo>
                    <a:pt x="5436909" y="2864815"/>
                  </a:lnTo>
                  <a:lnTo>
                    <a:pt x="5433995" y="2912546"/>
                  </a:lnTo>
                  <a:lnTo>
                    <a:pt x="5430263" y="2960052"/>
                  </a:lnTo>
                  <a:lnTo>
                    <a:pt x="5425722" y="3007326"/>
                  </a:lnTo>
                  <a:lnTo>
                    <a:pt x="5420377" y="3054360"/>
                  </a:lnTo>
                  <a:lnTo>
                    <a:pt x="5414237" y="3101149"/>
                  </a:lnTo>
                  <a:lnTo>
                    <a:pt x="5407307" y="3147684"/>
                  </a:lnTo>
                  <a:lnTo>
                    <a:pt x="5399595" y="3193960"/>
                  </a:lnTo>
                  <a:lnTo>
                    <a:pt x="5391107" y="3239968"/>
                  </a:lnTo>
                  <a:lnTo>
                    <a:pt x="5381852" y="3285703"/>
                  </a:lnTo>
                  <a:lnTo>
                    <a:pt x="5371835" y="3331157"/>
                  </a:lnTo>
                  <a:lnTo>
                    <a:pt x="5361063" y="3376323"/>
                  </a:lnTo>
                  <a:lnTo>
                    <a:pt x="5349544" y="3421194"/>
                  </a:lnTo>
                  <a:lnTo>
                    <a:pt x="5337285" y="3465763"/>
                  </a:lnTo>
                  <a:lnTo>
                    <a:pt x="5324292" y="3510023"/>
                  </a:lnTo>
                  <a:lnTo>
                    <a:pt x="5310573" y="3553968"/>
                  </a:lnTo>
                  <a:lnTo>
                    <a:pt x="5296134" y="3597590"/>
                  </a:lnTo>
                  <a:lnTo>
                    <a:pt x="5280983" y="3640882"/>
                  </a:lnTo>
                  <a:lnTo>
                    <a:pt x="5265125" y="3683838"/>
                  </a:lnTo>
                  <a:lnTo>
                    <a:pt x="5248570" y="3726450"/>
                  </a:lnTo>
                  <a:lnTo>
                    <a:pt x="5231322" y="3768712"/>
                  </a:lnTo>
                  <a:lnTo>
                    <a:pt x="5213390" y="3810616"/>
                  </a:lnTo>
                  <a:lnTo>
                    <a:pt x="5194779" y="3852156"/>
                  </a:lnTo>
                  <a:lnTo>
                    <a:pt x="5175499" y="3893324"/>
                  </a:lnTo>
                  <a:lnTo>
                    <a:pt x="5155554" y="3934114"/>
                  </a:lnTo>
                  <a:lnTo>
                    <a:pt x="5134952" y="3974519"/>
                  </a:lnTo>
                  <a:lnTo>
                    <a:pt x="5113700" y="4014531"/>
                  </a:lnTo>
                  <a:lnTo>
                    <a:pt x="5091806" y="4054144"/>
                  </a:lnTo>
                  <a:lnTo>
                    <a:pt x="5069275" y="4093351"/>
                  </a:lnTo>
                  <a:lnTo>
                    <a:pt x="5046115" y="4132144"/>
                  </a:lnTo>
                  <a:lnTo>
                    <a:pt x="5022334" y="4170518"/>
                  </a:lnTo>
                  <a:lnTo>
                    <a:pt x="4997937" y="4208464"/>
                  </a:lnTo>
                  <a:lnTo>
                    <a:pt x="4972932" y="4245976"/>
                  </a:lnTo>
                  <a:lnTo>
                    <a:pt x="4947325" y="4283047"/>
                  </a:lnTo>
                  <a:lnTo>
                    <a:pt x="4921125" y="4319670"/>
                  </a:lnTo>
                  <a:lnTo>
                    <a:pt x="4894337" y="4355838"/>
                  </a:lnTo>
                  <a:lnTo>
                    <a:pt x="4866969" y="4391544"/>
                  </a:lnTo>
                  <a:lnTo>
                    <a:pt x="4839027" y="4426782"/>
                  </a:lnTo>
                  <a:lnTo>
                    <a:pt x="4810519" y="4461543"/>
                  </a:lnTo>
                  <a:lnTo>
                    <a:pt x="4781452" y="4495821"/>
                  </a:lnTo>
                  <a:lnTo>
                    <a:pt x="4751832" y="4529610"/>
                  </a:lnTo>
                  <a:lnTo>
                    <a:pt x="4721667" y="4562902"/>
                  </a:lnTo>
                  <a:lnTo>
                    <a:pt x="4690963" y="4595691"/>
                  </a:lnTo>
                  <a:lnTo>
                    <a:pt x="4659728" y="4627968"/>
                  </a:lnTo>
                  <a:lnTo>
                    <a:pt x="4627968" y="4659728"/>
                  </a:lnTo>
                  <a:lnTo>
                    <a:pt x="4595691" y="4690963"/>
                  </a:lnTo>
                  <a:lnTo>
                    <a:pt x="4562902" y="4721667"/>
                  </a:lnTo>
                  <a:lnTo>
                    <a:pt x="4529610" y="4751832"/>
                  </a:lnTo>
                  <a:lnTo>
                    <a:pt x="4495821" y="4781452"/>
                  </a:lnTo>
                  <a:lnTo>
                    <a:pt x="4461543" y="4810519"/>
                  </a:lnTo>
                  <a:lnTo>
                    <a:pt x="4426782" y="4839027"/>
                  </a:lnTo>
                  <a:lnTo>
                    <a:pt x="4391544" y="4866969"/>
                  </a:lnTo>
                  <a:lnTo>
                    <a:pt x="4355838" y="4894337"/>
                  </a:lnTo>
                  <a:lnTo>
                    <a:pt x="4319670" y="4921125"/>
                  </a:lnTo>
                  <a:lnTo>
                    <a:pt x="4283047" y="4947325"/>
                  </a:lnTo>
                  <a:lnTo>
                    <a:pt x="4245976" y="4972932"/>
                  </a:lnTo>
                  <a:lnTo>
                    <a:pt x="4208464" y="4997937"/>
                  </a:lnTo>
                  <a:lnTo>
                    <a:pt x="4170518" y="5022334"/>
                  </a:lnTo>
                  <a:lnTo>
                    <a:pt x="4132144" y="5046115"/>
                  </a:lnTo>
                  <a:lnTo>
                    <a:pt x="4093351" y="5069275"/>
                  </a:lnTo>
                  <a:lnTo>
                    <a:pt x="4054144" y="5091806"/>
                  </a:lnTo>
                  <a:lnTo>
                    <a:pt x="4014531" y="5113700"/>
                  </a:lnTo>
                  <a:lnTo>
                    <a:pt x="3974519" y="5134952"/>
                  </a:lnTo>
                  <a:lnTo>
                    <a:pt x="3934114" y="5155554"/>
                  </a:lnTo>
                  <a:lnTo>
                    <a:pt x="3893324" y="5175499"/>
                  </a:lnTo>
                  <a:lnTo>
                    <a:pt x="3852156" y="5194779"/>
                  </a:lnTo>
                  <a:lnTo>
                    <a:pt x="3810616" y="5213390"/>
                  </a:lnTo>
                  <a:lnTo>
                    <a:pt x="3768712" y="5231322"/>
                  </a:lnTo>
                  <a:lnTo>
                    <a:pt x="3726450" y="5248570"/>
                  </a:lnTo>
                  <a:lnTo>
                    <a:pt x="3683838" y="5265125"/>
                  </a:lnTo>
                  <a:lnTo>
                    <a:pt x="3640882" y="5280983"/>
                  </a:lnTo>
                  <a:lnTo>
                    <a:pt x="3597590" y="5296134"/>
                  </a:lnTo>
                  <a:lnTo>
                    <a:pt x="3553968" y="5310573"/>
                  </a:lnTo>
                  <a:lnTo>
                    <a:pt x="3510023" y="5324292"/>
                  </a:lnTo>
                  <a:lnTo>
                    <a:pt x="3465763" y="5337285"/>
                  </a:lnTo>
                  <a:lnTo>
                    <a:pt x="3421194" y="5349544"/>
                  </a:lnTo>
                  <a:lnTo>
                    <a:pt x="3376323" y="5361063"/>
                  </a:lnTo>
                  <a:lnTo>
                    <a:pt x="3331157" y="5371835"/>
                  </a:lnTo>
                  <a:lnTo>
                    <a:pt x="3285703" y="5381852"/>
                  </a:lnTo>
                  <a:lnTo>
                    <a:pt x="3239968" y="5391107"/>
                  </a:lnTo>
                  <a:lnTo>
                    <a:pt x="3193960" y="5399595"/>
                  </a:lnTo>
                  <a:lnTo>
                    <a:pt x="3147684" y="5407307"/>
                  </a:lnTo>
                  <a:lnTo>
                    <a:pt x="3101149" y="5414237"/>
                  </a:lnTo>
                  <a:lnTo>
                    <a:pt x="3054360" y="5420377"/>
                  </a:lnTo>
                  <a:lnTo>
                    <a:pt x="3007326" y="5425722"/>
                  </a:lnTo>
                  <a:lnTo>
                    <a:pt x="2960052" y="5430263"/>
                  </a:lnTo>
                  <a:lnTo>
                    <a:pt x="2912546" y="5433995"/>
                  </a:lnTo>
                  <a:lnTo>
                    <a:pt x="2864815" y="5436909"/>
                  </a:lnTo>
                  <a:lnTo>
                    <a:pt x="2816865" y="5438999"/>
                  </a:lnTo>
                  <a:lnTo>
                    <a:pt x="2768705" y="5440258"/>
                  </a:lnTo>
                  <a:lnTo>
                    <a:pt x="2720340" y="5440680"/>
                  </a:lnTo>
                  <a:lnTo>
                    <a:pt x="2671974" y="5440258"/>
                  </a:lnTo>
                  <a:lnTo>
                    <a:pt x="2623814" y="5438999"/>
                  </a:lnTo>
                  <a:lnTo>
                    <a:pt x="2575864" y="5436909"/>
                  </a:lnTo>
                  <a:lnTo>
                    <a:pt x="2528133" y="5433995"/>
                  </a:lnTo>
                  <a:lnTo>
                    <a:pt x="2480627" y="5430263"/>
                  </a:lnTo>
                  <a:lnTo>
                    <a:pt x="2433353" y="5425722"/>
                  </a:lnTo>
                  <a:lnTo>
                    <a:pt x="2386319" y="5420377"/>
                  </a:lnTo>
                  <a:lnTo>
                    <a:pt x="2339530" y="5414237"/>
                  </a:lnTo>
                  <a:lnTo>
                    <a:pt x="2292995" y="5407307"/>
                  </a:lnTo>
                  <a:lnTo>
                    <a:pt x="2246719" y="5399595"/>
                  </a:lnTo>
                  <a:lnTo>
                    <a:pt x="2200711" y="5391107"/>
                  </a:lnTo>
                  <a:lnTo>
                    <a:pt x="2154976" y="5381852"/>
                  </a:lnTo>
                  <a:lnTo>
                    <a:pt x="2109522" y="5371835"/>
                  </a:lnTo>
                  <a:lnTo>
                    <a:pt x="2064356" y="5361063"/>
                  </a:lnTo>
                  <a:lnTo>
                    <a:pt x="2019485" y="5349544"/>
                  </a:lnTo>
                  <a:lnTo>
                    <a:pt x="1974916" y="5337285"/>
                  </a:lnTo>
                  <a:lnTo>
                    <a:pt x="1930656" y="5324292"/>
                  </a:lnTo>
                  <a:lnTo>
                    <a:pt x="1886711" y="5310573"/>
                  </a:lnTo>
                  <a:lnTo>
                    <a:pt x="1843089" y="5296134"/>
                  </a:lnTo>
                  <a:lnTo>
                    <a:pt x="1799797" y="5280983"/>
                  </a:lnTo>
                  <a:lnTo>
                    <a:pt x="1756841" y="5265125"/>
                  </a:lnTo>
                  <a:lnTo>
                    <a:pt x="1714229" y="5248570"/>
                  </a:lnTo>
                  <a:lnTo>
                    <a:pt x="1671967" y="5231322"/>
                  </a:lnTo>
                  <a:lnTo>
                    <a:pt x="1630063" y="5213390"/>
                  </a:lnTo>
                  <a:lnTo>
                    <a:pt x="1588523" y="5194779"/>
                  </a:lnTo>
                  <a:lnTo>
                    <a:pt x="1547355" y="5175499"/>
                  </a:lnTo>
                  <a:lnTo>
                    <a:pt x="1506565" y="5155554"/>
                  </a:lnTo>
                  <a:lnTo>
                    <a:pt x="1466160" y="5134952"/>
                  </a:lnTo>
                  <a:lnTo>
                    <a:pt x="1426148" y="5113700"/>
                  </a:lnTo>
                  <a:lnTo>
                    <a:pt x="1386535" y="5091806"/>
                  </a:lnTo>
                  <a:lnTo>
                    <a:pt x="1347328" y="5069275"/>
                  </a:lnTo>
                  <a:lnTo>
                    <a:pt x="1308535" y="5046115"/>
                  </a:lnTo>
                  <a:lnTo>
                    <a:pt x="1270161" y="5022334"/>
                  </a:lnTo>
                  <a:lnTo>
                    <a:pt x="1232215" y="4997937"/>
                  </a:lnTo>
                  <a:lnTo>
                    <a:pt x="1194703" y="4972932"/>
                  </a:lnTo>
                  <a:lnTo>
                    <a:pt x="1157632" y="4947325"/>
                  </a:lnTo>
                  <a:lnTo>
                    <a:pt x="1121009" y="4921125"/>
                  </a:lnTo>
                  <a:lnTo>
                    <a:pt x="1084841" y="4894337"/>
                  </a:lnTo>
                  <a:lnTo>
                    <a:pt x="1049135" y="4866969"/>
                  </a:lnTo>
                  <a:lnTo>
                    <a:pt x="1013897" y="4839027"/>
                  </a:lnTo>
                  <a:lnTo>
                    <a:pt x="979136" y="4810519"/>
                  </a:lnTo>
                  <a:lnTo>
                    <a:pt x="944858" y="4781452"/>
                  </a:lnTo>
                  <a:lnTo>
                    <a:pt x="911069" y="4751832"/>
                  </a:lnTo>
                  <a:lnTo>
                    <a:pt x="877777" y="4721667"/>
                  </a:lnTo>
                  <a:lnTo>
                    <a:pt x="844988" y="4690963"/>
                  </a:lnTo>
                  <a:lnTo>
                    <a:pt x="812711" y="4659728"/>
                  </a:lnTo>
                  <a:lnTo>
                    <a:pt x="780951" y="4627968"/>
                  </a:lnTo>
                  <a:lnTo>
                    <a:pt x="749716" y="4595691"/>
                  </a:lnTo>
                  <a:lnTo>
                    <a:pt x="719012" y="4562902"/>
                  </a:lnTo>
                  <a:lnTo>
                    <a:pt x="688847" y="4529610"/>
                  </a:lnTo>
                  <a:lnTo>
                    <a:pt x="659227" y="4495821"/>
                  </a:lnTo>
                  <a:lnTo>
                    <a:pt x="630160" y="4461543"/>
                  </a:lnTo>
                  <a:lnTo>
                    <a:pt x="601652" y="4426782"/>
                  </a:lnTo>
                  <a:lnTo>
                    <a:pt x="573710" y="4391544"/>
                  </a:lnTo>
                  <a:lnTo>
                    <a:pt x="546342" y="4355838"/>
                  </a:lnTo>
                  <a:lnTo>
                    <a:pt x="519554" y="4319670"/>
                  </a:lnTo>
                  <a:lnTo>
                    <a:pt x="493354" y="4283047"/>
                  </a:lnTo>
                  <a:lnTo>
                    <a:pt x="467747" y="4245976"/>
                  </a:lnTo>
                  <a:lnTo>
                    <a:pt x="442742" y="4208464"/>
                  </a:lnTo>
                  <a:lnTo>
                    <a:pt x="418345" y="4170518"/>
                  </a:lnTo>
                  <a:lnTo>
                    <a:pt x="394564" y="4132144"/>
                  </a:lnTo>
                  <a:lnTo>
                    <a:pt x="371404" y="4093351"/>
                  </a:lnTo>
                  <a:lnTo>
                    <a:pt x="348873" y="4054144"/>
                  </a:lnTo>
                  <a:lnTo>
                    <a:pt x="326979" y="4014531"/>
                  </a:lnTo>
                  <a:lnTo>
                    <a:pt x="305727" y="3974519"/>
                  </a:lnTo>
                  <a:lnTo>
                    <a:pt x="285125" y="3934114"/>
                  </a:lnTo>
                  <a:lnTo>
                    <a:pt x="265180" y="3893324"/>
                  </a:lnTo>
                  <a:lnTo>
                    <a:pt x="245900" y="3852156"/>
                  </a:lnTo>
                  <a:lnTo>
                    <a:pt x="227289" y="3810616"/>
                  </a:lnTo>
                  <a:lnTo>
                    <a:pt x="209357" y="3768712"/>
                  </a:lnTo>
                  <a:lnTo>
                    <a:pt x="192109" y="3726450"/>
                  </a:lnTo>
                  <a:lnTo>
                    <a:pt x="175554" y="3683838"/>
                  </a:lnTo>
                  <a:lnTo>
                    <a:pt x="159696" y="3640882"/>
                  </a:lnTo>
                  <a:lnTo>
                    <a:pt x="144545" y="3597590"/>
                  </a:lnTo>
                  <a:lnTo>
                    <a:pt x="130106" y="3553968"/>
                  </a:lnTo>
                  <a:lnTo>
                    <a:pt x="116387" y="3510023"/>
                  </a:lnTo>
                  <a:lnTo>
                    <a:pt x="103394" y="3465763"/>
                  </a:lnTo>
                  <a:lnTo>
                    <a:pt x="91135" y="3421194"/>
                  </a:lnTo>
                  <a:lnTo>
                    <a:pt x="79616" y="3376323"/>
                  </a:lnTo>
                  <a:lnTo>
                    <a:pt x="68844" y="3331157"/>
                  </a:lnTo>
                  <a:lnTo>
                    <a:pt x="58827" y="3285703"/>
                  </a:lnTo>
                  <a:lnTo>
                    <a:pt x="49572" y="3239968"/>
                  </a:lnTo>
                  <a:lnTo>
                    <a:pt x="41084" y="3193960"/>
                  </a:lnTo>
                  <a:lnTo>
                    <a:pt x="33372" y="3147684"/>
                  </a:lnTo>
                  <a:lnTo>
                    <a:pt x="26442" y="3101149"/>
                  </a:lnTo>
                  <a:lnTo>
                    <a:pt x="20302" y="3054360"/>
                  </a:lnTo>
                  <a:lnTo>
                    <a:pt x="14957" y="3007326"/>
                  </a:lnTo>
                  <a:lnTo>
                    <a:pt x="10416" y="2960052"/>
                  </a:lnTo>
                  <a:lnTo>
                    <a:pt x="6684" y="2912546"/>
                  </a:lnTo>
                  <a:lnTo>
                    <a:pt x="3770" y="2864815"/>
                  </a:lnTo>
                  <a:lnTo>
                    <a:pt x="1680" y="2816865"/>
                  </a:lnTo>
                  <a:lnTo>
                    <a:pt x="421" y="2768705"/>
                  </a:lnTo>
                  <a:lnTo>
                    <a:pt x="0" y="272034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180078" y="943813"/>
            <a:ext cx="3830320" cy="395986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1050"/>
              </a:spcBef>
            </a:pPr>
            <a:r>
              <a:rPr sz="5800" spc="-5" dirty="0">
                <a:solidFill>
                  <a:srgbClr val="FFFFFF"/>
                </a:solidFill>
                <a:latin typeface="Times New Roman"/>
                <a:cs typeface="Times New Roman"/>
              </a:rPr>
              <a:t>Anastomosis  </a:t>
            </a:r>
            <a:r>
              <a:rPr sz="5800" dirty="0">
                <a:solidFill>
                  <a:srgbClr val="FFFFFF"/>
                </a:solidFill>
                <a:latin typeface="Times New Roman"/>
                <a:cs typeface="Times New Roman"/>
              </a:rPr>
              <a:t>around </a:t>
            </a:r>
            <a:r>
              <a:rPr sz="5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5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800" spc="-15" dirty="0">
                <a:solidFill>
                  <a:srgbClr val="FFFFFF"/>
                </a:solidFill>
                <a:latin typeface="Times New Roman"/>
                <a:cs typeface="Times New Roman"/>
              </a:rPr>
              <a:t>surgical </a:t>
            </a:r>
            <a:r>
              <a:rPr sz="5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800" spc="-5" dirty="0">
                <a:solidFill>
                  <a:srgbClr val="FFFFFF"/>
                </a:solidFill>
                <a:latin typeface="Times New Roman"/>
                <a:cs typeface="Times New Roman"/>
              </a:rPr>
              <a:t>neck of the </a:t>
            </a:r>
            <a:r>
              <a:rPr sz="5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800" spc="-5" dirty="0">
                <a:solidFill>
                  <a:srgbClr val="FFFFFF"/>
                </a:solidFill>
                <a:latin typeface="Times New Roman"/>
                <a:cs typeface="Times New Roman"/>
              </a:rPr>
              <a:t>humerus</a:t>
            </a:r>
            <a:endParaRPr sz="58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4" y="361124"/>
            <a:ext cx="3744595" cy="970915"/>
            <a:chOff x="2128964" y="361124"/>
            <a:chExt cx="3744595" cy="970915"/>
          </a:xfrm>
        </p:grpSpPr>
        <p:sp>
          <p:nvSpPr>
            <p:cNvPr id="3" name="object 3"/>
            <p:cNvSpPr/>
            <p:nvPr/>
          </p:nvSpPr>
          <p:spPr>
            <a:xfrm>
              <a:off x="2134361" y="366521"/>
              <a:ext cx="3733800" cy="960119"/>
            </a:xfrm>
            <a:custGeom>
              <a:avLst/>
              <a:gdLst/>
              <a:ahLst/>
              <a:cxnLst/>
              <a:rect l="l" t="t" r="r" b="b"/>
              <a:pathLst>
                <a:path w="3733800" h="960119">
                  <a:moveTo>
                    <a:pt x="3573779" y="0"/>
                  </a:moveTo>
                  <a:lnTo>
                    <a:pt x="160019" y="0"/>
                  </a:lnTo>
                  <a:lnTo>
                    <a:pt x="109435" y="8156"/>
                  </a:lnTo>
                  <a:lnTo>
                    <a:pt x="65507" y="30870"/>
                  </a:lnTo>
                  <a:lnTo>
                    <a:pt x="30870" y="65507"/>
                  </a:lnTo>
                  <a:lnTo>
                    <a:pt x="8156" y="109435"/>
                  </a:lnTo>
                  <a:lnTo>
                    <a:pt x="0" y="160019"/>
                  </a:lnTo>
                  <a:lnTo>
                    <a:pt x="0" y="800100"/>
                  </a:lnTo>
                  <a:lnTo>
                    <a:pt x="8156" y="850684"/>
                  </a:lnTo>
                  <a:lnTo>
                    <a:pt x="30870" y="894612"/>
                  </a:lnTo>
                  <a:lnTo>
                    <a:pt x="65507" y="929249"/>
                  </a:lnTo>
                  <a:lnTo>
                    <a:pt x="109435" y="951963"/>
                  </a:lnTo>
                  <a:lnTo>
                    <a:pt x="160019" y="960119"/>
                  </a:lnTo>
                  <a:lnTo>
                    <a:pt x="3573779" y="960119"/>
                  </a:lnTo>
                  <a:lnTo>
                    <a:pt x="3624364" y="951963"/>
                  </a:lnTo>
                  <a:lnTo>
                    <a:pt x="3668292" y="929249"/>
                  </a:lnTo>
                  <a:lnTo>
                    <a:pt x="3702929" y="894612"/>
                  </a:lnTo>
                  <a:lnTo>
                    <a:pt x="3725643" y="850684"/>
                  </a:lnTo>
                  <a:lnTo>
                    <a:pt x="3733800" y="800100"/>
                  </a:lnTo>
                  <a:lnTo>
                    <a:pt x="3733800" y="160019"/>
                  </a:lnTo>
                  <a:lnTo>
                    <a:pt x="3725643" y="109435"/>
                  </a:lnTo>
                  <a:lnTo>
                    <a:pt x="3702929" y="65507"/>
                  </a:lnTo>
                  <a:lnTo>
                    <a:pt x="3668292" y="30870"/>
                  </a:lnTo>
                  <a:lnTo>
                    <a:pt x="3624364" y="8156"/>
                  </a:lnTo>
                  <a:lnTo>
                    <a:pt x="3573779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34361" y="366521"/>
              <a:ext cx="3733800" cy="960119"/>
            </a:xfrm>
            <a:custGeom>
              <a:avLst/>
              <a:gdLst/>
              <a:ahLst/>
              <a:cxnLst/>
              <a:rect l="l" t="t" r="r" b="b"/>
              <a:pathLst>
                <a:path w="3733800" h="960119">
                  <a:moveTo>
                    <a:pt x="0" y="160019"/>
                  </a:moveTo>
                  <a:lnTo>
                    <a:pt x="8156" y="109435"/>
                  </a:lnTo>
                  <a:lnTo>
                    <a:pt x="30870" y="65507"/>
                  </a:lnTo>
                  <a:lnTo>
                    <a:pt x="65507" y="30870"/>
                  </a:lnTo>
                  <a:lnTo>
                    <a:pt x="109435" y="8156"/>
                  </a:lnTo>
                  <a:lnTo>
                    <a:pt x="160019" y="0"/>
                  </a:lnTo>
                  <a:lnTo>
                    <a:pt x="3573779" y="0"/>
                  </a:lnTo>
                  <a:lnTo>
                    <a:pt x="3624364" y="8156"/>
                  </a:lnTo>
                  <a:lnTo>
                    <a:pt x="3668292" y="30870"/>
                  </a:lnTo>
                  <a:lnTo>
                    <a:pt x="3702929" y="65507"/>
                  </a:lnTo>
                  <a:lnTo>
                    <a:pt x="3725643" y="109435"/>
                  </a:lnTo>
                  <a:lnTo>
                    <a:pt x="3733800" y="160019"/>
                  </a:lnTo>
                  <a:lnTo>
                    <a:pt x="3733800" y="800100"/>
                  </a:lnTo>
                  <a:lnTo>
                    <a:pt x="3725643" y="850684"/>
                  </a:lnTo>
                  <a:lnTo>
                    <a:pt x="3702929" y="894612"/>
                  </a:lnTo>
                  <a:lnTo>
                    <a:pt x="3668292" y="929249"/>
                  </a:lnTo>
                  <a:lnTo>
                    <a:pt x="3624364" y="951963"/>
                  </a:lnTo>
                  <a:lnTo>
                    <a:pt x="3573779" y="960119"/>
                  </a:lnTo>
                  <a:lnTo>
                    <a:pt x="160019" y="960119"/>
                  </a:lnTo>
                  <a:lnTo>
                    <a:pt x="109435" y="951963"/>
                  </a:lnTo>
                  <a:lnTo>
                    <a:pt x="65507" y="929249"/>
                  </a:lnTo>
                  <a:lnTo>
                    <a:pt x="30870" y="894612"/>
                  </a:lnTo>
                  <a:lnTo>
                    <a:pt x="8156" y="850684"/>
                  </a:lnTo>
                  <a:lnTo>
                    <a:pt x="0" y="800100"/>
                  </a:lnTo>
                  <a:lnTo>
                    <a:pt x="0" y="160019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24226" y="469772"/>
            <a:ext cx="3251835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dirty="0">
                <a:solidFill>
                  <a:schemeClr val="bg1"/>
                </a:solidFill>
              </a:rPr>
              <a:t>Sharing</a:t>
            </a:r>
            <a:r>
              <a:rPr sz="4100" spc="-95" dirty="0">
                <a:solidFill>
                  <a:schemeClr val="bg1"/>
                </a:solidFill>
              </a:rPr>
              <a:t> </a:t>
            </a:r>
            <a:r>
              <a:rPr sz="4100" dirty="0">
                <a:solidFill>
                  <a:schemeClr val="bg1"/>
                </a:solidFill>
              </a:rPr>
              <a:t>vessels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128964" y="1647380"/>
            <a:ext cx="7935595" cy="1285240"/>
            <a:chOff x="2128964" y="1647380"/>
            <a:chExt cx="7935595" cy="1285240"/>
          </a:xfrm>
        </p:grpSpPr>
        <p:sp>
          <p:nvSpPr>
            <p:cNvPr id="7" name="object 7"/>
            <p:cNvSpPr/>
            <p:nvPr/>
          </p:nvSpPr>
          <p:spPr>
            <a:xfrm>
              <a:off x="2134361" y="1652777"/>
              <a:ext cx="7924800" cy="1274445"/>
            </a:xfrm>
            <a:custGeom>
              <a:avLst/>
              <a:gdLst/>
              <a:ahLst/>
              <a:cxnLst/>
              <a:rect l="l" t="t" r="r" b="b"/>
              <a:pathLst>
                <a:path w="7924800" h="1274445">
                  <a:moveTo>
                    <a:pt x="7712456" y="0"/>
                  </a:moveTo>
                  <a:lnTo>
                    <a:pt x="212344" y="0"/>
                  </a:lnTo>
                  <a:lnTo>
                    <a:pt x="163672" y="5610"/>
                  </a:lnTo>
                  <a:lnTo>
                    <a:pt x="118983" y="21592"/>
                  </a:lnTo>
                  <a:lnTo>
                    <a:pt x="79556" y="46666"/>
                  </a:lnTo>
                  <a:lnTo>
                    <a:pt x="46666" y="79556"/>
                  </a:lnTo>
                  <a:lnTo>
                    <a:pt x="21592" y="118983"/>
                  </a:lnTo>
                  <a:lnTo>
                    <a:pt x="5610" y="163672"/>
                  </a:lnTo>
                  <a:lnTo>
                    <a:pt x="0" y="212344"/>
                  </a:lnTo>
                  <a:lnTo>
                    <a:pt x="0" y="1061720"/>
                  </a:lnTo>
                  <a:lnTo>
                    <a:pt x="5610" y="1110391"/>
                  </a:lnTo>
                  <a:lnTo>
                    <a:pt x="21592" y="1155080"/>
                  </a:lnTo>
                  <a:lnTo>
                    <a:pt x="46666" y="1194507"/>
                  </a:lnTo>
                  <a:lnTo>
                    <a:pt x="79556" y="1227397"/>
                  </a:lnTo>
                  <a:lnTo>
                    <a:pt x="118983" y="1252471"/>
                  </a:lnTo>
                  <a:lnTo>
                    <a:pt x="163672" y="1268453"/>
                  </a:lnTo>
                  <a:lnTo>
                    <a:pt x="212344" y="1274064"/>
                  </a:lnTo>
                  <a:lnTo>
                    <a:pt x="7712456" y="1274064"/>
                  </a:lnTo>
                  <a:lnTo>
                    <a:pt x="7761127" y="1268453"/>
                  </a:lnTo>
                  <a:lnTo>
                    <a:pt x="7805816" y="1252471"/>
                  </a:lnTo>
                  <a:lnTo>
                    <a:pt x="7845243" y="1227397"/>
                  </a:lnTo>
                  <a:lnTo>
                    <a:pt x="7878133" y="1194507"/>
                  </a:lnTo>
                  <a:lnTo>
                    <a:pt x="7903207" y="1155080"/>
                  </a:lnTo>
                  <a:lnTo>
                    <a:pt x="7919189" y="1110391"/>
                  </a:lnTo>
                  <a:lnTo>
                    <a:pt x="7924800" y="1061720"/>
                  </a:lnTo>
                  <a:lnTo>
                    <a:pt x="7924800" y="212344"/>
                  </a:lnTo>
                  <a:lnTo>
                    <a:pt x="7919189" y="163672"/>
                  </a:lnTo>
                  <a:lnTo>
                    <a:pt x="7903207" y="118983"/>
                  </a:lnTo>
                  <a:lnTo>
                    <a:pt x="7878133" y="79556"/>
                  </a:lnTo>
                  <a:lnTo>
                    <a:pt x="7845243" y="46666"/>
                  </a:lnTo>
                  <a:lnTo>
                    <a:pt x="7805816" y="21592"/>
                  </a:lnTo>
                  <a:lnTo>
                    <a:pt x="7761127" y="5610"/>
                  </a:lnTo>
                  <a:lnTo>
                    <a:pt x="771245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4361" y="1652777"/>
              <a:ext cx="7924800" cy="1274445"/>
            </a:xfrm>
            <a:custGeom>
              <a:avLst/>
              <a:gdLst/>
              <a:ahLst/>
              <a:cxnLst/>
              <a:rect l="l" t="t" r="r" b="b"/>
              <a:pathLst>
                <a:path w="7924800" h="1274445">
                  <a:moveTo>
                    <a:pt x="0" y="212344"/>
                  </a:moveTo>
                  <a:lnTo>
                    <a:pt x="5610" y="163672"/>
                  </a:lnTo>
                  <a:lnTo>
                    <a:pt x="21592" y="118983"/>
                  </a:lnTo>
                  <a:lnTo>
                    <a:pt x="46666" y="79556"/>
                  </a:lnTo>
                  <a:lnTo>
                    <a:pt x="79556" y="46666"/>
                  </a:lnTo>
                  <a:lnTo>
                    <a:pt x="118983" y="21592"/>
                  </a:lnTo>
                  <a:lnTo>
                    <a:pt x="163672" y="5610"/>
                  </a:lnTo>
                  <a:lnTo>
                    <a:pt x="212344" y="0"/>
                  </a:lnTo>
                  <a:lnTo>
                    <a:pt x="7712456" y="0"/>
                  </a:lnTo>
                  <a:lnTo>
                    <a:pt x="7761127" y="5610"/>
                  </a:lnTo>
                  <a:lnTo>
                    <a:pt x="7805816" y="21592"/>
                  </a:lnTo>
                  <a:lnTo>
                    <a:pt x="7845243" y="46666"/>
                  </a:lnTo>
                  <a:lnTo>
                    <a:pt x="7878133" y="79556"/>
                  </a:lnTo>
                  <a:lnTo>
                    <a:pt x="7903207" y="118983"/>
                  </a:lnTo>
                  <a:lnTo>
                    <a:pt x="7919189" y="163672"/>
                  </a:lnTo>
                  <a:lnTo>
                    <a:pt x="7924800" y="212344"/>
                  </a:lnTo>
                  <a:lnTo>
                    <a:pt x="7924800" y="1061720"/>
                  </a:lnTo>
                  <a:lnTo>
                    <a:pt x="7919189" y="1110391"/>
                  </a:lnTo>
                  <a:lnTo>
                    <a:pt x="7903207" y="1155080"/>
                  </a:lnTo>
                  <a:lnTo>
                    <a:pt x="7878133" y="1194507"/>
                  </a:lnTo>
                  <a:lnTo>
                    <a:pt x="7845243" y="1227397"/>
                  </a:lnTo>
                  <a:lnTo>
                    <a:pt x="7805816" y="1252471"/>
                  </a:lnTo>
                  <a:lnTo>
                    <a:pt x="7761127" y="1268453"/>
                  </a:lnTo>
                  <a:lnTo>
                    <a:pt x="7712456" y="1274064"/>
                  </a:lnTo>
                  <a:lnTo>
                    <a:pt x="212344" y="1274064"/>
                  </a:lnTo>
                  <a:lnTo>
                    <a:pt x="163672" y="1268453"/>
                  </a:lnTo>
                  <a:lnTo>
                    <a:pt x="118983" y="1252471"/>
                  </a:lnTo>
                  <a:lnTo>
                    <a:pt x="79556" y="1227397"/>
                  </a:lnTo>
                  <a:lnTo>
                    <a:pt x="46666" y="1194507"/>
                  </a:lnTo>
                  <a:lnTo>
                    <a:pt x="21592" y="1155080"/>
                  </a:lnTo>
                  <a:lnTo>
                    <a:pt x="5610" y="1110391"/>
                  </a:lnTo>
                  <a:lnTo>
                    <a:pt x="0" y="1061720"/>
                  </a:lnTo>
                  <a:lnTo>
                    <a:pt x="0" y="212344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28964" y="3015932"/>
            <a:ext cx="7935595" cy="1285240"/>
            <a:chOff x="2128964" y="3015932"/>
            <a:chExt cx="7935595" cy="1285240"/>
          </a:xfrm>
        </p:grpSpPr>
        <p:sp>
          <p:nvSpPr>
            <p:cNvPr id="10" name="object 10"/>
            <p:cNvSpPr/>
            <p:nvPr/>
          </p:nvSpPr>
          <p:spPr>
            <a:xfrm>
              <a:off x="2134361" y="3021330"/>
              <a:ext cx="7924800" cy="1274445"/>
            </a:xfrm>
            <a:custGeom>
              <a:avLst/>
              <a:gdLst/>
              <a:ahLst/>
              <a:cxnLst/>
              <a:rect l="l" t="t" r="r" b="b"/>
              <a:pathLst>
                <a:path w="7924800" h="1274445">
                  <a:moveTo>
                    <a:pt x="7712456" y="0"/>
                  </a:moveTo>
                  <a:lnTo>
                    <a:pt x="212344" y="0"/>
                  </a:lnTo>
                  <a:lnTo>
                    <a:pt x="163672" y="5610"/>
                  </a:lnTo>
                  <a:lnTo>
                    <a:pt x="118983" y="21592"/>
                  </a:lnTo>
                  <a:lnTo>
                    <a:pt x="79556" y="46666"/>
                  </a:lnTo>
                  <a:lnTo>
                    <a:pt x="46666" y="79556"/>
                  </a:lnTo>
                  <a:lnTo>
                    <a:pt x="21592" y="118983"/>
                  </a:lnTo>
                  <a:lnTo>
                    <a:pt x="5610" y="163672"/>
                  </a:lnTo>
                  <a:lnTo>
                    <a:pt x="0" y="212344"/>
                  </a:lnTo>
                  <a:lnTo>
                    <a:pt x="0" y="1061720"/>
                  </a:lnTo>
                  <a:lnTo>
                    <a:pt x="5610" y="1110391"/>
                  </a:lnTo>
                  <a:lnTo>
                    <a:pt x="21592" y="1155080"/>
                  </a:lnTo>
                  <a:lnTo>
                    <a:pt x="46666" y="1194507"/>
                  </a:lnTo>
                  <a:lnTo>
                    <a:pt x="79556" y="1227397"/>
                  </a:lnTo>
                  <a:lnTo>
                    <a:pt x="118983" y="1252471"/>
                  </a:lnTo>
                  <a:lnTo>
                    <a:pt x="163672" y="1268453"/>
                  </a:lnTo>
                  <a:lnTo>
                    <a:pt x="212344" y="1274064"/>
                  </a:lnTo>
                  <a:lnTo>
                    <a:pt x="7712456" y="1274064"/>
                  </a:lnTo>
                  <a:lnTo>
                    <a:pt x="7761127" y="1268453"/>
                  </a:lnTo>
                  <a:lnTo>
                    <a:pt x="7805816" y="1252471"/>
                  </a:lnTo>
                  <a:lnTo>
                    <a:pt x="7845243" y="1227397"/>
                  </a:lnTo>
                  <a:lnTo>
                    <a:pt x="7878133" y="1194507"/>
                  </a:lnTo>
                  <a:lnTo>
                    <a:pt x="7903207" y="1155080"/>
                  </a:lnTo>
                  <a:lnTo>
                    <a:pt x="7919189" y="1110391"/>
                  </a:lnTo>
                  <a:lnTo>
                    <a:pt x="7924800" y="1061720"/>
                  </a:lnTo>
                  <a:lnTo>
                    <a:pt x="7924800" y="212344"/>
                  </a:lnTo>
                  <a:lnTo>
                    <a:pt x="7919189" y="163672"/>
                  </a:lnTo>
                  <a:lnTo>
                    <a:pt x="7903207" y="118983"/>
                  </a:lnTo>
                  <a:lnTo>
                    <a:pt x="7878133" y="79556"/>
                  </a:lnTo>
                  <a:lnTo>
                    <a:pt x="7845243" y="46666"/>
                  </a:lnTo>
                  <a:lnTo>
                    <a:pt x="7805816" y="21592"/>
                  </a:lnTo>
                  <a:lnTo>
                    <a:pt x="7761127" y="5610"/>
                  </a:lnTo>
                  <a:lnTo>
                    <a:pt x="771245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34361" y="3021330"/>
              <a:ext cx="7924800" cy="1274445"/>
            </a:xfrm>
            <a:custGeom>
              <a:avLst/>
              <a:gdLst/>
              <a:ahLst/>
              <a:cxnLst/>
              <a:rect l="l" t="t" r="r" b="b"/>
              <a:pathLst>
                <a:path w="7924800" h="1274445">
                  <a:moveTo>
                    <a:pt x="0" y="212344"/>
                  </a:moveTo>
                  <a:lnTo>
                    <a:pt x="5610" y="163672"/>
                  </a:lnTo>
                  <a:lnTo>
                    <a:pt x="21592" y="118983"/>
                  </a:lnTo>
                  <a:lnTo>
                    <a:pt x="46666" y="79556"/>
                  </a:lnTo>
                  <a:lnTo>
                    <a:pt x="79556" y="46666"/>
                  </a:lnTo>
                  <a:lnTo>
                    <a:pt x="118983" y="21592"/>
                  </a:lnTo>
                  <a:lnTo>
                    <a:pt x="163672" y="5610"/>
                  </a:lnTo>
                  <a:lnTo>
                    <a:pt x="212344" y="0"/>
                  </a:lnTo>
                  <a:lnTo>
                    <a:pt x="7712456" y="0"/>
                  </a:lnTo>
                  <a:lnTo>
                    <a:pt x="7761127" y="5610"/>
                  </a:lnTo>
                  <a:lnTo>
                    <a:pt x="7805816" y="21592"/>
                  </a:lnTo>
                  <a:lnTo>
                    <a:pt x="7845243" y="46666"/>
                  </a:lnTo>
                  <a:lnTo>
                    <a:pt x="7878133" y="79556"/>
                  </a:lnTo>
                  <a:lnTo>
                    <a:pt x="7903207" y="118983"/>
                  </a:lnTo>
                  <a:lnTo>
                    <a:pt x="7919189" y="163672"/>
                  </a:lnTo>
                  <a:lnTo>
                    <a:pt x="7924800" y="212344"/>
                  </a:lnTo>
                  <a:lnTo>
                    <a:pt x="7924800" y="1061720"/>
                  </a:lnTo>
                  <a:lnTo>
                    <a:pt x="7919189" y="1110391"/>
                  </a:lnTo>
                  <a:lnTo>
                    <a:pt x="7903207" y="1155080"/>
                  </a:lnTo>
                  <a:lnTo>
                    <a:pt x="7878133" y="1194507"/>
                  </a:lnTo>
                  <a:lnTo>
                    <a:pt x="7845243" y="1227397"/>
                  </a:lnTo>
                  <a:lnTo>
                    <a:pt x="7805816" y="1252471"/>
                  </a:lnTo>
                  <a:lnTo>
                    <a:pt x="7761127" y="1268453"/>
                  </a:lnTo>
                  <a:lnTo>
                    <a:pt x="7712456" y="1274064"/>
                  </a:lnTo>
                  <a:lnTo>
                    <a:pt x="212344" y="1274064"/>
                  </a:lnTo>
                  <a:lnTo>
                    <a:pt x="163672" y="1268453"/>
                  </a:lnTo>
                  <a:lnTo>
                    <a:pt x="118983" y="1252471"/>
                  </a:lnTo>
                  <a:lnTo>
                    <a:pt x="79556" y="1227397"/>
                  </a:lnTo>
                  <a:lnTo>
                    <a:pt x="46666" y="1194507"/>
                  </a:lnTo>
                  <a:lnTo>
                    <a:pt x="21592" y="1155080"/>
                  </a:lnTo>
                  <a:lnTo>
                    <a:pt x="5610" y="1110391"/>
                  </a:lnTo>
                  <a:lnTo>
                    <a:pt x="0" y="1061720"/>
                  </a:lnTo>
                  <a:lnTo>
                    <a:pt x="0" y="212344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128964" y="4384484"/>
            <a:ext cx="7935595" cy="1285240"/>
            <a:chOff x="2128964" y="4384484"/>
            <a:chExt cx="7935595" cy="1285240"/>
          </a:xfrm>
        </p:grpSpPr>
        <p:sp>
          <p:nvSpPr>
            <p:cNvPr id="13" name="object 13"/>
            <p:cNvSpPr/>
            <p:nvPr/>
          </p:nvSpPr>
          <p:spPr>
            <a:xfrm>
              <a:off x="2134361" y="4389881"/>
              <a:ext cx="7924800" cy="1274445"/>
            </a:xfrm>
            <a:custGeom>
              <a:avLst/>
              <a:gdLst/>
              <a:ahLst/>
              <a:cxnLst/>
              <a:rect l="l" t="t" r="r" b="b"/>
              <a:pathLst>
                <a:path w="7924800" h="1274445">
                  <a:moveTo>
                    <a:pt x="7712456" y="0"/>
                  </a:moveTo>
                  <a:lnTo>
                    <a:pt x="212344" y="0"/>
                  </a:lnTo>
                  <a:lnTo>
                    <a:pt x="163672" y="5610"/>
                  </a:lnTo>
                  <a:lnTo>
                    <a:pt x="118983" y="21592"/>
                  </a:lnTo>
                  <a:lnTo>
                    <a:pt x="79556" y="46666"/>
                  </a:lnTo>
                  <a:lnTo>
                    <a:pt x="46666" y="79556"/>
                  </a:lnTo>
                  <a:lnTo>
                    <a:pt x="21592" y="118983"/>
                  </a:lnTo>
                  <a:lnTo>
                    <a:pt x="5610" y="163672"/>
                  </a:lnTo>
                  <a:lnTo>
                    <a:pt x="0" y="212344"/>
                  </a:lnTo>
                  <a:lnTo>
                    <a:pt x="0" y="1061720"/>
                  </a:lnTo>
                  <a:lnTo>
                    <a:pt x="5610" y="1110391"/>
                  </a:lnTo>
                  <a:lnTo>
                    <a:pt x="21592" y="1155080"/>
                  </a:lnTo>
                  <a:lnTo>
                    <a:pt x="46666" y="1194507"/>
                  </a:lnTo>
                  <a:lnTo>
                    <a:pt x="79556" y="1227397"/>
                  </a:lnTo>
                  <a:lnTo>
                    <a:pt x="118983" y="1252471"/>
                  </a:lnTo>
                  <a:lnTo>
                    <a:pt x="163672" y="1268453"/>
                  </a:lnTo>
                  <a:lnTo>
                    <a:pt x="212344" y="1274064"/>
                  </a:lnTo>
                  <a:lnTo>
                    <a:pt x="7712456" y="1274064"/>
                  </a:lnTo>
                  <a:lnTo>
                    <a:pt x="7761127" y="1268453"/>
                  </a:lnTo>
                  <a:lnTo>
                    <a:pt x="7805816" y="1252471"/>
                  </a:lnTo>
                  <a:lnTo>
                    <a:pt x="7845243" y="1227397"/>
                  </a:lnTo>
                  <a:lnTo>
                    <a:pt x="7878133" y="1194507"/>
                  </a:lnTo>
                  <a:lnTo>
                    <a:pt x="7903207" y="1155080"/>
                  </a:lnTo>
                  <a:lnTo>
                    <a:pt x="7919189" y="1110391"/>
                  </a:lnTo>
                  <a:lnTo>
                    <a:pt x="7924800" y="1061720"/>
                  </a:lnTo>
                  <a:lnTo>
                    <a:pt x="7924800" y="212344"/>
                  </a:lnTo>
                  <a:lnTo>
                    <a:pt x="7919189" y="163672"/>
                  </a:lnTo>
                  <a:lnTo>
                    <a:pt x="7903207" y="118983"/>
                  </a:lnTo>
                  <a:lnTo>
                    <a:pt x="7878133" y="79556"/>
                  </a:lnTo>
                  <a:lnTo>
                    <a:pt x="7845243" y="46666"/>
                  </a:lnTo>
                  <a:lnTo>
                    <a:pt x="7805816" y="21592"/>
                  </a:lnTo>
                  <a:lnTo>
                    <a:pt x="7761127" y="5610"/>
                  </a:lnTo>
                  <a:lnTo>
                    <a:pt x="771245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34361" y="4389881"/>
              <a:ext cx="7924800" cy="1274445"/>
            </a:xfrm>
            <a:custGeom>
              <a:avLst/>
              <a:gdLst/>
              <a:ahLst/>
              <a:cxnLst/>
              <a:rect l="l" t="t" r="r" b="b"/>
              <a:pathLst>
                <a:path w="7924800" h="1274445">
                  <a:moveTo>
                    <a:pt x="0" y="212344"/>
                  </a:moveTo>
                  <a:lnTo>
                    <a:pt x="5610" y="163672"/>
                  </a:lnTo>
                  <a:lnTo>
                    <a:pt x="21592" y="118983"/>
                  </a:lnTo>
                  <a:lnTo>
                    <a:pt x="46666" y="79556"/>
                  </a:lnTo>
                  <a:lnTo>
                    <a:pt x="79556" y="46666"/>
                  </a:lnTo>
                  <a:lnTo>
                    <a:pt x="118983" y="21592"/>
                  </a:lnTo>
                  <a:lnTo>
                    <a:pt x="163672" y="5610"/>
                  </a:lnTo>
                  <a:lnTo>
                    <a:pt x="212344" y="0"/>
                  </a:lnTo>
                  <a:lnTo>
                    <a:pt x="7712456" y="0"/>
                  </a:lnTo>
                  <a:lnTo>
                    <a:pt x="7761127" y="5610"/>
                  </a:lnTo>
                  <a:lnTo>
                    <a:pt x="7805816" y="21592"/>
                  </a:lnTo>
                  <a:lnTo>
                    <a:pt x="7845243" y="46666"/>
                  </a:lnTo>
                  <a:lnTo>
                    <a:pt x="7878133" y="79556"/>
                  </a:lnTo>
                  <a:lnTo>
                    <a:pt x="7903207" y="118983"/>
                  </a:lnTo>
                  <a:lnTo>
                    <a:pt x="7919189" y="163672"/>
                  </a:lnTo>
                  <a:lnTo>
                    <a:pt x="7924800" y="212344"/>
                  </a:lnTo>
                  <a:lnTo>
                    <a:pt x="7924800" y="1061720"/>
                  </a:lnTo>
                  <a:lnTo>
                    <a:pt x="7919189" y="1110391"/>
                  </a:lnTo>
                  <a:lnTo>
                    <a:pt x="7903207" y="1155080"/>
                  </a:lnTo>
                  <a:lnTo>
                    <a:pt x="7878133" y="1194507"/>
                  </a:lnTo>
                  <a:lnTo>
                    <a:pt x="7845243" y="1227397"/>
                  </a:lnTo>
                  <a:lnTo>
                    <a:pt x="7805816" y="1252471"/>
                  </a:lnTo>
                  <a:lnTo>
                    <a:pt x="7761127" y="1268453"/>
                  </a:lnTo>
                  <a:lnTo>
                    <a:pt x="7712456" y="1274064"/>
                  </a:lnTo>
                  <a:lnTo>
                    <a:pt x="212344" y="1274064"/>
                  </a:lnTo>
                  <a:lnTo>
                    <a:pt x="163672" y="1268453"/>
                  </a:lnTo>
                  <a:lnTo>
                    <a:pt x="118983" y="1252471"/>
                  </a:lnTo>
                  <a:lnTo>
                    <a:pt x="79556" y="1227397"/>
                  </a:lnTo>
                  <a:lnTo>
                    <a:pt x="46666" y="1194507"/>
                  </a:lnTo>
                  <a:lnTo>
                    <a:pt x="21592" y="1155080"/>
                  </a:lnTo>
                  <a:lnTo>
                    <a:pt x="5610" y="1110391"/>
                  </a:lnTo>
                  <a:lnTo>
                    <a:pt x="0" y="1061720"/>
                  </a:lnTo>
                  <a:lnTo>
                    <a:pt x="0" y="212344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258441" y="1766442"/>
            <a:ext cx="7655559" cy="37020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63500" marR="148590">
              <a:lnSpc>
                <a:spcPts val="3420"/>
              </a:lnSpc>
              <a:spcBef>
                <a:spcPts val="660"/>
              </a:spcBef>
            </a:pP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Anterior</a:t>
            </a:r>
            <a:r>
              <a:rPr sz="33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circumflex</a:t>
            </a:r>
            <a:r>
              <a:rPr sz="3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humeral</a:t>
            </a:r>
            <a:r>
              <a:rPr sz="33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artery</a:t>
            </a:r>
            <a:r>
              <a:rPr sz="3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33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300" spc="-8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3300" spc="-7" baseline="25252" dirty="0">
                <a:solidFill>
                  <a:srgbClr val="FFFFFF"/>
                </a:solidFill>
                <a:latin typeface="Times New Roman"/>
                <a:cs typeface="Times New Roman"/>
              </a:rPr>
              <a:t>rd</a:t>
            </a:r>
            <a:r>
              <a:rPr sz="3300" spc="397" baseline="252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part of </a:t>
            </a:r>
            <a:r>
              <a:rPr sz="3300" spc="-1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axillary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30" dirty="0">
                <a:solidFill>
                  <a:srgbClr val="FFFFFF"/>
                </a:solidFill>
                <a:latin typeface="Times New Roman"/>
                <a:cs typeface="Times New Roman"/>
              </a:rPr>
              <a:t>artery.</a:t>
            </a:r>
            <a:endParaRPr sz="3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00">
              <a:latin typeface="Times New Roman"/>
              <a:cs typeface="Times New Roman"/>
            </a:endParaRPr>
          </a:p>
          <a:p>
            <a:pPr marL="63500" marR="55880">
              <a:lnSpc>
                <a:spcPts val="3420"/>
              </a:lnSpc>
            </a:pP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Posterior</a:t>
            </a:r>
            <a:r>
              <a:rPr sz="33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circumflex</a:t>
            </a:r>
            <a:r>
              <a:rPr sz="33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humeral artery</a:t>
            </a:r>
            <a:r>
              <a:rPr sz="33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33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300" spc="-8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3300" spc="-7" baseline="25252" dirty="0">
                <a:solidFill>
                  <a:srgbClr val="FFFFFF"/>
                </a:solidFill>
                <a:latin typeface="Times New Roman"/>
                <a:cs typeface="Times New Roman"/>
              </a:rPr>
              <a:t>rd</a:t>
            </a:r>
            <a:r>
              <a:rPr sz="3300" spc="397" baseline="252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part of </a:t>
            </a:r>
            <a:r>
              <a:rPr sz="3300" spc="-1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imes New Roman"/>
                <a:cs typeface="Times New Roman"/>
              </a:rPr>
              <a:t>axillary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30" dirty="0">
                <a:solidFill>
                  <a:srgbClr val="FFFFFF"/>
                </a:solidFill>
                <a:latin typeface="Times New Roman"/>
                <a:cs typeface="Times New Roman"/>
              </a:rPr>
              <a:t>artery.</a:t>
            </a:r>
            <a:endParaRPr sz="3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00">
              <a:latin typeface="Times New Roman"/>
              <a:cs typeface="Times New Roman"/>
            </a:endParaRPr>
          </a:p>
          <a:p>
            <a:pPr marL="63500" marR="125730">
              <a:lnSpc>
                <a:spcPts val="3420"/>
              </a:lnSpc>
            </a:pP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Ascending</a:t>
            </a:r>
            <a:r>
              <a:rPr sz="33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branch</a:t>
            </a:r>
            <a:r>
              <a:rPr sz="3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33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3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profunda</a:t>
            </a:r>
            <a:r>
              <a:rPr sz="33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brachii </a:t>
            </a:r>
            <a:r>
              <a:rPr sz="3300" spc="-8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300" spc="-30" dirty="0">
                <a:solidFill>
                  <a:srgbClr val="FFFFFF"/>
                </a:solidFill>
                <a:latin typeface="Times New Roman"/>
                <a:cs typeface="Times New Roman"/>
              </a:rPr>
              <a:t>artery.</a:t>
            </a:r>
            <a:endParaRPr sz="33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76201"/>
            <a:ext cx="8598406" cy="6324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36575"/>
            <a:ext cx="7467600" cy="68214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66224" y="269684"/>
            <a:ext cx="6061075" cy="6061075"/>
            <a:chOff x="3066224" y="269684"/>
            <a:chExt cx="6061075" cy="6061075"/>
          </a:xfrm>
        </p:grpSpPr>
        <p:sp>
          <p:nvSpPr>
            <p:cNvPr id="3" name="object 3"/>
            <p:cNvSpPr/>
            <p:nvPr/>
          </p:nvSpPr>
          <p:spPr>
            <a:xfrm>
              <a:off x="3071621" y="275082"/>
              <a:ext cx="6050280" cy="6050280"/>
            </a:xfrm>
            <a:custGeom>
              <a:avLst/>
              <a:gdLst/>
              <a:ahLst/>
              <a:cxnLst/>
              <a:rect l="l" t="t" r="r" b="b"/>
              <a:pathLst>
                <a:path w="6050280" h="6050280">
                  <a:moveTo>
                    <a:pt x="3025140" y="0"/>
                  </a:moveTo>
                  <a:lnTo>
                    <a:pt x="2976569" y="382"/>
                  </a:lnTo>
                  <a:lnTo>
                    <a:pt x="2928183" y="1524"/>
                  </a:lnTo>
                  <a:lnTo>
                    <a:pt x="2879988" y="3421"/>
                  </a:lnTo>
                  <a:lnTo>
                    <a:pt x="2831988" y="6067"/>
                  </a:lnTo>
                  <a:lnTo>
                    <a:pt x="2784190" y="9456"/>
                  </a:lnTo>
                  <a:lnTo>
                    <a:pt x="2736600" y="13583"/>
                  </a:lnTo>
                  <a:lnTo>
                    <a:pt x="2689222" y="18441"/>
                  </a:lnTo>
                  <a:lnTo>
                    <a:pt x="2642063" y="24026"/>
                  </a:lnTo>
                  <a:lnTo>
                    <a:pt x="2595129" y="30331"/>
                  </a:lnTo>
                  <a:lnTo>
                    <a:pt x="2548425" y="37350"/>
                  </a:lnTo>
                  <a:lnTo>
                    <a:pt x="2501956" y="45079"/>
                  </a:lnTo>
                  <a:lnTo>
                    <a:pt x="2455730" y="53511"/>
                  </a:lnTo>
                  <a:lnTo>
                    <a:pt x="2409750" y="62641"/>
                  </a:lnTo>
                  <a:lnTo>
                    <a:pt x="2364023" y="72463"/>
                  </a:lnTo>
                  <a:lnTo>
                    <a:pt x="2318555" y="82970"/>
                  </a:lnTo>
                  <a:lnTo>
                    <a:pt x="2273352" y="94159"/>
                  </a:lnTo>
                  <a:lnTo>
                    <a:pt x="2228418" y="106022"/>
                  </a:lnTo>
                  <a:lnTo>
                    <a:pt x="2183761" y="118554"/>
                  </a:lnTo>
                  <a:lnTo>
                    <a:pt x="2139384" y="131750"/>
                  </a:lnTo>
                  <a:lnTo>
                    <a:pt x="2095295" y="145603"/>
                  </a:lnTo>
                  <a:lnTo>
                    <a:pt x="2051499" y="160108"/>
                  </a:lnTo>
                  <a:lnTo>
                    <a:pt x="2008001" y="175260"/>
                  </a:lnTo>
                  <a:lnTo>
                    <a:pt x="1964808" y="191052"/>
                  </a:lnTo>
                  <a:lnTo>
                    <a:pt x="1921924" y="207479"/>
                  </a:lnTo>
                  <a:lnTo>
                    <a:pt x="1879356" y="224536"/>
                  </a:lnTo>
                  <a:lnTo>
                    <a:pt x="1837110" y="242216"/>
                  </a:lnTo>
                  <a:lnTo>
                    <a:pt x="1795191" y="260513"/>
                  </a:lnTo>
                  <a:lnTo>
                    <a:pt x="1753604" y="279423"/>
                  </a:lnTo>
                  <a:lnTo>
                    <a:pt x="1712356" y="298939"/>
                  </a:lnTo>
                  <a:lnTo>
                    <a:pt x="1671452" y="319056"/>
                  </a:lnTo>
                  <a:lnTo>
                    <a:pt x="1630898" y="339768"/>
                  </a:lnTo>
                  <a:lnTo>
                    <a:pt x="1590699" y="361069"/>
                  </a:lnTo>
                  <a:lnTo>
                    <a:pt x="1550862" y="382954"/>
                  </a:lnTo>
                  <a:lnTo>
                    <a:pt x="1511392" y="405417"/>
                  </a:lnTo>
                  <a:lnTo>
                    <a:pt x="1472294" y="428452"/>
                  </a:lnTo>
                  <a:lnTo>
                    <a:pt x="1433575" y="452053"/>
                  </a:lnTo>
                  <a:lnTo>
                    <a:pt x="1395239" y="476215"/>
                  </a:lnTo>
                  <a:lnTo>
                    <a:pt x="1357294" y="500932"/>
                  </a:lnTo>
                  <a:lnTo>
                    <a:pt x="1319744" y="526199"/>
                  </a:lnTo>
                  <a:lnTo>
                    <a:pt x="1282595" y="552009"/>
                  </a:lnTo>
                  <a:lnTo>
                    <a:pt x="1245853" y="578358"/>
                  </a:lnTo>
                  <a:lnTo>
                    <a:pt x="1209524" y="605238"/>
                  </a:lnTo>
                  <a:lnTo>
                    <a:pt x="1173613" y="632646"/>
                  </a:lnTo>
                  <a:lnTo>
                    <a:pt x="1138126" y="660574"/>
                  </a:lnTo>
                  <a:lnTo>
                    <a:pt x="1103069" y="689017"/>
                  </a:lnTo>
                  <a:lnTo>
                    <a:pt x="1068447" y="717970"/>
                  </a:lnTo>
                  <a:lnTo>
                    <a:pt x="1034266" y="747426"/>
                  </a:lnTo>
                  <a:lnTo>
                    <a:pt x="1000531" y="777381"/>
                  </a:lnTo>
                  <a:lnTo>
                    <a:pt x="967250" y="807828"/>
                  </a:lnTo>
                  <a:lnTo>
                    <a:pt x="934426" y="838762"/>
                  </a:lnTo>
                  <a:lnTo>
                    <a:pt x="902067" y="870177"/>
                  </a:lnTo>
                  <a:lnTo>
                    <a:pt x="870177" y="902067"/>
                  </a:lnTo>
                  <a:lnTo>
                    <a:pt x="838762" y="934426"/>
                  </a:lnTo>
                  <a:lnTo>
                    <a:pt x="807828" y="967250"/>
                  </a:lnTo>
                  <a:lnTo>
                    <a:pt x="777381" y="1000531"/>
                  </a:lnTo>
                  <a:lnTo>
                    <a:pt x="747426" y="1034266"/>
                  </a:lnTo>
                  <a:lnTo>
                    <a:pt x="717970" y="1068447"/>
                  </a:lnTo>
                  <a:lnTo>
                    <a:pt x="689017" y="1103069"/>
                  </a:lnTo>
                  <a:lnTo>
                    <a:pt x="660574" y="1138126"/>
                  </a:lnTo>
                  <a:lnTo>
                    <a:pt x="632646" y="1173613"/>
                  </a:lnTo>
                  <a:lnTo>
                    <a:pt x="605238" y="1209524"/>
                  </a:lnTo>
                  <a:lnTo>
                    <a:pt x="578358" y="1245853"/>
                  </a:lnTo>
                  <a:lnTo>
                    <a:pt x="552009" y="1282595"/>
                  </a:lnTo>
                  <a:lnTo>
                    <a:pt x="526199" y="1319744"/>
                  </a:lnTo>
                  <a:lnTo>
                    <a:pt x="500932" y="1357294"/>
                  </a:lnTo>
                  <a:lnTo>
                    <a:pt x="476215" y="1395239"/>
                  </a:lnTo>
                  <a:lnTo>
                    <a:pt x="452053" y="1433575"/>
                  </a:lnTo>
                  <a:lnTo>
                    <a:pt x="428452" y="1472294"/>
                  </a:lnTo>
                  <a:lnTo>
                    <a:pt x="405417" y="1511392"/>
                  </a:lnTo>
                  <a:lnTo>
                    <a:pt x="382954" y="1550862"/>
                  </a:lnTo>
                  <a:lnTo>
                    <a:pt x="361069" y="1590699"/>
                  </a:lnTo>
                  <a:lnTo>
                    <a:pt x="339768" y="1630898"/>
                  </a:lnTo>
                  <a:lnTo>
                    <a:pt x="319056" y="1671452"/>
                  </a:lnTo>
                  <a:lnTo>
                    <a:pt x="298939" y="1712356"/>
                  </a:lnTo>
                  <a:lnTo>
                    <a:pt x="279423" y="1753604"/>
                  </a:lnTo>
                  <a:lnTo>
                    <a:pt x="260513" y="1795191"/>
                  </a:lnTo>
                  <a:lnTo>
                    <a:pt x="242216" y="1837110"/>
                  </a:lnTo>
                  <a:lnTo>
                    <a:pt x="224536" y="1879356"/>
                  </a:lnTo>
                  <a:lnTo>
                    <a:pt x="207479" y="1921924"/>
                  </a:lnTo>
                  <a:lnTo>
                    <a:pt x="191052" y="1964808"/>
                  </a:lnTo>
                  <a:lnTo>
                    <a:pt x="175260" y="2008001"/>
                  </a:lnTo>
                  <a:lnTo>
                    <a:pt x="160108" y="2051499"/>
                  </a:lnTo>
                  <a:lnTo>
                    <a:pt x="145603" y="2095295"/>
                  </a:lnTo>
                  <a:lnTo>
                    <a:pt x="131750" y="2139384"/>
                  </a:lnTo>
                  <a:lnTo>
                    <a:pt x="118554" y="2183761"/>
                  </a:lnTo>
                  <a:lnTo>
                    <a:pt x="106022" y="2228418"/>
                  </a:lnTo>
                  <a:lnTo>
                    <a:pt x="94159" y="2273352"/>
                  </a:lnTo>
                  <a:lnTo>
                    <a:pt x="82970" y="2318555"/>
                  </a:lnTo>
                  <a:lnTo>
                    <a:pt x="72463" y="2364023"/>
                  </a:lnTo>
                  <a:lnTo>
                    <a:pt x="62641" y="2409750"/>
                  </a:lnTo>
                  <a:lnTo>
                    <a:pt x="53511" y="2455730"/>
                  </a:lnTo>
                  <a:lnTo>
                    <a:pt x="45079" y="2501956"/>
                  </a:lnTo>
                  <a:lnTo>
                    <a:pt x="37350" y="2548425"/>
                  </a:lnTo>
                  <a:lnTo>
                    <a:pt x="30331" y="2595129"/>
                  </a:lnTo>
                  <a:lnTo>
                    <a:pt x="24026" y="2642063"/>
                  </a:lnTo>
                  <a:lnTo>
                    <a:pt x="18441" y="2689222"/>
                  </a:lnTo>
                  <a:lnTo>
                    <a:pt x="13583" y="2736600"/>
                  </a:lnTo>
                  <a:lnTo>
                    <a:pt x="9456" y="2784190"/>
                  </a:lnTo>
                  <a:lnTo>
                    <a:pt x="6067" y="2831988"/>
                  </a:lnTo>
                  <a:lnTo>
                    <a:pt x="3421" y="2879988"/>
                  </a:lnTo>
                  <a:lnTo>
                    <a:pt x="1524" y="2928183"/>
                  </a:lnTo>
                  <a:lnTo>
                    <a:pt x="382" y="2976569"/>
                  </a:lnTo>
                  <a:lnTo>
                    <a:pt x="0" y="3025140"/>
                  </a:lnTo>
                  <a:lnTo>
                    <a:pt x="382" y="3073710"/>
                  </a:lnTo>
                  <a:lnTo>
                    <a:pt x="1524" y="3122096"/>
                  </a:lnTo>
                  <a:lnTo>
                    <a:pt x="3421" y="3170291"/>
                  </a:lnTo>
                  <a:lnTo>
                    <a:pt x="6067" y="3218291"/>
                  </a:lnTo>
                  <a:lnTo>
                    <a:pt x="9456" y="3266089"/>
                  </a:lnTo>
                  <a:lnTo>
                    <a:pt x="13583" y="3313679"/>
                  </a:lnTo>
                  <a:lnTo>
                    <a:pt x="18441" y="3361057"/>
                  </a:lnTo>
                  <a:lnTo>
                    <a:pt x="24026" y="3408216"/>
                  </a:lnTo>
                  <a:lnTo>
                    <a:pt x="30331" y="3455150"/>
                  </a:lnTo>
                  <a:lnTo>
                    <a:pt x="37350" y="3501854"/>
                  </a:lnTo>
                  <a:lnTo>
                    <a:pt x="45079" y="3548323"/>
                  </a:lnTo>
                  <a:lnTo>
                    <a:pt x="53511" y="3594549"/>
                  </a:lnTo>
                  <a:lnTo>
                    <a:pt x="62641" y="3640529"/>
                  </a:lnTo>
                  <a:lnTo>
                    <a:pt x="72463" y="3686256"/>
                  </a:lnTo>
                  <a:lnTo>
                    <a:pt x="82970" y="3731724"/>
                  </a:lnTo>
                  <a:lnTo>
                    <a:pt x="94159" y="3776927"/>
                  </a:lnTo>
                  <a:lnTo>
                    <a:pt x="106022" y="3821861"/>
                  </a:lnTo>
                  <a:lnTo>
                    <a:pt x="118554" y="3866518"/>
                  </a:lnTo>
                  <a:lnTo>
                    <a:pt x="131750" y="3910895"/>
                  </a:lnTo>
                  <a:lnTo>
                    <a:pt x="145603" y="3954984"/>
                  </a:lnTo>
                  <a:lnTo>
                    <a:pt x="160108" y="3998780"/>
                  </a:lnTo>
                  <a:lnTo>
                    <a:pt x="175260" y="4042278"/>
                  </a:lnTo>
                  <a:lnTo>
                    <a:pt x="191052" y="4085471"/>
                  </a:lnTo>
                  <a:lnTo>
                    <a:pt x="207479" y="4128355"/>
                  </a:lnTo>
                  <a:lnTo>
                    <a:pt x="224536" y="4170923"/>
                  </a:lnTo>
                  <a:lnTo>
                    <a:pt x="242216" y="4213169"/>
                  </a:lnTo>
                  <a:lnTo>
                    <a:pt x="260513" y="4255088"/>
                  </a:lnTo>
                  <a:lnTo>
                    <a:pt x="279423" y="4296675"/>
                  </a:lnTo>
                  <a:lnTo>
                    <a:pt x="298939" y="4337923"/>
                  </a:lnTo>
                  <a:lnTo>
                    <a:pt x="319056" y="4378827"/>
                  </a:lnTo>
                  <a:lnTo>
                    <a:pt x="339768" y="4419381"/>
                  </a:lnTo>
                  <a:lnTo>
                    <a:pt x="361069" y="4459580"/>
                  </a:lnTo>
                  <a:lnTo>
                    <a:pt x="382954" y="4499417"/>
                  </a:lnTo>
                  <a:lnTo>
                    <a:pt x="405417" y="4538887"/>
                  </a:lnTo>
                  <a:lnTo>
                    <a:pt x="428452" y="4577985"/>
                  </a:lnTo>
                  <a:lnTo>
                    <a:pt x="452053" y="4616704"/>
                  </a:lnTo>
                  <a:lnTo>
                    <a:pt x="476215" y="4655040"/>
                  </a:lnTo>
                  <a:lnTo>
                    <a:pt x="500932" y="4692985"/>
                  </a:lnTo>
                  <a:lnTo>
                    <a:pt x="526199" y="4730535"/>
                  </a:lnTo>
                  <a:lnTo>
                    <a:pt x="552009" y="4767684"/>
                  </a:lnTo>
                  <a:lnTo>
                    <a:pt x="578358" y="4804426"/>
                  </a:lnTo>
                  <a:lnTo>
                    <a:pt x="605238" y="4840755"/>
                  </a:lnTo>
                  <a:lnTo>
                    <a:pt x="632646" y="4876666"/>
                  </a:lnTo>
                  <a:lnTo>
                    <a:pt x="660574" y="4912153"/>
                  </a:lnTo>
                  <a:lnTo>
                    <a:pt x="689017" y="4947210"/>
                  </a:lnTo>
                  <a:lnTo>
                    <a:pt x="717970" y="4981832"/>
                  </a:lnTo>
                  <a:lnTo>
                    <a:pt x="747426" y="5016013"/>
                  </a:lnTo>
                  <a:lnTo>
                    <a:pt x="777381" y="5049748"/>
                  </a:lnTo>
                  <a:lnTo>
                    <a:pt x="807828" y="5083029"/>
                  </a:lnTo>
                  <a:lnTo>
                    <a:pt x="838762" y="5115853"/>
                  </a:lnTo>
                  <a:lnTo>
                    <a:pt x="870177" y="5148212"/>
                  </a:lnTo>
                  <a:lnTo>
                    <a:pt x="902067" y="5180102"/>
                  </a:lnTo>
                  <a:lnTo>
                    <a:pt x="934426" y="5211517"/>
                  </a:lnTo>
                  <a:lnTo>
                    <a:pt x="967250" y="5242451"/>
                  </a:lnTo>
                  <a:lnTo>
                    <a:pt x="1000531" y="5272898"/>
                  </a:lnTo>
                  <a:lnTo>
                    <a:pt x="1034266" y="5302853"/>
                  </a:lnTo>
                  <a:lnTo>
                    <a:pt x="1068447" y="5332309"/>
                  </a:lnTo>
                  <a:lnTo>
                    <a:pt x="1103069" y="5361262"/>
                  </a:lnTo>
                  <a:lnTo>
                    <a:pt x="1138126" y="5389705"/>
                  </a:lnTo>
                  <a:lnTo>
                    <a:pt x="1173613" y="5417633"/>
                  </a:lnTo>
                  <a:lnTo>
                    <a:pt x="1209524" y="5445041"/>
                  </a:lnTo>
                  <a:lnTo>
                    <a:pt x="1245853" y="5471921"/>
                  </a:lnTo>
                  <a:lnTo>
                    <a:pt x="1282595" y="5498270"/>
                  </a:lnTo>
                  <a:lnTo>
                    <a:pt x="1319744" y="5524080"/>
                  </a:lnTo>
                  <a:lnTo>
                    <a:pt x="1357294" y="5549347"/>
                  </a:lnTo>
                  <a:lnTo>
                    <a:pt x="1395239" y="5574064"/>
                  </a:lnTo>
                  <a:lnTo>
                    <a:pt x="1433575" y="5598226"/>
                  </a:lnTo>
                  <a:lnTo>
                    <a:pt x="1472294" y="5621827"/>
                  </a:lnTo>
                  <a:lnTo>
                    <a:pt x="1511392" y="5644862"/>
                  </a:lnTo>
                  <a:lnTo>
                    <a:pt x="1550862" y="5667325"/>
                  </a:lnTo>
                  <a:lnTo>
                    <a:pt x="1590699" y="5689210"/>
                  </a:lnTo>
                  <a:lnTo>
                    <a:pt x="1630898" y="5710511"/>
                  </a:lnTo>
                  <a:lnTo>
                    <a:pt x="1671452" y="5731223"/>
                  </a:lnTo>
                  <a:lnTo>
                    <a:pt x="1712356" y="5751340"/>
                  </a:lnTo>
                  <a:lnTo>
                    <a:pt x="1753604" y="5770856"/>
                  </a:lnTo>
                  <a:lnTo>
                    <a:pt x="1795191" y="5789766"/>
                  </a:lnTo>
                  <a:lnTo>
                    <a:pt x="1837110" y="5808063"/>
                  </a:lnTo>
                  <a:lnTo>
                    <a:pt x="1879356" y="5825743"/>
                  </a:lnTo>
                  <a:lnTo>
                    <a:pt x="1921924" y="5842800"/>
                  </a:lnTo>
                  <a:lnTo>
                    <a:pt x="1964808" y="5859227"/>
                  </a:lnTo>
                  <a:lnTo>
                    <a:pt x="2008001" y="5875019"/>
                  </a:lnTo>
                  <a:lnTo>
                    <a:pt x="2051499" y="5890171"/>
                  </a:lnTo>
                  <a:lnTo>
                    <a:pt x="2095295" y="5904676"/>
                  </a:lnTo>
                  <a:lnTo>
                    <a:pt x="2139384" y="5918529"/>
                  </a:lnTo>
                  <a:lnTo>
                    <a:pt x="2183761" y="5931725"/>
                  </a:lnTo>
                  <a:lnTo>
                    <a:pt x="2228418" y="5944257"/>
                  </a:lnTo>
                  <a:lnTo>
                    <a:pt x="2273352" y="5956120"/>
                  </a:lnTo>
                  <a:lnTo>
                    <a:pt x="2318555" y="5967309"/>
                  </a:lnTo>
                  <a:lnTo>
                    <a:pt x="2364023" y="5977816"/>
                  </a:lnTo>
                  <a:lnTo>
                    <a:pt x="2409750" y="5987638"/>
                  </a:lnTo>
                  <a:lnTo>
                    <a:pt x="2455730" y="5996768"/>
                  </a:lnTo>
                  <a:lnTo>
                    <a:pt x="2501956" y="6005200"/>
                  </a:lnTo>
                  <a:lnTo>
                    <a:pt x="2548425" y="6012929"/>
                  </a:lnTo>
                  <a:lnTo>
                    <a:pt x="2595129" y="6019948"/>
                  </a:lnTo>
                  <a:lnTo>
                    <a:pt x="2642063" y="6026253"/>
                  </a:lnTo>
                  <a:lnTo>
                    <a:pt x="2689222" y="6031838"/>
                  </a:lnTo>
                  <a:lnTo>
                    <a:pt x="2736600" y="6036696"/>
                  </a:lnTo>
                  <a:lnTo>
                    <a:pt x="2784190" y="6040823"/>
                  </a:lnTo>
                  <a:lnTo>
                    <a:pt x="2831988" y="6044212"/>
                  </a:lnTo>
                  <a:lnTo>
                    <a:pt x="2879988" y="6046858"/>
                  </a:lnTo>
                  <a:lnTo>
                    <a:pt x="2928183" y="6048755"/>
                  </a:lnTo>
                  <a:lnTo>
                    <a:pt x="2976569" y="6049897"/>
                  </a:lnTo>
                  <a:lnTo>
                    <a:pt x="3025140" y="6050280"/>
                  </a:lnTo>
                  <a:lnTo>
                    <a:pt x="3073710" y="6049897"/>
                  </a:lnTo>
                  <a:lnTo>
                    <a:pt x="3122096" y="6048755"/>
                  </a:lnTo>
                  <a:lnTo>
                    <a:pt x="3170291" y="6046858"/>
                  </a:lnTo>
                  <a:lnTo>
                    <a:pt x="3218291" y="6044212"/>
                  </a:lnTo>
                  <a:lnTo>
                    <a:pt x="3266089" y="6040823"/>
                  </a:lnTo>
                  <a:lnTo>
                    <a:pt x="3313679" y="6036696"/>
                  </a:lnTo>
                  <a:lnTo>
                    <a:pt x="3361057" y="6031838"/>
                  </a:lnTo>
                  <a:lnTo>
                    <a:pt x="3408216" y="6026253"/>
                  </a:lnTo>
                  <a:lnTo>
                    <a:pt x="3455150" y="6019948"/>
                  </a:lnTo>
                  <a:lnTo>
                    <a:pt x="3501854" y="6012929"/>
                  </a:lnTo>
                  <a:lnTo>
                    <a:pt x="3548323" y="6005200"/>
                  </a:lnTo>
                  <a:lnTo>
                    <a:pt x="3594549" y="5996768"/>
                  </a:lnTo>
                  <a:lnTo>
                    <a:pt x="3640529" y="5987638"/>
                  </a:lnTo>
                  <a:lnTo>
                    <a:pt x="3686256" y="5977816"/>
                  </a:lnTo>
                  <a:lnTo>
                    <a:pt x="3731724" y="5967309"/>
                  </a:lnTo>
                  <a:lnTo>
                    <a:pt x="3776927" y="5956120"/>
                  </a:lnTo>
                  <a:lnTo>
                    <a:pt x="3821861" y="5944257"/>
                  </a:lnTo>
                  <a:lnTo>
                    <a:pt x="3866518" y="5931725"/>
                  </a:lnTo>
                  <a:lnTo>
                    <a:pt x="3910895" y="5918529"/>
                  </a:lnTo>
                  <a:lnTo>
                    <a:pt x="3954984" y="5904676"/>
                  </a:lnTo>
                  <a:lnTo>
                    <a:pt x="3998780" y="5890171"/>
                  </a:lnTo>
                  <a:lnTo>
                    <a:pt x="4042278" y="5875019"/>
                  </a:lnTo>
                  <a:lnTo>
                    <a:pt x="4085471" y="5859227"/>
                  </a:lnTo>
                  <a:lnTo>
                    <a:pt x="4128355" y="5842800"/>
                  </a:lnTo>
                  <a:lnTo>
                    <a:pt x="4170923" y="5825743"/>
                  </a:lnTo>
                  <a:lnTo>
                    <a:pt x="4213169" y="5808063"/>
                  </a:lnTo>
                  <a:lnTo>
                    <a:pt x="4255088" y="5789766"/>
                  </a:lnTo>
                  <a:lnTo>
                    <a:pt x="4296675" y="5770856"/>
                  </a:lnTo>
                  <a:lnTo>
                    <a:pt x="4337923" y="5751340"/>
                  </a:lnTo>
                  <a:lnTo>
                    <a:pt x="4378827" y="5731223"/>
                  </a:lnTo>
                  <a:lnTo>
                    <a:pt x="4419381" y="5710511"/>
                  </a:lnTo>
                  <a:lnTo>
                    <a:pt x="4459580" y="5689210"/>
                  </a:lnTo>
                  <a:lnTo>
                    <a:pt x="4499417" y="5667325"/>
                  </a:lnTo>
                  <a:lnTo>
                    <a:pt x="4538887" y="5644862"/>
                  </a:lnTo>
                  <a:lnTo>
                    <a:pt x="4577985" y="5621827"/>
                  </a:lnTo>
                  <a:lnTo>
                    <a:pt x="4616704" y="5598226"/>
                  </a:lnTo>
                  <a:lnTo>
                    <a:pt x="4655040" y="5574064"/>
                  </a:lnTo>
                  <a:lnTo>
                    <a:pt x="4692985" y="5549347"/>
                  </a:lnTo>
                  <a:lnTo>
                    <a:pt x="4730535" y="5524080"/>
                  </a:lnTo>
                  <a:lnTo>
                    <a:pt x="4767684" y="5498270"/>
                  </a:lnTo>
                  <a:lnTo>
                    <a:pt x="4804426" y="5471921"/>
                  </a:lnTo>
                  <a:lnTo>
                    <a:pt x="4840755" y="5445041"/>
                  </a:lnTo>
                  <a:lnTo>
                    <a:pt x="4876666" y="5417633"/>
                  </a:lnTo>
                  <a:lnTo>
                    <a:pt x="4912153" y="5389705"/>
                  </a:lnTo>
                  <a:lnTo>
                    <a:pt x="4947210" y="5361262"/>
                  </a:lnTo>
                  <a:lnTo>
                    <a:pt x="4981832" y="5332309"/>
                  </a:lnTo>
                  <a:lnTo>
                    <a:pt x="5016013" y="5302853"/>
                  </a:lnTo>
                  <a:lnTo>
                    <a:pt x="5049748" y="5272898"/>
                  </a:lnTo>
                  <a:lnTo>
                    <a:pt x="5083029" y="5242451"/>
                  </a:lnTo>
                  <a:lnTo>
                    <a:pt x="5115853" y="5211517"/>
                  </a:lnTo>
                  <a:lnTo>
                    <a:pt x="5148212" y="5180102"/>
                  </a:lnTo>
                  <a:lnTo>
                    <a:pt x="5180102" y="5148212"/>
                  </a:lnTo>
                  <a:lnTo>
                    <a:pt x="5211517" y="5115853"/>
                  </a:lnTo>
                  <a:lnTo>
                    <a:pt x="5242451" y="5083029"/>
                  </a:lnTo>
                  <a:lnTo>
                    <a:pt x="5272898" y="5049748"/>
                  </a:lnTo>
                  <a:lnTo>
                    <a:pt x="5302853" y="5016013"/>
                  </a:lnTo>
                  <a:lnTo>
                    <a:pt x="5332309" y="4981832"/>
                  </a:lnTo>
                  <a:lnTo>
                    <a:pt x="5361262" y="4947210"/>
                  </a:lnTo>
                  <a:lnTo>
                    <a:pt x="5389705" y="4912153"/>
                  </a:lnTo>
                  <a:lnTo>
                    <a:pt x="5417633" y="4876666"/>
                  </a:lnTo>
                  <a:lnTo>
                    <a:pt x="5445041" y="4840755"/>
                  </a:lnTo>
                  <a:lnTo>
                    <a:pt x="5471921" y="4804426"/>
                  </a:lnTo>
                  <a:lnTo>
                    <a:pt x="5498270" y="4767684"/>
                  </a:lnTo>
                  <a:lnTo>
                    <a:pt x="5524080" y="4730535"/>
                  </a:lnTo>
                  <a:lnTo>
                    <a:pt x="5549347" y="4692985"/>
                  </a:lnTo>
                  <a:lnTo>
                    <a:pt x="5574064" y="4655040"/>
                  </a:lnTo>
                  <a:lnTo>
                    <a:pt x="5598226" y="4616704"/>
                  </a:lnTo>
                  <a:lnTo>
                    <a:pt x="5621827" y="4577985"/>
                  </a:lnTo>
                  <a:lnTo>
                    <a:pt x="5644862" y="4538887"/>
                  </a:lnTo>
                  <a:lnTo>
                    <a:pt x="5667325" y="4499417"/>
                  </a:lnTo>
                  <a:lnTo>
                    <a:pt x="5689210" y="4459580"/>
                  </a:lnTo>
                  <a:lnTo>
                    <a:pt x="5710511" y="4419381"/>
                  </a:lnTo>
                  <a:lnTo>
                    <a:pt x="5731223" y="4378827"/>
                  </a:lnTo>
                  <a:lnTo>
                    <a:pt x="5751340" y="4337923"/>
                  </a:lnTo>
                  <a:lnTo>
                    <a:pt x="5770856" y="4296675"/>
                  </a:lnTo>
                  <a:lnTo>
                    <a:pt x="5789766" y="4255088"/>
                  </a:lnTo>
                  <a:lnTo>
                    <a:pt x="5808063" y="4213169"/>
                  </a:lnTo>
                  <a:lnTo>
                    <a:pt x="5825743" y="4170923"/>
                  </a:lnTo>
                  <a:lnTo>
                    <a:pt x="5842800" y="4128355"/>
                  </a:lnTo>
                  <a:lnTo>
                    <a:pt x="5859227" y="4085471"/>
                  </a:lnTo>
                  <a:lnTo>
                    <a:pt x="5875019" y="4042278"/>
                  </a:lnTo>
                  <a:lnTo>
                    <a:pt x="5890171" y="3998780"/>
                  </a:lnTo>
                  <a:lnTo>
                    <a:pt x="5904676" y="3954984"/>
                  </a:lnTo>
                  <a:lnTo>
                    <a:pt x="5918529" y="3910895"/>
                  </a:lnTo>
                  <a:lnTo>
                    <a:pt x="5931725" y="3866518"/>
                  </a:lnTo>
                  <a:lnTo>
                    <a:pt x="5944257" y="3821861"/>
                  </a:lnTo>
                  <a:lnTo>
                    <a:pt x="5956120" y="3776927"/>
                  </a:lnTo>
                  <a:lnTo>
                    <a:pt x="5967309" y="3731724"/>
                  </a:lnTo>
                  <a:lnTo>
                    <a:pt x="5977816" y="3686256"/>
                  </a:lnTo>
                  <a:lnTo>
                    <a:pt x="5987638" y="3640529"/>
                  </a:lnTo>
                  <a:lnTo>
                    <a:pt x="5996768" y="3594549"/>
                  </a:lnTo>
                  <a:lnTo>
                    <a:pt x="6005200" y="3548323"/>
                  </a:lnTo>
                  <a:lnTo>
                    <a:pt x="6012929" y="3501854"/>
                  </a:lnTo>
                  <a:lnTo>
                    <a:pt x="6019948" y="3455150"/>
                  </a:lnTo>
                  <a:lnTo>
                    <a:pt x="6026253" y="3408216"/>
                  </a:lnTo>
                  <a:lnTo>
                    <a:pt x="6031838" y="3361057"/>
                  </a:lnTo>
                  <a:lnTo>
                    <a:pt x="6036696" y="3313679"/>
                  </a:lnTo>
                  <a:lnTo>
                    <a:pt x="6040823" y="3266089"/>
                  </a:lnTo>
                  <a:lnTo>
                    <a:pt x="6044212" y="3218291"/>
                  </a:lnTo>
                  <a:lnTo>
                    <a:pt x="6046858" y="3170291"/>
                  </a:lnTo>
                  <a:lnTo>
                    <a:pt x="6048755" y="3122096"/>
                  </a:lnTo>
                  <a:lnTo>
                    <a:pt x="6049897" y="3073710"/>
                  </a:lnTo>
                  <a:lnTo>
                    <a:pt x="6050280" y="3025140"/>
                  </a:lnTo>
                  <a:lnTo>
                    <a:pt x="6049897" y="2976569"/>
                  </a:lnTo>
                  <a:lnTo>
                    <a:pt x="6048755" y="2928183"/>
                  </a:lnTo>
                  <a:lnTo>
                    <a:pt x="6046858" y="2879988"/>
                  </a:lnTo>
                  <a:lnTo>
                    <a:pt x="6044212" y="2831988"/>
                  </a:lnTo>
                  <a:lnTo>
                    <a:pt x="6040823" y="2784190"/>
                  </a:lnTo>
                  <a:lnTo>
                    <a:pt x="6036696" y="2736600"/>
                  </a:lnTo>
                  <a:lnTo>
                    <a:pt x="6031838" y="2689222"/>
                  </a:lnTo>
                  <a:lnTo>
                    <a:pt x="6026253" y="2642063"/>
                  </a:lnTo>
                  <a:lnTo>
                    <a:pt x="6019948" y="2595129"/>
                  </a:lnTo>
                  <a:lnTo>
                    <a:pt x="6012929" y="2548425"/>
                  </a:lnTo>
                  <a:lnTo>
                    <a:pt x="6005200" y="2501956"/>
                  </a:lnTo>
                  <a:lnTo>
                    <a:pt x="5996768" y="2455730"/>
                  </a:lnTo>
                  <a:lnTo>
                    <a:pt x="5987638" y="2409750"/>
                  </a:lnTo>
                  <a:lnTo>
                    <a:pt x="5977816" y="2364023"/>
                  </a:lnTo>
                  <a:lnTo>
                    <a:pt x="5967309" y="2318555"/>
                  </a:lnTo>
                  <a:lnTo>
                    <a:pt x="5956120" y="2273352"/>
                  </a:lnTo>
                  <a:lnTo>
                    <a:pt x="5944257" y="2228418"/>
                  </a:lnTo>
                  <a:lnTo>
                    <a:pt x="5931725" y="2183761"/>
                  </a:lnTo>
                  <a:lnTo>
                    <a:pt x="5918529" y="2139384"/>
                  </a:lnTo>
                  <a:lnTo>
                    <a:pt x="5904676" y="2095295"/>
                  </a:lnTo>
                  <a:lnTo>
                    <a:pt x="5890171" y="2051499"/>
                  </a:lnTo>
                  <a:lnTo>
                    <a:pt x="5875019" y="2008001"/>
                  </a:lnTo>
                  <a:lnTo>
                    <a:pt x="5859227" y="1964808"/>
                  </a:lnTo>
                  <a:lnTo>
                    <a:pt x="5842800" y="1921924"/>
                  </a:lnTo>
                  <a:lnTo>
                    <a:pt x="5825743" y="1879356"/>
                  </a:lnTo>
                  <a:lnTo>
                    <a:pt x="5808063" y="1837110"/>
                  </a:lnTo>
                  <a:lnTo>
                    <a:pt x="5789766" y="1795191"/>
                  </a:lnTo>
                  <a:lnTo>
                    <a:pt x="5770856" y="1753604"/>
                  </a:lnTo>
                  <a:lnTo>
                    <a:pt x="5751340" y="1712356"/>
                  </a:lnTo>
                  <a:lnTo>
                    <a:pt x="5731223" y="1671452"/>
                  </a:lnTo>
                  <a:lnTo>
                    <a:pt x="5710511" y="1630898"/>
                  </a:lnTo>
                  <a:lnTo>
                    <a:pt x="5689210" y="1590699"/>
                  </a:lnTo>
                  <a:lnTo>
                    <a:pt x="5667325" y="1550862"/>
                  </a:lnTo>
                  <a:lnTo>
                    <a:pt x="5644862" y="1511392"/>
                  </a:lnTo>
                  <a:lnTo>
                    <a:pt x="5621827" y="1472294"/>
                  </a:lnTo>
                  <a:lnTo>
                    <a:pt x="5598226" y="1433575"/>
                  </a:lnTo>
                  <a:lnTo>
                    <a:pt x="5574064" y="1395239"/>
                  </a:lnTo>
                  <a:lnTo>
                    <a:pt x="5549347" y="1357294"/>
                  </a:lnTo>
                  <a:lnTo>
                    <a:pt x="5524080" y="1319744"/>
                  </a:lnTo>
                  <a:lnTo>
                    <a:pt x="5498270" y="1282595"/>
                  </a:lnTo>
                  <a:lnTo>
                    <a:pt x="5471921" y="1245853"/>
                  </a:lnTo>
                  <a:lnTo>
                    <a:pt x="5445041" y="1209524"/>
                  </a:lnTo>
                  <a:lnTo>
                    <a:pt x="5417633" y="1173613"/>
                  </a:lnTo>
                  <a:lnTo>
                    <a:pt x="5389705" y="1138126"/>
                  </a:lnTo>
                  <a:lnTo>
                    <a:pt x="5361262" y="1103069"/>
                  </a:lnTo>
                  <a:lnTo>
                    <a:pt x="5332309" y="1068447"/>
                  </a:lnTo>
                  <a:lnTo>
                    <a:pt x="5302853" y="1034266"/>
                  </a:lnTo>
                  <a:lnTo>
                    <a:pt x="5272898" y="1000531"/>
                  </a:lnTo>
                  <a:lnTo>
                    <a:pt x="5242451" y="967250"/>
                  </a:lnTo>
                  <a:lnTo>
                    <a:pt x="5211517" y="934426"/>
                  </a:lnTo>
                  <a:lnTo>
                    <a:pt x="5180102" y="902067"/>
                  </a:lnTo>
                  <a:lnTo>
                    <a:pt x="5148212" y="870177"/>
                  </a:lnTo>
                  <a:lnTo>
                    <a:pt x="5115853" y="838762"/>
                  </a:lnTo>
                  <a:lnTo>
                    <a:pt x="5083029" y="807828"/>
                  </a:lnTo>
                  <a:lnTo>
                    <a:pt x="5049748" y="777381"/>
                  </a:lnTo>
                  <a:lnTo>
                    <a:pt x="5016013" y="747426"/>
                  </a:lnTo>
                  <a:lnTo>
                    <a:pt x="4981832" y="717970"/>
                  </a:lnTo>
                  <a:lnTo>
                    <a:pt x="4947210" y="689017"/>
                  </a:lnTo>
                  <a:lnTo>
                    <a:pt x="4912153" y="660574"/>
                  </a:lnTo>
                  <a:lnTo>
                    <a:pt x="4876666" y="632646"/>
                  </a:lnTo>
                  <a:lnTo>
                    <a:pt x="4840755" y="605238"/>
                  </a:lnTo>
                  <a:lnTo>
                    <a:pt x="4804426" y="578358"/>
                  </a:lnTo>
                  <a:lnTo>
                    <a:pt x="4767684" y="552009"/>
                  </a:lnTo>
                  <a:lnTo>
                    <a:pt x="4730535" y="526199"/>
                  </a:lnTo>
                  <a:lnTo>
                    <a:pt x="4692985" y="500932"/>
                  </a:lnTo>
                  <a:lnTo>
                    <a:pt x="4655040" y="476215"/>
                  </a:lnTo>
                  <a:lnTo>
                    <a:pt x="4616704" y="452053"/>
                  </a:lnTo>
                  <a:lnTo>
                    <a:pt x="4577985" y="428452"/>
                  </a:lnTo>
                  <a:lnTo>
                    <a:pt x="4538887" y="405417"/>
                  </a:lnTo>
                  <a:lnTo>
                    <a:pt x="4499417" y="382954"/>
                  </a:lnTo>
                  <a:lnTo>
                    <a:pt x="4459580" y="361069"/>
                  </a:lnTo>
                  <a:lnTo>
                    <a:pt x="4419381" y="339768"/>
                  </a:lnTo>
                  <a:lnTo>
                    <a:pt x="4378827" y="319056"/>
                  </a:lnTo>
                  <a:lnTo>
                    <a:pt x="4337923" y="298939"/>
                  </a:lnTo>
                  <a:lnTo>
                    <a:pt x="4296675" y="279423"/>
                  </a:lnTo>
                  <a:lnTo>
                    <a:pt x="4255088" y="260513"/>
                  </a:lnTo>
                  <a:lnTo>
                    <a:pt x="4213169" y="242216"/>
                  </a:lnTo>
                  <a:lnTo>
                    <a:pt x="4170923" y="224536"/>
                  </a:lnTo>
                  <a:lnTo>
                    <a:pt x="4128355" y="207479"/>
                  </a:lnTo>
                  <a:lnTo>
                    <a:pt x="4085471" y="191052"/>
                  </a:lnTo>
                  <a:lnTo>
                    <a:pt x="4042278" y="175260"/>
                  </a:lnTo>
                  <a:lnTo>
                    <a:pt x="3998780" y="160108"/>
                  </a:lnTo>
                  <a:lnTo>
                    <a:pt x="3954984" y="145603"/>
                  </a:lnTo>
                  <a:lnTo>
                    <a:pt x="3910895" y="131750"/>
                  </a:lnTo>
                  <a:lnTo>
                    <a:pt x="3866518" y="118554"/>
                  </a:lnTo>
                  <a:lnTo>
                    <a:pt x="3821861" y="106022"/>
                  </a:lnTo>
                  <a:lnTo>
                    <a:pt x="3776927" y="94159"/>
                  </a:lnTo>
                  <a:lnTo>
                    <a:pt x="3731724" y="82970"/>
                  </a:lnTo>
                  <a:lnTo>
                    <a:pt x="3686256" y="72463"/>
                  </a:lnTo>
                  <a:lnTo>
                    <a:pt x="3640529" y="62641"/>
                  </a:lnTo>
                  <a:lnTo>
                    <a:pt x="3594549" y="53511"/>
                  </a:lnTo>
                  <a:lnTo>
                    <a:pt x="3548323" y="45079"/>
                  </a:lnTo>
                  <a:lnTo>
                    <a:pt x="3501854" y="37350"/>
                  </a:lnTo>
                  <a:lnTo>
                    <a:pt x="3455150" y="30331"/>
                  </a:lnTo>
                  <a:lnTo>
                    <a:pt x="3408216" y="24026"/>
                  </a:lnTo>
                  <a:lnTo>
                    <a:pt x="3361057" y="18441"/>
                  </a:lnTo>
                  <a:lnTo>
                    <a:pt x="3313679" y="13583"/>
                  </a:lnTo>
                  <a:lnTo>
                    <a:pt x="3266089" y="9456"/>
                  </a:lnTo>
                  <a:lnTo>
                    <a:pt x="3218291" y="6067"/>
                  </a:lnTo>
                  <a:lnTo>
                    <a:pt x="3170291" y="3421"/>
                  </a:lnTo>
                  <a:lnTo>
                    <a:pt x="3122096" y="1524"/>
                  </a:lnTo>
                  <a:lnTo>
                    <a:pt x="3073710" y="382"/>
                  </a:lnTo>
                  <a:lnTo>
                    <a:pt x="3025140" y="0"/>
                  </a:lnTo>
                  <a:close/>
                </a:path>
              </a:pathLst>
            </a:custGeom>
            <a:solidFill>
              <a:srgbClr val="1F202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71621" y="275082"/>
              <a:ext cx="6050280" cy="6050280"/>
            </a:xfrm>
            <a:custGeom>
              <a:avLst/>
              <a:gdLst/>
              <a:ahLst/>
              <a:cxnLst/>
              <a:rect l="l" t="t" r="r" b="b"/>
              <a:pathLst>
                <a:path w="6050280" h="6050280">
                  <a:moveTo>
                    <a:pt x="0" y="3025140"/>
                  </a:moveTo>
                  <a:lnTo>
                    <a:pt x="382" y="2976569"/>
                  </a:lnTo>
                  <a:lnTo>
                    <a:pt x="1524" y="2928183"/>
                  </a:lnTo>
                  <a:lnTo>
                    <a:pt x="3421" y="2879988"/>
                  </a:lnTo>
                  <a:lnTo>
                    <a:pt x="6067" y="2831988"/>
                  </a:lnTo>
                  <a:lnTo>
                    <a:pt x="9456" y="2784190"/>
                  </a:lnTo>
                  <a:lnTo>
                    <a:pt x="13583" y="2736600"/>
                  </a:lnTo>
                  <a:lnTo>
                    <a:pt x="18441" y="2689222"/>
                  </a:lnTo>
                  <a:lnTo>
                    <a:pt x="24026" y="2642063"/>
                  </a:lnTo>
                  <a:lnTo>
                    <a:pt x="30331" y="2595129"/>
                  </a:lnTo>
                  <a:lnTo>
                    <a:pt x="37350" y="2548425"/>
                  </a:lnTo>
                  <a:lnTo>
                    <a:pt x="45079" y="2501956"/>
                  </a:lnTo>
                  <a:lnTo>
                    <a:pt x="53511" y="2455730"/>
                  </a:lnTo>
                  <a:lnTo>
                    <a:pt x="62641" y="2409750"/>
                  </a:lnTo>
                  <a:lnTo>
                    <a:pt x="72463" y="2364023"/>
                  </a:lnTo>
                  <a:lnTo>
                    <a:pt x="82970" y="2318555"/>
                  </a:lnTo>
                  <a:lnTo>
                    <a:pt x="94159" y="2273352"/>
                  </a:lnTo>
                  <a:lnTo>
                    <a:pt x="106022" y="2228418"/>
                  </a:lnTo>
                  <a:lnTo>
                    <a:pt x="118554" y="2183761"/>
                  </a:lnTo>
                  <a:lnTo>
                    <a:pt x="131750" y="2139384"/>
                  </a:lnTo>
                  <a:lnTo>
                    <a:pt x="145603" y="2095295"/>
                  </a:lnTo>
                  <a:lnTo>
                    <a:pt x="160108" y="2051499"/>
                  </a:lnTo>
                  <a:lnTo>
                    <a:pt x="175260" y="2008001"/>
                  </a:lnTo>
                  <a:lnTo>
                    <a:pt x="191052" y="1964808"/>
                  </a:lnTo>
                  <a:lnTo>
                    <a:pt x="207479" y="1921924"/>
                  </a:lnTo>
                  <a:lnTo>
                    <a:pt x="224536" y="1879356"/>
                  </a:lnTo>
                  <a:lnTo>
                    <a:pt x="242216" y="1837110"/>
                  </a:lnTo>
                  <a:lnTo>
                    <a:pt x="260513" y="1795191"/>
                  </a:lnTo>
                  <a:lnTo>
                    <a:pt x="279423" y="1753604"/>
                  </a:lnTo>
                  <a:lnTo>
                    <a:pt x="298939" y="1712356"/>
                  </a:lnTo>
                  <a:lnTo>
                    <a:pt x="319056" y="1671452"/>
                  </a:lnTo>
                  <a:lnTo>
                    <a:pt x="339768" y="1630898"/>
                  </a:lnTo>
                  <a:lnTo>
                    <a:pt x="361069" y="1590699"/>
                  </a:lnTo>
                  <a:lnTo>
                    <a:pt x="382954" y="1550862"/>
                  </a:lnTo>
                  <a:lnTo>
                    <a:pt x="405417" y="1511392"/>
                  </a:lnTo>
                  <a:lnTo>
                    <a:pt x="428452" y="1472294"/>
                  </a:lnTo>
                  <a:lnTo>
                    <a:pt x="452053" y="1433575"/>
                  </a:lnTo>
                  <a:lnTo>
                    <a:pt x="476215" y="1395239"/>
                  </a:lnTo>
                  <a:lnTo>
                    <a:pt x="500932" y="1357294"/>
                  </a:lnTo>
                  <a:lnTo>
                    <a:pt x="526199" y="1319744"/>
                  </a:lnTo>
                  <a:lnTo>
                    <a:pt x="552009" y="1282595"/>
                  </a:lnTo>
                  <a:lnTo>
                    <a:pt x="578358" y="1245853"/>
                  </a:lnTo>
                  <a:lnTo>
                    <a:pt x="605238" y="1209524"/>
                  </a:lnTo>
                  <a:lnTo>
                    <a:pt x="632646" y="1173613"/>
                  </a:lnTo>
                  <a:lnTo>
                    <a:pt x="660574" y="1138126"/>
                  </a:lnTo>
                  <a:lnTo>
                    <a:pt x="689017" y="1103069"/>
                  </a:lnTo>
                  <a:lnTo>
                    <a:pt x="717970" y="1068447"/>
                  </a:lnTo>
                  <a:lnTo>
                    <a:pt x="747426" y="1034266"/>
                  </a:lnTo>
                  <a:lnTo>
                    <a:pt x="777381" y="1000531"/>
                  </a:lnTo>
                  <a:lnTo>
                    <a:pt x="807828" y="967250"/>
                  </a:lnTo>
                  <a:lnTo>
                    <a:pt x="838762" y="934426"/>
                  </a:lnTo>
                  <a:lnTo>
                    <a:pt x="870177" y="902067"/>
                  </a:lnTo>
                  <a:lnTo>
                    <a:pt x="902067" y="870177"/>
                  </a:lnTo>
                  <a:lnTo>
                    <a:pt x="934426" y="838762"/>
                  </a:lnTo>
                  <a:lnTo>
                    <a:pt x="967250" y="807828"/>
                  </a:lnTo>
                  <a:lnTo>
                    <a:pt x="1000531" y="777381"/>
                  </a:lnTo>
                  <a:lnTo>
                    <a:pt x="1034266" y="747426"/>
                  </a:lnTo>
                  <a:lnTo>
                    <a:pt x="1068447" y="717970"/>
                  </a:lnTo>
                  <a:lnTo>
                    <a:pt x="1103069" y="689017"/>
                  </a:lnTo>
                  <a:lnTo>
                    <a:pt x="1138126" y="660574"/>
                  </a:lnTo>
                  <a:lnTo>
                    <a:pt x="1173613" y="632646"/>
                  </a:lnTo>
                  <a:lnTo>
                    <a:pt x="1209524" y="605238"/>
                  </a:lnTo>
                  <a:lnTo>
                    <a:pt x="1245853" y="578358"/>
                  </a:lnTo>
                  <a:lnTo>
                    <a:pt x="1282595" y="552009"/>
                  </a:lnTo>
                  <a:lnTo>
                    <a:pt x="1319744" y="526199"/>
                  </a:lnTo>
                  <a:lnTo>
                    <a:pt x="1357294" y="500932"/>
                  </a:lnTo>
                  <a:lnTo>
                    <a:pt x="1395239" y="476215"/>
                  </a:lnTo>
                  <a:lnTo>
                    <a:pt x="1433575" y="452053"/>
                  </a:lnTo>
                  <a:lnTo>
                    <a:pt x="1472294" y="428452"/>
                  </a:lnTo>
                  <a:lnTo>
                    <a:pt x="1511392" y="405417"/>
                  </a:lnTo>
                  <a:lnTo>
                    <a:pt x="1550862" y="382954"/>
                  </a:lnTo>
                  <a:lnTo>
                    <a:pt x="1590699" y="361069"/>
                  </a:lnTo>
                  <a:lnTo>
                    <a:pt x="1630898" y="339768"/>
                  </a:lnTo>
                  <a:lnTo>
                    <a:pt x="1671452" y="319056"/>
                  </a:lnTo>
                  <a:lnTo>
                    <a:pt x="1712356" y="298939"/>
                  </a:lnTo>
                  <a:lnTo>
                    <a:pt x="1753604" y="279423"/>
                  </a:lnTo>
                  <a:lnTo>
                    <a:pt x="1795191" y="260513"/>
                  </a:lnTo>
                  <a:lnTo>
                    <a:pt x="1837110" y="242216"/>
                  </a:lnTo>
                  <a:lnTo>
                    <a:pt x="1879356" y="224536"/>
                  </a:lnTo>
                  <a:lnTo>
                    <a:pt x="1921924" y="207479"/>
                  </a:lnTo>
                  <a:lnTo>
                    <a:pt x="1964808" y="191052"/>
                  </a:lnTo>
                  <a:lnTo>
                    <a:pt x="2008001" y="175260"/>
                  </a:lnTo>
                  <a:lnTo>
                    <a:pt x="2051499" y="160108"/>
                  </a:lnTo>
                  <a:lnTo>
                    <a:pt x="2095295" y="145603"/>
                  </a:lnTo>
                  <a:lnTo>
                    <a:pt x="2139384" y="131750"/>
                  </a:lnTo>
                  <a:lnTo>
                    <a:pt x="2183761" y="118554"/>
                  </a:lnTo>
                  <a:lnTo>
                    <a:pt x="2228418" y="106022"/>
                  </a:lnTo>
                  <a:lnTo>
                    <a:pt x="2273352" y="94159"/>
                  </a:lnTo>
                  <a:lnTo>
                    <a:pt x="2318555" y="82970"/>
                  </a:lnTo>
                  <a:lnTo>
                    <a:pt x="2364023" y="72463"/>
                  </a:lnTo>
                  <a:lnTo>
                    <a:pt x="2409750" y="62641"/>
                  </a:lnTo>
                  <a:lnTo>
                    <a:pt x="2455730" y="53511"/>
                  </a:lnTo>
                  <a:lnTo>
                    <a:pt x="2501956" y="45079"/>
                  </a:lnTo>
                  <a:lnTo>
                    <a:pt x="2548425" y="37350"/>
                  </a:lnTo>
                  <a:lnTo>
                    <a:pt x="2595129" y="30331"/>
                  </a:lnTo>
                  <a:lnTo>
                    <a:pt x="2642063" y="24026"/>
                  </a:lnTo>
                  <a:lnTo>
                    <a:pt x="2689222" y="18441"/>
                  </a:lnTo>
                  <a:lnTo>
                    <a:pt x="2736600" y="13583"/>
                  </a:lnTo>
                  <a:lnTo>
                    <a:pt x="2784190" y="9456"/>
                  </a:lnTo>
                  <a:lnTo>
                    <a:pt x="2831988" y="6067"/>
                  </a:lnTo>
                  <a:lnTo>
                    <a:pt x="2879988" y="3421"/>
                  </a:lnTo>
                  <a:lnTo>
                    <a:pt x="2928183" y="1524"/>
                  </a:lnTo>
                  <a:lnTo>
                    <a:pt x="2976569" y="382"/>
                  </a:lnTo>
                  <a:lnTo>
                    <a:pt x="3025140" y="0"/>
                  </a:lnTo>
                  <a:lnTo>
                    <a:pt x="3073710" y="382"/>
                  </a:lnTo>
                  <a:lnTo>
                    <a:pt x="3122096" y="1524"/>
                  </a:lnTo>
                  <a:lnTo>
                    <a:pt x="3170291" y="3421"/>
                  </a:lnTo>
                  <a:lnTo>
                    <a:pt x="3218291" y="6067"/>
                  </a:lnTo>
                  <a:lnTo>
                    <a:pt x="3266089" y="9456"/>
                  </a:lnTo>
                  <a:lnTo>
                    <a:pt x="3313679" y="13583"/>
                  </a:lnTo>
                  <a:lnTo>
                    <a:pt x="3361057" y="18441"/>
                  </a:lnTo>
                  <a:lnTo>
                    <a:pt x="3408216" y="24026"/>
                  </a:lnTo>
                  <a:lnTo>
                    <a:pt x="3455150" y="30331"/>
                  </a:lnTo>
                  <a:lnTo>
                    <a:pt x="3501854" y="37350"/>
                  </a:lnTo>
                  <a:lnTo>
                    <a:pt x="3548323" y="45079"/>
                  </a:lnTo>
                  <a:lnTo>
                    <a:pt x="3594549" y="53511"/>
                  </a:lnTo>
                  <a:lnTo>
                    <a:pt x="3640529" y="62641"/>
                  </a:lnTo>
                  <a:lnTo>
                    <a:pt x="3686256" y="72463"/>
                  </a:lnTo>
                  <a:lnTo>
                    <a:pt x="3731724" y="82970"/>
                  </a:lnTo>
                  <a:lnTo>
                    <a:pt x="3776927" y="94159"/>
                  </a:lnTo>
                  <a:lnTo>
                    <a:pt x="3821861" y="106022"/>
                  </a:lnTo>
                  <a:lnTo>
                    <a:pt x="3866518" y="118554"/>
                  </a:lnTo>
                  <a:lnTo>
                    <a:pt x="3910895" y="131750"/>
                  </a:lnTo>
                  <a:lnTo>
                    <a:pt x="3954984" y="145603"/>
                  </a:lnTo>
                  <a:lnTo>
                    <a:pt x="3998780" y="160108"/>
                  </a:lnTo>
                  <a:lnTo>
                    <a:pt x="4042278" y="175260"/>
                  </a:lnTo>
                  <a:lnTo>
                    <a:pt x="4085471" y="191052"/>
                  </a:lnTo>
                  <a:lnTo>
                    <a:pt x="4128355" y="207479"/>
                  </a:lnTo>
                  <a:lnTo>
                    <a:pt x="4170923" y="224536"/>
                  </a:lnTo>
                  <a:lnTo>
                    <a:pt x="4213169" y="242216"/>
                  </a:lnTo>
                  <a:lnTo>
                    <a:pt x="4255088" y="260513"/>
                  </a:lnTo>
                  <a:lnTo>
                    <a:pt x="4296675" y="279423"/>
                  </a:lnTo>
                  <a:lnTo>
                    <a:pt x="4337923" y="298939"/>
                  </a:lnTo>
                  <a:lnTo>
                    <a:pt x="4378827" y="319056"/>
                  </a:lnTo>
                  <a:lnTo>
                    <a:pt x="4419381" y="339768"/>
                  </a:lnTo>
                  <a:lnTo>
                    <a:pt x="4459580" y="361069"/>
                  </a:lnTo>
                  <a:lnTo>
                    <a:pt x="4499417" y="382954"/>
                  </a:lnTo>
                  <a:lnTo>
                    <a:pt x="4538887" y="405417"/>
                  </a:lnTo>
                  <a:lnTo>
                    <a:pt x="4577985" y="428452"/>
                  </a:lnTo>
                  <a:lnTo>
                    <a:pt x="4616704" y="452053"/>
                  </a:lnTo>
                  <a:lnTo>
                    <a:pt x="4655040" y="476215"/>
                  </a:lnTo>
                  <a:lnTo>
                    <a:pt x="4692985" y="500932"/>
                  </a:lnTo>
                  <a:lnTo>
                    <a:pt x="4730535" y="526199"/>
                  </a:lnTo>
                  <a:lnTo>
                    <a:pt x="4767684" y="552009"/>
                  </a:lnTo>
                  <a:lnTo>
                    <a:pt x="4804426" y="578358"/>
                  </a:lnTo>
                  <a:lnTo>
                    <a:pt x="4840755" y="605238"/>
                  </a:lnTo>
                  <a:lnTo>
                    <a:pt x="4876666" y="632646"/>
                  </a:lnTo>
                  <a:lnTo>
                    <a:pt x="4912153" y="660574"/>
                  </a:lnTo>
                  <a:lnTo>
                    <a:pt x="4947210" y="689017"/>
                  </a:lnTo>
                  <a:lnTo>
                    <a:pt x="4981832" y="717970"/>
                  </a:lnTo>
                  <a:lnTo>
                    <a:pt x="5016013" y="747426"/>
                  </a:lnTo>
                  <a:lnTo>
                    <a:pt x="5049748" y="777381"/>
                  </a:lnTo>
                  <a:lnTo>
                    <a:pt x="5083029" y="807828"/>
                  </a:lnTo>
                  <a:lnTo>
                    <a:pt x="5115853" y="838762"/>
                  </a:lnTo>
                  <a:lnTo>
                    <a:pt x="5148212" y="870177"/>
                  </a:lnTo>
                  <a:lnTo>
                    <a:pt x="5180102" y="902067"/>
                  </a:lnTo>
                  <a:lnTo>
                    <a:pt x="5211517" y="934426"/>
                  </a:lnTo>
                  <a:lnTo>
                    <a:pt x="5242451" y="967250"/>
                  </a:lnTo>
                  <a:lnTo>
                    <a:pt x="5272898" y="1000531"/>
                  </a:lnTo>
                  <a:lnTo>
                    <a:pt x="5302853" y="1034266"/>
                  </a:lnTo>
                  <a:lnTo>
                    <a:pt x="5332309" y="1068447"/>
                  </a:lnTo>
                  <a:lnTo>
                    <a:pt x="5361262" y="1103069"/>
                  </a:lnTo>
                  <a:lnTo>
                    <a:pt x="5389705" y="1138126"/>
                  </a:lnTo>
                  <a:lnTo>
                    <a:pt x="5417633" y="1173613"/>
                  </a:lnTo>
                  <a:lnTo>
                    <a:pt x="5445041" y="1209524"/>
                  </a:lnTo>
                  <a:lnTo>
                    <a:pt x="5471921" y="1245853"/>
                  </a:lnTo>
                  <a:lnTo>
                    <a:pt x="5498270" y="1282595"/>
                  </a:lnTo>
                  <a:lnTo>
                    <a:pt x="5524080" y="1319744"/>
                  </a:lnTo>
                  <a:lnTo>
                    <a:pt x="5549347" y="1357294"/>
                  </a:lnTo>
                  <a:lnTo>
                    <a:pt x="5574064" y="1395239"/>
                  </a:lnTo>
                  <a:lnTo>
                    <a:pt x="5598226" y="1433575"/>
                  </a:lnTo>
                  <a:lnTo>
                    <a:pt x="5621827" y="1472294"/>
                  </a:lnTo>
                  <a:lnTo>
                    <a:pt x="5644862" y="1511392"/>
                  </a:lnTo>
                  <a:lnTo>
                    <a:pt x="5667325" y="1550862"/>
                  </a:lnTo>
                  <a:lnTo>
                    <a:pt x="5689210" y="1590699"/>
                  </a:lnTo>
                  <a:lnTo>
                    <a:pt x="5710511" y="1630898"/>
                  </a:lnTo>
                  <a:lnTo>
                    <a:pt x="5731223" y="1671452"/>
                  </a:lnTo>
                  <a:lnTo>
                    <a:pt x="5751340" y="1712356"/>
                  </a:lnTo>
                  <a:lnTo>
                    <a:pt x="5770856" y="1753604"/>
                  </a:lnTo>
                  <a:lnTo>
                    <a:pt x="5789766" y="1795191"/>
                  </a:lnTo>
                  <a:lnTo>
                    <a:pt x="5808063" y="1837110"/>
                  </a:lnTo>
                  <a:lnTo>
                    <a:pt x="5825743" y="1879356"/>
                  </a:lnTo>
                  <a:lnTo>
                    <a:pt x="5842800" y="1921924"/>
                  </a:lnTo>
                  <a:lnTo>
                    <a:pt x="5859227" y="1964808"/>
                  </a:lnTo>
                  <a:lnTo>
                    <a:pt x="5875019" y="2008001"/>
                  </a:lnTo>
                  <a:lnTo>
                    <a:pt x="5890171" y="2051499"/>
                  </a:lnTo>
                  <a:lnTo>
                    <a:pt x="5904676" y="2095295"/>
                  </a:lnTo>
                  <a:lnTo>
                    <a:pt x="5918529" y="2139384"/>
                  </a:lnTo>
                  <a:lnTo>
                    <a:pt x="5931725" y="2183761"/>
                  </a:lnTo>
                  <a:lnTo>
                    <a:pt x="5944257" y="2228418"/>
                  </a:lnTo>
                  <a:lnTo>
                    <a:pt x="5956120" y="2273352"/>
                  </a:lnTo>
                  <a:lnTo>
                    <a:pt x="5967309" y="2318555"/>
                  </a:lnTo>
                  <a:lnTo>
                    <a:pt x="5977816" y="2364023"/>
                  </a:lnTo>
                  <a:lnTo>
                    <a:pt x="5987638" y="2409750"/>
                  </a:lnTo>
                  <a:lnTo>
                    <a:pt x="5996768" y="2455730"/>
                  </a:lnTo>
                  <a:lnTo>
                    <a:pt x="6005200" y="2501956"/>
                  </a:lnTo>
                  <a:lnTo>
                    <a:pt x="6012929" y="2548425"/>
                  </a:lnTo>
                  <a:lnTo>
                    <a:pt x="6019948" y="2595129"/>
                  </a:lnTo>
                  <a:lnTo>
                    <a:pt x="6026253" y="2642063"/>
                  </a:lnTo>
                  <a:lnTo>
                    <a:pt x="6031838" y="2689222"/>
                  </a:lnTo>
                  <a:lnTo>
                    <a:pt x="6036696" y="2736600"/>
                  </a:lnTo>
                  <a:lnTo>
                    <a:pt x="6040823" y="2784190"/>
                  </a:lnTo>
                  <a:lnTo>
                    <a:pt x="6044212" y="2831988"/>
                  </a:lnTo>
                  <a:lnTo>
                    <a:pt x="6046858" y="2879988"/>
                  </a:lnTo>
                  <a:lnTo>
                    <a:pt x="6048755" y="2928183"/>
                  </a:lnTo>
                  <a:lnTo>
                    <a:pt x="6049897" y="2976569"/>
                  </a:lnTo>
                  <a:lnTo>
                    <a:pt x="6050280" y="3025140"/>
                  </a:lnTo>
                  <a:lnTo>
                    <a:pt x="6049897" y="3073710"/>
                  </a:lnTo>
                  <a:lnTo>
                    <a:pt x="6048755" y="3122096"/>
                  </a:lnTo>
                  <a:lnTo>
                    <a:pt x="6046858" y="3170291"/>
                  </a:lnTo>
                  <a:lnTo>
                    <a:pt x="6044212" y="3218291"/>
                  </a:lnTo>
                  <a:lnTo>
                    <a:pt x="6040823" y="3266089"/>
                  </a:lnTo>
                  <a:lnTo>
                    <a:pt x="6036696" y="3313679"/>
                  </a:lnTo>
                  <a:lnTo>
                    <a:pt x="6031838" y="3361057"/>
                  </a:lnTo>
                  <a:lnTo>
                    <a:pt x="6026253" y="3408216"/>
                  </a:lnTo>
                  <a:lnTo>
                    <a:pt x="6019948" y="3455150"/>
                  </a:lnTo>
                  <a:lnTo>
                    <a:pt x="6012929" y="3501854"/>
                  </a:lnTo>
                  <a:lnTo>
                    <a:pt x="6005200" y="3548323"/>
                  </a:lnTo>
                  <a:lnTo>
                    <a:pt x="5996768" y="3594549"/>
                  </a:lnTo>
                  <a:lnTo>
                    <a:pt x="5987638" y="3640529"/>
                  </a:lnTo>
                  <a:lnTo>
                    <a:pt x="5977816" y="3686256"/>
                  </a:lnTo>
                  <a:lnTo>
                    <a:pt x="5967309" y="3731724"/>
                  </a:lnTo>
                  <a:lnTo>
                    <a:pt x="5956120" y="3776927"/>
                  </a:lnTo>
                  <a:lnTo>
                    <a:pt x="5944257" y="3821861"/>
                  </a:lnTo>
                  <a:lnTo>
                    <a:pt x="5931725" y="3866518"/>
                  </a:lnTo>
                  <a:lnTo>
                    <a:pt x="5918529" y="3910895"/>
                  </a:lnTo>
                  <a:lnTo>
                    <a:pt x="5904676" y="3954984"/>
                  </a:lnTo>
                  <a:lnTo>
                    <a:pt x="5890171" y="3998780"/>
                  </a:lnTo>
                  <a:lnTo>
                    <a:pt x="5875019" y="4042278"/>
                  </a:lnTo>
                  <a:lnTo>
                    <a:pt x="5859227" y="4085471"/>
                  </a:lnTo>
                  <a:lnTo>
                    <a:pt x="5842800" y="4128355"/>
                  </a:lnTo>
                  <a:lnTo>
                    <a:pt x="5825743" y="4170923"/>
                  </a:lnTo>
                  <a:lnTo>
                    <a:pt x="5808063" y="4213169"/>
                  </a:lnTo>
                  <a:lnTo>
                    <a:pt x="5789766" y="4255088"/>
                  </a:lnTo>
                  <a:lnTo>
                    <a:pt x="5770856" y="4296675"/>
                  </a:lnTo>
                  <a:lnTo>
                    <a:pt x="5751340" y="4337923"/>
                  </a:lnTo>
                  <a:lnTo>
                    <a:pt x="5731223" y="4378827"/>
                  </a:lnTo>
                  <a:lnTo>
                    <a:pt x="5710511" y="4419381"/>
                  </a:lnTo>
                  <a:lnTo>
                    <a:pt x="5689210" y="4459580"/>
                  </a:lnTo>
                  <a:lnTo>
                    <a:pt x="5667325" y="4499417"/>
                  </a:lnTo>
                  <a:lnTo>
                    <a:pt x="5644862" y="4538887"/>
                  </a:lnTo>
                  <a:lnTo>
                    <a:pt x="5621827" y="4577985"/>
                  </a:lnTo>
                  <a:lnTo>
                    <a:pt x="5598226" y="4616704"/>
                  </a:lnTo>
                  <a:lnTo>
                    <a:pt x="5574064" y="4655040"/>
                  </a:lnTo>
                  <a:lnTo>
                    <a:pt x="5549347" y="4692985"/>
                  </a:lnTo>
                  <a:lnTo>
                    <a:pt x="5524080" y="4730535"/>
                  </a:lnTo>
                  <a:lnTo>
                    <a:pt x="5498270" y="4767684"/>
                  </a:lnTo>
                  <a:lnTo>
                    <a:pt x="5471921" y="4804426"/>
                  </a:lnTo>
                  <a:lnTo>
                    <a:pt x="5445041" y="4840755"/>
                  </a:lnTo>
                  <a:lnTo>
                    <a:pt x="5417633" y="4876666"/>
                  </a:lnTo>
                  <a:lnTo>
                    <a:pt x="5389705" y="4912153"/>
                  </a:lnTo>
                  <a:lnTo>
                    <a:pt x="5361262" y="4947210"/>
                  </a:lnTo>
                  <a:lnTo>
                    <a:pt x="5332309" y="4981832"/>
                  </a:lnTo>
                  <a:lnTo>
                    <a:pt x="5302853" y="5016013"/>
                  </a:lnTo>
                  <a:lnTo>
                    <a:pt x="5272898" y="5049748"/>
                  </a:lnTo>
                  <a:lnTo>
                    <a:pt x="5242451" y="5083029"/>
                  </a:lnTo>
                  <a:lnTo>
                    <a:pt x="5211517" y="5115853"/>
                  </a:lnTo>
                  <a:lnTo>
                    <a:pt x="5180102" y="5148212"/>
                  </a:lnTo>
                  <a:lnTo>
                    <a:pt x="5148212" y="5180102"/>
                  </a:lnTo>
                  <a:lnTo>
                    <a:pt x="5115853" y="5211517"/>
                  </a:lnTo>
                  <a:lnTo>
                    <a:pt x="5083029" y="5242451"/>
                  </a:lnTo>
                  <a:lnTo>
                    <a:pt x="5049748" y="5272898"/>
                  </a:lnTo>
                  <a:lnTo>
                    <a:pt x="5016013" y="5302853"/>
                  </a:lnTo>
                  <a:lnTo>
                    <a:pt x="4981832" y="5332309"/>
                  </a:lnTo>
                  <a:lnTo>
                    <a:pt x="4947210" y="5361262"/>
                  </a:lnTo>
                  <a:lnTo>
                    <a:pt x="4912153" y="5389705"/>
                  </a:lnTo>
                  <a:lnTo>
                    <a:pt x="4876666" y="5417633"/>
                  </a:lnTo>
                  <a:lnTo>
                    <a:pt x="4840755" y="5445041"/>
                  </a:lnTo>
                  <a:lnTo>
                    <a:pt x="4804426" y="5471921"/>
                  </a:lnTo>
                  <a:lnTo>
                    <a:pt x="4767684" y="5498270"/>
                  </a:lnTo>
                  <a:lnTo>
                    <a:pt x="4730535" y="5524080"/>
                  </a:lnTo>
                  <a:lnTo>
                    <a:pt x="4692985" y="5549347"/>
                  </a:lnTo>
                  <a:lnTo>
                    <a:pt x="4655040" y="5574064"/>
                  </a:lnTo>
                  <a:lnTo>
                    <a:pt x="4616704" y="5598226"/>
                  </a:lnTo>
                  <a:lnTo>
                    <a:pt x="4577985" y="5621827"/>
                  </a:lnTo>
                  <a:lnTo>
                    <a:pt x="4538887" y="5644862"/>
                  </a:lnTo>
                  <a:lnTo>
                    <a:pt x="4499417" y="5667325"/>
                  </a:lnTo>
                  <a:lnTo>
                    <a:pt x="4459580" y="5689210"/>
                  </a:lnTo>
                  <a:lnTo>
                    <a:pt x="4419381" y="5710511"/>
                  </a:lnTo>
                  <a:lnTo>
                    <a:pt x="4378827" y="5731223"/>
                  </a:lnTo>
                  <a:lnTo>
                    <a:pt x="4337923" y="5751340"/>
                  </a:lnTo>
                  <a:lnTo>
                    <a:pt x="4296675" y="5770856"/>
                  </a:lnTo>
                  <a:lnTo>
                    <a:pt x="4255088" y="5789766"/>
                  </a:lnTo>
                  <a:lnTo>
                    <a:pt x="4213169" y="5808063"/>
                  </a:lnTo>
                  <a:lnTo>
                    <a:pt x="4170923" y="5825743"/>
                  </a:lnTo>
                  <a:lnTo>
                    <a:pt x="4128355" y="5842800"/>
                  </a:lnTo>
                  <a:lnTo>
                    <a:pt x="4085471" y="5859227"/>
                  </a:lnTo>
                  <a:lnTo>
                    <a:pt x="4042278" y="5875019"/>
                  </a:lnTo>
                  <a:lnTo>
                    <a:pt x="3998780" y="5890171"/>
                  </a:lnTo>
                  <a:lnTo>
                    <a:pt x="3954984" y="5904676"/>
                  </a:lnTo>
                  <a:lnTo>
                    <a:pt x="3910895" y="5918529"/>
                  </a:lnTo>
                  <a:lnTo>
                    <a:pt x="3866518" y="5931725"/>
                  </a:lnTo>
                  <a:lnTo>
                    <a:pt x="3821861" y="5944257"/>
                  </a:lnTo>
                  <a:lnTo>
                    <a:pt x="3776927" y="5956120"/>
                  </a:lnTo>
                  <a:lnTo>
                    <a:pt x="3731724" y="5967309"/>
                  </a:lnTo>
                  <a:lnTo>
                    <a:pt x="3686256" y="5977816"/>
                  </a:lnTo>
                  <a:lnTo>
                    <a:pt x="3640529" y="5987638"/>
                  </a:lnTo>
                  <a:lnTo>
                    <a:pt x="3594549" y="5996768"/>
                  </a:lnTo>
                  <a:lnTo>
                    <a:pt x="3548323" y="6005200"/>
                  </a:lnTo>
                  <a:lnTo>
                    <a:pt x="3501854" y="6012929"/>
                  </a:lnTo>
                  <a:lnTo>
                    <a:pt x="3455150" y="6019948"/>
                  </a:lnTo>
                  <a:lnTo>
                    <a:pt x="3408216" y="6026253"/>
                  </a:lnTo>
                  <a:lnTo>
                    <a:pt x="3361057" y="6031838"/>
                  </a:lnTo>
                  <a:lnTo>
                    <a:pt x="3313679" y="6036696"/>
                  </a:lnTo>
                  <a:lnTo>
                    <a:pt x="3266089" y="6040823"/>
                  </a:lnTo>
                  <a:lnTo>
                    <a:pt x="3218291" y="6044212"/>
                  </a:lnTo>
                  <a:lnTo>
                    <a:pt x="3170291" y="6046858"/>
                  </a:lnTo>
                  <a:lnTo>
                    <a:pt x="3122096" y="6048755"/>
                  </a:lnTo>
                  <a:lnTo>
                    <a:pt x="3073710" y="6049897"/>
                  </a:lnTo>
                  <a:lnTo>
                    <a:pt x="3025140" y="6050280"/>
                  </a:lnTo>
                  <a:lnTo>
                    <a:pt x="2976569" y="6049897"/>
                  </a:lnTo>
                  <a:lnTo>
                    <a:pt x="2928183" y="6048755"/>
                  </a:lnTo>
                  <a:lnTo>
                    <a:pt x="2879988" y="6046858"/>
                  </a:lnTo>
                  <a:lnTo>
                    <a:pt x="2831988" y="6044212"/>
                  </a:lnTo>
                  <a:lnTo>
                    <a:pt x="2784190" y="6040823"/>
                  </a:lnTo>
                  <a:lnTo>
                    <a:pt x="2736600" y="6036696"/>
                  </a:lnTo>
                  <a:lnTo>
                    <a:pt x="2689222" y="6031838"/>
                  </a:lnTo>
                  <a:lnTo>
                    <a:pt x="2642063" y="6026253"/>
                  </a:lnTo>
                  <a:lnTo>
                    <a:pt x="2595129" y="6019948"/>
                  </a:lnTo>
                  <a:lnTo>
                    <a:pt x="2548425" y="6012929"/>
                  </a:lnTo>
                  <a:lnTo>
                    <a:pt x="2501956" y="6005200"/>
                  </a:lnTo>
                  <a:lnTo>
                    <a:pt x="2455730" y="5996768"/>
                  </a:lnTo>
                  <a:lnTo>
                    <a:pt x="2409750" y="5987638"/>
                  </a:lnTo>
                  <a:lnTo>
                    <a:pt x="2364023" y="5977816"/>
                  </a:lnTo>
                  <a:lnTo>
                    <a:pt x="2318555" y="5967309"/>
                  </a:lnTo>
                  <a:lnTo>
                    <a:pt x="2273352" y="5956120"/>
                  </a:lnTo>
                  <a:lnTo>
                    <a:pt x="2228418" y="5944257"/>
                  </a:lnTo>
                  <a:lnTo>
                    <a:pt x="2183761" y="5931725"/>
                  </a:lnTo>
                  <a:lnTo>
                    <a:pt x="2139384" y="5918529"/>
                  </a:lnTo>
                  <a:lnTo>
                    <a:pt x="2095295" y="5904676"/>
                  </a:lnTo>
                  <a:lnTo>
                    <a:pt x="2051499" y="5890171"/>
                  </a:lnTo>
                  <a:lnTo>
                    <a:pt x="2008001" y="5875019"/>
                  </a:lnTo>
                  <a:lnTo>
                    <a:pt x="1964808" y="5859227"/>
                  </a:lnTo>
                  <a:lnTo>
                    <a:pt x="1921924" y="5842800"/>
                  </a:lnTo>
                  <a:lnTo>
                    <a:pt x="1879356" y="5825743"/>
                  </a:lnTo>
                  <a:lnTo>
                    <a:pt x="1837110" y="5808063"/>
                  </a:lnTo>
                  <a:lnTo>
                    <a:pt x="1795191" y="5789766"/>
                  </a:lnTo>
                  <a:lnTo>
                    <a:pt x="1753604" y="5770856"/>
                  </a:lnTo>
                  <a:lnTo>
                    <a:pt x="1712356" y="5751340"/>
                  </a:lnTo>
                  <a:lnTo>
                    <a:pt x="1671452" y="5731223"/>
                  </a:lnTo>
                  <a:lnTo>
                    <a:pt x="1630898" y="5710511"/>
                  </a:lnTo>
                  <a:lnTo>
                    <a:pt x="1590699" y="5689210"/>
                  </a:lnTo>
                  <a:lnTo>
                    <a:pt x="1550862" y="5667325"/>
                  </a:lnTo>
                  <a:lnTo>
                    <a:pt x="1511392" y="5644862"/>
                  </a:lnTo>
                  <a:lnTo>
                    <a:pt x="1472294" y="5621827"/>
                  </a:lnTo>
                  <a:lnTo>
                    <a:pt x="1433575" y="5598226"/>
                  </a:lnTo>
                  <a:lnTo>
                    <a:pt x="1395239" y="5574064"/>
                  </a:lnTo>
                  <a:lnTo>
                    <a:pt x="1357294" y="5549347"/>
                  </a:lnTo>
                  <a:lnTo>
                    <a:pt x="1319744" y="5524080"/>
                  </a:lnTo>
                  <a:lnTo>
                    <a:pt x="1282595" y="5498270"/>
                  </a:lnTo>
                  <a:lnTo>
                    <a:pt x="1245853" y="5471921"/>
                  </a:lnTo>
                  <a:lnTo>
                    <a:pt x="1209524" y="5445041"/>
                  </a:lnTo>
                  <a:lnTo>
                    <a:pt x="1173613" y="5417633"/>
                  </a:lnTo>
                  <a:lnTo>
                    <a:pt x="1138126" y="5389705"/>
                  </a:lnTo>
                  <a:lnTo>
                    <a:pt x="1103069" y="5361262"/>
                  </a:lnTo>
                  <a:lnTo>
                    <a:pt x="1068447" y="5332309"/>
                  </a:lnTo>
                  <a:lnTo>
                    <a:pt x="1034266" y="5302853"/>
                  </a:lnTo>
                  <a:lnTo>
                    <a:pt x="1000531" y="5272898"/>
                  </a:lnTo>
                  <a:lnTo>
                    <a:pt x="967250" y="5242451"/>
                  </a:lnTo>
                  <a:lnTo>
                    <a:pt x="934426" y="5211517"/>
                  </a:lnTo>
                  <a:lnTo>
                    <a:pt x="902067" y="5180102"/>
                  </a:lnTo>
                  <a:lnTo>
                    <a:pt x="870177" y="5148212"/>
                  </a:lnTo>
                  <a:lnTo>
                    <a:pt x="838762" y="5115853"/>
                  </a:lnTo>
                  <a:lnTo>
                    <a:pt x="807828" y="5083029"/>
                  </a:lnTo>
                  <a:lnTo>
                    <a:pt x="777381" y="5049748"/>
                  </a:lnTo>
                  <a:lnTo>
                    <a:pt x="747426" y="5016013"/>
                  </a:lnTo>
                  <a:lnTo>
                    <a:pt x="717970" y="4981832"/>
                  </a:lnTo>
                  <a:lnTo>
                    <a:pt x="689017" y="4947210"/>
                  </a:lnTo>
                  <a:lnTo>
                    <a:pt x="660574" y="4912153"/>
                  </a:lnTo>
                  <a:lnTo>
                    <a:pt x="632646" y="4876666"/>
                  </a:lnTo>
                  <a:lnTo>
                    <a:pt x="605238" y="4840755"/>
                  </a:lnTo>
                  <a:lnTo>
                    <a:pt x="578358" y="4804426"/>
                  </a:lnTo>
                  <a:lnTo>
                    <a:pt x="552009" y="4767684"/>
                  </a:lnTo>
                  <a:lnTo>
                    <a:pt x="526199" y="4730535"/>
                  </a:lnTo>
                  <a:lnTo>
                    <a:pt x="500932" y="4692985"/>
                  </a:lnTo>
                  <a:lnTo>
                    <a:pt x="476215" y="4655040"/>
                  </a:lnTo>
                  <a:lnTo>
                    <a:pt x="452053" y="4616704"/>
                  </a:lnTo>
                  <a:lnTo>
                    <a:pt x="428452" y="4577985"/>
                  </a:lnTo>
                  <a:lnTo>
                    <a:pt x="405417" y="4538887"/>
                  </a:lnTo>
                  <a:lnTo>
                    <a:pt x="382954" y="4499417"/>
                  </a:lnTo>
                  <a:lnTo>
                    <a:pt x="361069" y="4459580"/>
                  </a:lnTo>
                  <a:lnTo>
                    <a:pt x="339768" y="4419381"/>
                  </a:lnTo>
                  <a:lnTo>
                    <a:pt x="319056" y="4378827"/>
                  </a:lnTo>
                  <a:lnTo>
                    <a:pt x="298939" y="4337923"/>
                  </a:lnTo>
                  <a:lnTo>
                    <a:pt x="279423" y="4296675"/>
                  </a:lnTo>
                  <a:lnTo>
                    <a:pt x="260513" y="4255088"/>
                  </a:lnTo>
                  <a:lnTo>
                    <a:pt x="242216" y="4213169"/>
                  </a:lnTo>
                  <a:lnTo>
                    <a:pt x="224536" y="4170923"/>
                  </a:lnTo>
                  <a:lnTo>
                    <a:pt x="207479" y="4128355"/>
                  </a:lnTo>
                  <a:lnTo>
                    <a:pt x="191052" y="4085471"/>
                  </a:lnTo>
                  <a:lnTo>
                    <a:pt x="175260" y="4042278"/>
                  </a:lnTo>
                  <a:lnTo>
                    <a:pt x="160108" y="3998780"/>
                  </a:lnTo>
                  <a:lnTo>
                    <a:pt x="145603" y="3954984"/>
                  </a:lnTo>
                  <a:lnTo>
                    <a:pt x="131750" y="3910895"/>
                  </a:lnTo>
                  <a:lnTo>
                    <a:pt x="118554" y="3866518"/>
                  </a:lnTo>
                  <a:lnTo>
                    <a:pt x="106022" y="3821861"/>
                  </a:lnTo>
                  <a:lnTo>
                    <a:pt x="94159" y="3776927"/>
                  </a:lnTo>
                  <a:lnTo>
                    <a:pt x="82970" y="3731724"/>
                  </a:lnTo>
                  <a:lnTo>
                    <a:pt x="72463" y="3686256"/>
                  </a:lnTo>
                  <a:lnTo>
                    <a:pt x="62641" y="3640529"/>
                  </a:lnTo>
                  <a:lnTo>
                    <a:pt x="53511" y="3594549"/>
                  </a:lnTo>
                  <a:lnTo>
                    <a:pt x="45079" y="3548323"/>
                  </a:lnTo>
                  <a:lnTo>
                    <a:pt x="37350" y="3501854"/>
                  </a:lnTo>
                  <a:lnTo>
                    <a:pt x="30331" y="3455150"/>
                  </a:lnTo>
                  <a:lnTo>
                    <a:pt x="24026" y="3408216"/>
                  </a:lnTo>
                  <a:lnTo>
                    <a:pt x="18441" y="3361057"/>
                  </a:lnTo>
                  <a:lnTo>
                    <a:pt x="13583" y="3313679"/>
                  </a:lnTo>
                  <a:lnTo>
                    <a:pt x="9456" y="3266089"/>
                  </a:lnTo>
                  <a:lnTo>
                    <a:pt x="6067" y="3218291"/>
                  </a:lnTo>
                  <a:lnTo>
                    <a:pt x="3421" y="3170291"/>
                  </a:lnTo>
                  <a:lnTo>
                    <a:pt x="1524" y="3122096"/>
                  </a:lnTo>
                  <a:lnTo>
                    <a:pt x="382" y="3073710"/>
                  </a:lnTo>
                  <a:lnTo>
                    <a:pt x="0" y="302514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67961" y="2209800"/>
            <a:ext cx="3657600" cy="189834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9525" marR="5080" algn="ctr">
              <a:lnSpc>
                <a:spcPct val="86200"/>
              </a:lnSpc>
              <a:spcBef>
                <a:spcPts val="1180"/>
              </a:spcBef>
            </a:pPr>
            <a:r>
              <a:rPr dirty="0"/>
              <a:t>Anastomosis  around the </a:t>
            </a:r>
            <a:r>
              <a:rPr spc="5" dirty="0"/>
              <a:t> </a:t>
            </a:r>
            <a:r>
              <a:rPr dirty="0"/>
              <a:t>elbow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79246"/>
            <a:ext cx="6400800" cy="66995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2372" y="2697416"/>
            <a:ext cx="3339465" cy="1079500"/>
            <a:chOff x="1202372" y="2697416"/>
            <a:chExt cx="3339465" cy="1079500"/>
          </a:xfrm>
        </p:grpSpPr>
        <p:sp>
          <p:nvSpPr>
            <p:cNvPr id="3" name="object 3"/>
            <p:cNvSpPr/>
            <p:nvPr/>
          </p:nvSpPr>
          <p:spPr>
            <a:xfrm>
              <a:off x="1207770" y="2702814"/>
              <a:ext cx="3328670" cy="1068705"/>
            </a:xfrm>
            <a:custGeom>
              <a:avLst/>
              <a:gdLst/>
              <a:ahLst/>
              <a:cxnLst/>
              <a:rect l="l" t="t" r="r" b="b"/>
              <a:pathLst>
                <a:path w="3328670" h="1068704">
                  <a:moveTo>
                    <a:pt x="3221609" y="0"/>
                  </a:moveTo>
                  <a:lnTo>
                    <a:pt x="106807" y="0"/>
                  </a:lnTo>
                  <a:lnTo>
                    <a:pt x="65236" y="8401"/>
                  </a:lnTo>
                  <a:lnTo>
                    <a:pt x="31286" y="31305"/>
                  </a:lnTo>
                  <a:lnTo>
                    <a:pt x="8394" y="65258"/>
                  </a:lnTo>
                  <a:lnTo>
                    <a:pt x="0" y="106807"/>
                  </a:lnTo>
                  <a:lnTo>
                    <a:pt x="0" y="961517"/>
                  </a:lnTo>
                  <a:lnTo>
                    <a:pt x="8394" y="1003065"/>
                  </a:lnTo>
                  <a:lnTo>
                    <a:pt x="31286" y="1037018"/>
                  </a:lnTo>
                  <a:lnTo>
                    <a:pt x="65236" y="1059922"/>
                  </a:lnTo>
                  <a:lnTo>
                    <a:pt x="106807" y="1068324"/>
                  </a:lnTo>
                  <a:lnTo>
                    <a:pt x="3221609" y="1068324"/>
                  </a:lnTo>
                  <a:lnTo>
                    <a:pt x="3263157" y="1059922"/>
                  </a:lnTo>
                  <a:lnTo>
                    <a:pt x="3297110" y="1037018"/>
                  </a:lnTo>
                  <a:lnTo>
                    <a:pt x="3320014" y="1003065"/>
                  </a:lnTo>
                  <a:lnTo>
                    <a:pt x="3328416" y="961517"/>
                  </a:lnTo>
                  <a:lnTo>
                    <a:pt x="3328416" y="106807"/>
                  </a:lnTo>
                  <a:lnTo>
                    <a:pt x="3320014" y="65258"/>
                  </a:lnTo>
                  <a:lnTo>
                    <a:pt x="3297110" y="31305"/>
                  </a:lnTo>
                  <a:lnTo>
                    <a:pt x="3263157" y="8401"/>
                  </a:lnTo>
                  <a:lnTo>
                    <a:pt x="3221609" y="0"/>
                  </a:lnTo>
                  <a:close/>
                </a:path>
              </a:pathLst>
            </a:custGeom>
            <a:solidFill>
              <a:srgbClr val="8E85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07770" y="2702814"/>
              <a:ext cx="3328670" cy="1068705"/>
            </a:xfrm>
            <a:custGeom>
              <a:avLst/>
              <a:gdLst/>
              <a:ahLst/>
              <a:cxnLst/>
              <a:rect l="l" t="t" r="r" b="b"/>
              <a:pathLst>
                <a:path w="3328670" h="1068704">
                  <a:moveTo>
                    <a:pt x="0" y="106807"/>
                  </a:moveTo>
                  <a:lnTo>
                    <a:pt x="8394" y="65258"/>
                  </a:lnTo>
                  <a:lnTo>
                    <a:pt x="31286" y="31305"/>
                  </a:lnTo>
                  <a:lnTo>
                    <a:pt x="65236" y="8401"/>
                  </a:lnTo>
                  <a:lnTo>
                    <a:pt x="106807" y="0"/>
                  </a:lnTo>
                  <a:lnTo>
                    <a:pt x="3221609" y="0"/>
                  </a:lnTo>
                  <a:lnTo>
                    <a:pt x="3263157" y="8401"/>
                  </a:lnTo>
                  <a:lnTo>
                    <a:pt x="3297110" y="31305"/>
                  </a:lnTo>
                  <a:lnTo>
                    <a:pt x="3320014" y="65258"/>
                  </a:lnTo>
                  <a:lnTo>
                    <a:pt x="3328416" y="106807"/>
                  </a:lnTo>
                  <a:lnTo>
                    <a:pt x="3328416" y="961517"/>
                  </a:lnTo>
                  <a:lnTo>
                    <a:pt x="3320014" y="1003065"/>
                  </a:lnTo>
                  <a:lnTo>
                    <a:pt x="3297110" y="1037018"/>
                  </a:lnTo>
                  <a:lnTo>
                    <a:pt x="3263157" y="1059922"/>
                  </a:lnTo>
                  <a:lnTo>
                    <a:pt x="3221609" y="1068324"/>
                  </a:lnTo>
                  <a:lnTo>
                    <a:pt x="106807" y="1068324"/>
                  </a:lnTo>
                  <a:lnTo>
                    <a:pt x="65236" y="1059922"/>
                  </a:lnTo>
                  <a:lnTo>
                    <a:pt x="31286" y="1037018"/>
                  </a:lnTo>
                  <a:lnTo>
                    <a:pt x="8394" y="1003065"/>
                  </a:lnTo>
                  <a:lnTo>
                    <a:pt x="0" y="961517"/>
                  </a:lnTo>
                  <a:lnTo>
                    <a:pt x="0" y="106807"/>
                  </a:lnTo>
                  <a:close/>
                </a:path>
              </a:pathLst>
            </a:custGeom>
            <a:ln w="107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81175" y="3045713"/>
            <a:ext cx="31800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Around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medial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epicondyle: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30280" y="548576"/>
            <a:ext cx="5993130" cy="2693035"/>
            <a:chOff x="4530280" y="548576"/>
            <a:chExt cx="5993130" cy="2693035"/>
          </a:xfrm>
        </p:grpSpPr>
        <p:sp>
          <p:nvSpPr>
            <p:cNvPr id="7" name="object 7"/>
            <p:cNvSpPr/>
            <p:nvPr/>
          </p:nvSpPr>
          <p:spPr>
            <a:xfrm>
              <a:off x="4535677" y="1700783"/>
              <a:ext cx="854710" cy="1535430"/>
            </a:xfrm>
            <a:custGeom>
              <a:avLst/>
              <a:gdLst/>
              <a:ahLst/>
              <a:cxnLst/>
              <a:rect l="l" t="t" r="r" b="b"/>
              <a:pathLst>
                <a:path w="854710" h="1535430">
                  <a:moveTo>
                    <a:pt x="0" y="1535429"/>
                  </a:moveTo>
                  <a:lnTo>
                    <a:pt x="854456" y="0"/>
                  </a:lnTo>
                </a:path>
              </a:pathLst>
            </a:custGeom>
            <a:ln w="10794">
              <a:solidFill>
                <a:srgbClr val="9E94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91150" y="1168145"/>
              <a:ext cx="2136775" cy="1066800"/>
            </a:xfrm>
            <a:custGeom>
              <a:avLst/>
              <a:gdLst/>
              <a:ahLst/>
              <a:cxnLst/>
              <a:rect l="l" t="t" r="r" b="b"/>
              <a:pathLst>
                <a:path w="2136775" h="1066800">
                  <a:moveTo>
                    <a:pt x="2029968" y="0"/>
                  </a:moveTo>
                  <a:lnTo>
                    <a:pt x="106679" y="0"/>
                  </a:lnTo>
                  <a:lnTo>
                    <a:pt x="65151" y="8381"/>
                  </a:lnTo>
                  <a:lnTo>
                    <a:pt x="31242" y="31241"/>
                  </a:lnTo>
                  <a:lnTo>
                    <a:pt x="8382" y="65150"/>
                  </a:lnTo>
                  <a:lnTo>
                    <a:pt x="0" y="106679"/>
                  </a:lnTo>
                  <a:lnTo>
                    <a:pt x="0" y="960119"/>
                  </a:lnTo>
                  <a:lnTo>
                    <a:pt x="8381" y="1001648"/>
                  </a:lnTo>
                  <a:lnTo>
                    <a:pt x="31241" y="1035557"/>
                  </a:lnTo>
                  <a:lnTo>
                    <a:pt x="65150" y="1058417"/>
                  </a:lnTo>
                  <a:lnTo>
                    <a:pt x="106679" y="1066800"/>
                  </a:lnTo>
                  <a:lnTo>
                    <a:pt x="2029968" y="1066800"/>
                  </a:lnTo>
                  <a:lnTo>
                    <a:pt x="2071497" y="1058418"/>
                  </a:lnTo>
                  <a:lnTo>
                    <a:pt x="2105406" y="1035558"/>
                  </a:lnTo>
                  <a:lnTo>
                    <a:pt x="2128266" y="1001649"/>
                  </a:lnTo>
                  <a:lnTo>
                    <a:pt x="2136648" y="960119"/>
                  </a:lnTo>
                  <a:lnTo>
                    <a:pt x="2136648" y="106679"/>
                  </a:lnTo>
                  <a:lnTo>
                    <a:pt x="2128265" y="65151"/>
                  </a:lnTo>
                  <a:lnTo>
                    <a:pt x="2105405" y="31242"/>
                  </a:lnTo>
                  <a:lnTo>
                    <a:pt x="2071497" y="8382"/>
                  </a:lnTo>
                  <a:lnTo>
                    <a:pt x="2029968" y="0"/>
                  </a:lnTo>
                  <a:close/>
                </a:path>
              </a:pathLst>
            </a:custGeom>
            <a:solidFill>
              <a:srgbClr val="9E9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91150" y="1168145"/>
              <a:ext cx="2136775" cy="1066800"/>
            </a:xfrm>
            <a:custGeom>
              <a:avLst/>
              <a:gdLst/>
              <a:ahLst/>
              <a:cxnLst/>
              <a:rect l="l" t="t" r="r" b="b"/>
              <a:pathLst>
                <a:path w="2136775" h="1066800">
                  <a:moveTo>
                    <a:pt x="0" y="106679"/>
                  </a:moveTo>
                  <a:lnTo>
                    <a:pt x="8382" y="65150"/>
                  </a:lnTo>
                  <a:lnTo>
                    <a:pt x="31242" y="31241"/>
                  </a:lnTo>
                  <a:lnTo>
                    <a:pt x="65151" y="8381"/>
                  </a:lnTo>
                  <a:lnTo>
                    <a:pt x="106679" y="0"/>
                  </a:lnTo>
                  <a:lnTo>
                    <a:pt x="2029968" y="0"/>
                  </a:lnTo>
                  <a:lnTo>
                    <a:pt x="2071497" y="8382"/>
                  </a:lnTo>
                  <a:lnTo>
                    <a:pt x="2105405" y="31242"/>
                  </a:lnTo>
                  <a:lnTo>
                    <a:pt x="2128265" y="65151"/>
                  </a:lnTo>
                  <a:lnTo>
                    <a:pt x="2136648" y="106679"/>
                  </a:lnTo>
                  <a:lnTo>
                    <a:pt x="2136648" y="960119"/>
                  </a:lnTo>
                  <a:lnTo>
                    <a:pt x="2128266" y="1001649"/>
                  </a:lnTo>
                  <a:lnTo>
                    <a:pt x="2105406" y="1035558"/>
                  </a:lnTo>
                  <a:lnTo>
                    <a:pt x="2071497" y="1058418"/>
                  </a:lnTo>
                  <a:lnTo>
                    <a:pt x="2029968" y="1066800"/>
                  </a:lnTo>
                  <a:lnTo>
                    <a:pt x="106679" y="1066800"/>
                  </a:lnTo>
                  <a:lnTo>
                    <a:pt x="65150" y="1058417"/>
                  </a:lnTo>
                  <a:lnTo>
                    <a:pt x="31241" y="1035557"/>
                  </a:lnTo>
                  <a:lnTo>
                    <a:pt x="8381" y="1001648"/>
                  </a:lnTo>
                  <a:lnTo>
                    <a:pt x="0" y="960119"/>
                  </a:lnTo>
                  <a:lnTo>
                    <a:pt x="0" y="106679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26527" y="1086484"/>
              <a:ext cx="854710" cy="614680"/>
            </a:xfrm>
            <a:custGeom>
              <a:avLst/>
              <a:gdLst/>
              <a:ahLst/>
              <a:cxnLst/>
              <a:rect l="l" t="t" r="r" b="b"/>
              <a:pathLst>
                <a:path w="854709" h="614680">
                  <a:moveTo>
                    <a:pt x="0" y="614299"/>
                  </a:moveTo>
                  <a:lnTo>
                    <a:pt x="854455" y="0"/>
                  </a:lnTo>
                </a:path>
              </a:pathLst>
            </a:custGeom>
            <a:ln w="10795">
              <a:solidFill>
                <a:srgbClr val="B6AF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81238" y="553973"/>
              <a:ext cx="2136775" cy="1066800"/>
            </a:xfrm>
            <a:custGeom>
              <a:avLst/>
              <a:gdLst/>
              <a:ahLst/>
              <a:cxnLst/>
              <a:rect l="l" t="t" r="r" b="b"/>
              <a:pathLst>
                <a:path w="2136775" h="1066800">
                  <a:moveTo>
                    <a:pt x="2029967" y="0"/>
                  </a:moveTo>
                  <a:lnTo>
                    <a:pt x="106679" y="0"/>
                  </a:lnTo>
                  <a:lnTo>
                    <a:pt x="65150" y="8381"/>
                  </a:lnTo>
                  <a:lnTo>
                    <a:pt x="31241" y="31241"/>
                  </a:lnTo>
                  <a:lnTo>
                    <a:pt x="8381" y="65150"/>
                  </a:lnTo>
                  <a:lnTo>
                    <a:pt x="0" y="106679"/>
                  </a:lnTo>
                  <a:lnTo>
                    <a:pt x="0" y="960120"/>
                  </a:lnTo>
                  <a:lnTo>
                    <a:pt x="8382" y="1001648"/>
                  </a:lnTo>
                  <a:lnTo>
                    <a:pt x="31242" y="1035557"/>
                  </a:lnTo>
                  <a:lnTo>
                    <a:pt x="65150" y="1058417"/>
                  </a:lnTo>
                  <a:lnTo>
                    <a:pt x="106679" y="1066800"/>
                  </a:lnTo>
                  <a:lnTo>
                    <a:pt x="2029967" y="1066800"/>
                  </a:lnTo>
                  <a:lnTo>
                    <a:pt x="2071497" y="1058418"/>
                  </a:lnTo>
                  <a:lnTo>
                    <a:pt x="2105405" y="1035558"/>
                  </a:lnTo>
                  <a:lnTo>
                    <a:pt x="2128265" y="1001649"/>
                  </a:lnTo>
                  <a:lnTo>
                    <a:pt x="2136647" y="960120"/>
                  </a:lnTo>
                  <a:lnTo>
                    <a:pt x="2136647" y="106679"/>
                  </a:lnTo>
                  <a:lnTo>
                    <a:pt x="2128265" y="65151"/>
                  </a:lnTo>
                  <a:lnTo>
                    <a:pt x="2105405" y="31242"/>
                  </a:lnTo>
                  <a:lnTo>
                    <a:pt x="2071496" y="8382"/>
                  </a:lnTo>
                  <a:lnTo>
                    <a:pt x="2029967" y="0"/>
                  </a:lnTo>
                  <a:close/>
                </a:path>
              </a:pathLst>
            </a:custGeom>
            <a:solidFill>
              <a:srgbClr val="B6A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81238" y="553973"/>
              <a:ext cx="2136775" cy="1066800"/>
            </a:xfrm>
            <a:custGeom>
              <a:avLst/>
              <a:gdLst/>
              <a:ahLst/>
              <a:cxnLst/>
              <a:rect l="l" t="t" r="r" b="b"/>
              <a:pathLst>
                <a:path w="2136775" h="1066800">
                  <a:moveTo>
                    <a:pt x="0" y="106679"/>
                  </a:moveTo>
                  <a:lnTo>
                    <a:pt x="8381" y="65150"/>
                  </a:lnTo>
                  <a:lnTo>
                    <a:pt x="31241" y="31241"/>
                  </a:lnTo>
                  <a:lnTo>
                    <a:pt x="65150" y="8381"/>
                  </a:lnTo>
                  <a:lnTo>
                    <a:pt x="106679" y="0"/>
                  </a:lnTo>
                  <a:lnTo>
                    <a:pt x="2029967" y="0"/>
                  </a:lnTo>
                  <a:lnTo>
                    <a:pt x="2071496" y="8382"/>
                  </a:lnTo>
                  <a:lnTo>
                    <a:pt x="2105405" y="31242"/>
                  </a:lnTo>
                  <a:lnTo>
                    <a:pt x="2128265" y="65151"/>
                  </a:lnTo>
                  <a:lnTo>
                    <a:pt x="2136647" y="106679"/>
                  </a:lnTo>
                  <a:lnTo>
                    <a:pt x="2136647" y="960120"/>
                  </a:lnTo>
                  <a:lnTo>
                    <a:pt x="2128265" y="1001649"/>
                  </a:lnTo>
                  <a:lnTo>
                    <a:pt x="2105405" y="1035558"/>
                  </a:lnTo>
                  <a:lnTo>
                    <a:pt x="2071497" y="1058418"/>
                  </a:lnTo>
                  <a:lnTo>
                    <a:pt x="2029967" y="1066800"/>
                  </a:lnTo>
                  <a:lnTo>
                    <a:pt x="106679" y="1066800"/>
                  </a:lnTo>
                  <a:lnTo>
                    <a:pt x="65150" y="1058417"/>
                  </a:lnTo>
                  <a:lnTo>
                    <a:pt x="31242" y="1035557"/>
                  </a:lnTo>
                  <a:lnTo>
                    <a:pt x="8382" y="1001648"/>
                  </a:lnTo>
                  <a:lnTo>
                    <a:pt x="0" y="960120"/>
                  </a:lnTo>
                  <a:lnTo>
                    <a:pt x="0" y="106679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599423" y="763600"/>
            <a:ext cx="1698625" cy="595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>
              <a:lnSpc>
                <a:spcPts val="224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Anterior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ulnar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4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recurrent</a:t>
            </a:r>
            <a:r>
              <a:rPr sz="2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(ulnar)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521130" y="1695386"/>
            <a:ext cx="3002280" cy="1159510"/>
            <a:chOff x="7521130" y="1695386"/>
            <a:chExt cx="3002280" cy="1159510"/>
          </a:xfrm>
        </p:grpSpPr>
        <p:sp>
          <p:nvSpPr>
            <p:cNvPr id="15" name="object 15"/>
            <p:cNvSpPr/>
            <p:nvPr/>
          </p:nvSpPr>
          <p:spPr>
            <a:xfrm>
              <a:off x="7526528" y="1700783"/>
              <a:ext cx="854710" cy="614680"/>
            </a:xfrm>
            <a:custGeom>
              <a:avLst/>
              <a:gdLst/>
              <a:ahLst/>
              <a:cxnLst/>
              <a:rect l="l" t="t" r="r" b="b"/>
              <a:pathLst>
                <a:path w="854709" h="614680">
                  <a:moveTo>
                    <a:pt x="0" y="0"/>
                  </a:moveTo>
                  <a:lnTo>
                    <a:pt x="854455" y="614171"/>
                  </a:lnTo>
                </a:path>
              </a:pathLst>
            </a:custGeom>
            <a:ln w="10795">
              <a:solidFill>
                <a:srgbClr val="B6AF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81238" y="1782317"/>
              <a:ext cx="2136775" cy="1066800"/>
            </a:xfrm>
            <a:custGeom>
              <a:avLst/>
              <a:gdLst/>
              <a:ahLst/>
              <a:cxnLst/>
              <a:rect l="l" t="t" r="r" b="b"/>
              <a:pathLst>
                <a:path w="2136775" h="1066800">
                  <a:moveTo>
                    <a:pt x="2029967" y="0"/>
                  </a:moveTo>
                  <a:lnTo>
                    <a:pt x="106679" y="0"/>
                  </a:lnTo>
                  <a:lnTo>
                    <a:pt x="65150" y="8382"/>
                  </a:lnTo>
                  <a:lnTo>
                    <a:pt x="31241" y="31242"/>
                  </a:lnTo>
                  <a:lnTo>
                    <a:pt x="8381" y="65151"/>
                  </a:lnTo>
                  <a:lnTo>
                    <a:pt x="0" y="106680"/>
                  </a:lnTo>
                  <a:lnTo>
                    <a:pt x="0" y="960120"/>
                  </a:lnTo>
                  <a:lnTo>
                    <a:pt x="8382" y="1001648"/>
                  </a:lnTo>
                  <a:lnTo>
                    <a:pt x="31242" y="1035557"/>
                  </a:lnTo>
                  <a:lnTo>
                    <a:pt x="65150" y="1058417"/>
                  </a:lnTo>
                  <a:lnTo>
                    <a:pt x="106679" y="1066800"/>
                  </a:lnTo>
                  <a:lnTo>
                    <a:pt x="2029967" y="1066800"/>
                  </a:lnTo>
                  <a:lnTo>
                    <a:pt x="2071497" y="1058418"/>
                  </a:lnTo>
                  <a:lnTo>
                    <a:pt x="2105405" y="1035558"/>
                  </a:lnTo>
                  <a:lnTo>
                    <a:pt x="2128265" y="1001649"/>
                  </a:lnTo>
                  <a:lnTo>
                    <a:pt x="2136647" y="960120"/>
                  </a:lnTo>
                  <a:lnTo>
                    <a:pt x="2136647" y="106680"/>
                  </a:lnTo>
                  <a:lnTo>
                    <a:pt x="2128265" y="65151"/>
                  </a:lnTo>
                  <a:lnTo>
                    <a:pt x="2105405" y="31242"/>
                  </a:lnTo>
                  <a:lnTo>
                    <a:pt x="2071496" y="8382"/>
                  </a:lnTo>
                  <a:lnTo>
                    <a:pt x="2029967" y="0"/>
                  </a:lnTo>
                  <a:close/>
                </a:path>
              </a:pathLst>
            </a:custGeom>
            <a:solidFill>
              <a:srgbClr val="B6A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81238" y="1782317"/>
              <a:ext cx="2136775" cy="1066800"/>
            </a:xfrm>
            <a:custGeom>
              <a:avLst/>
              <a:gdLst/>
              <a:ahLst/>
              <a:cxnLst/>
              <a:rect l="l" t="t" r="r" b="b"/>
              <a:pathLst>
                <a:path w="2136775" h="1066800">
                  <a:moveTo>
                    <a:pt x="0" y="106680"/>
                  </a:moveTo>
                  <a:lnTo>
                    <a:pt x="8381" y="65151"/>
                  </a:lnTo>
                  <a:lnTo>
                    <a:pt x="31241" y="31242"/>
                  </a:lnTo>
                  <a:lnTo>
                    <a:pt x="65150" y="8382"/>
                  </a:lnTo>
                  <a:lnTo>
                    <a:pt x="106679" y="0"/>
                  </a:lnTo>
                  <a:lnTo>
                    <a:pt x="2029967" y="0"/>
                  </a:lnTo>
                  <a:lnTo>
                    <a:pt x="2071496" y="8382"/>
                  </a:lnTo>
                  <a:lnTo>
                    <a:pt x="2105405" y="31242"/>
                  </a:lnTo>
                  <a:lnTo>
                    <a:pt x="2128265" y="65151"/>
                  </a:lnTo>
                  <a:lnTo>
                    <a:pt x="2136647" y="106680"/>
                  </a:lnTo>
                  <a:lnTo>
                    <a:pt x="2136647" y="960120"/>
                  </a:lnTo>
                  <a:lnTo>
                    <a:pt x="2128265" y="1001649"/>
                  </a:lnTo>
                  <a:lnTo>
                    <a:pt x="2105405" y="1035558"/>
                  </a:lnTo>
                  <a:lnTo>
                    <a:pt x="2071497" y="1058418"/>
                  </a:lnTo>
                  <a:lnTo>
                    <a:pt x="2029967" y="1066800"/>
                  </a:lnTo>
                  <a:lnTo>
                    <a:pt x="106679" y="1066800"/>
                  </a:lnTo>
                  <a:lnTo>
                    <a:pt x="65150" y="1058417"/>
                  </a:lnTo>
                  <a:lnTo>
                    <a:pt x="31242" y="1035557"/>
                  </a:lnTo>
                  <a:lnTo>
                    <a:pt x="8382" y="1001648"/>
                  </a:lnTo>
                  <a:lnTo>
                    <a:pt x="0" y="960120"/>
                  </a:lnTo>
                  <a:lnTo>
                    <a:pt x="0" y="106680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880861" y="1463777"/>
            <a:ext cx="4580255" cy="125476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R="3415665" algn="ctr">
              <a:lnSpc>
                <a:spcPct val="100000"/>
              </a:lnSpc>
              <a:spcBef>
                <a:spcPts val="465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Anteriorly:</a:t>
            </a:r>
            <a:endParaRPr sz="2000">
              <a:latin typeface="Times New Roman"/>
              <a:cs typeface="Times New Roman"/>
            </a:endParaRPr>
          </a:p>
          <a:p>
            <a:pPr marL="2569210" marR="5080" indent="-1905" algn="ctr">
              <a:lnSpc>
                <a:spcPct val="86300"/>
              </a:lnSpc>
              <a:spcBef>
                <a:spcPts val="695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Anterior branch of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 inferior ulnar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collateral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(brachial)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30280" y="3230816"/>
            <a:ext cx="3002915" cy="2080895"/>
            <a:chOff x="4530280" y="3230816"/>
            <a:chExt cx="3002915" cy="2080895"/>
          </a:xfrm>
        </p:grpSpPr>
        <p:sp>
          <p:nvSpPr>
            <p:cNvPr id="20" name="object 20"/>
            <p:cNvSpPr/>
            <p:nvPr/>
          </p:nvSpPr>
          <p:spPr>
            <a:xfrm>
              <a:off x="4535677" y="3236214"/>
              <a:ext cx="854710" cy="1535430"/>
            </a:xfrm>
            <a:custGeom>
              <a:avLst/>
              <a:gdLst/>
              <a:ahLst/>
              <a:cxnLst/>
              <a:rect l="l" t="t" r="r" b="b"/>
              <a:pathLst>
                <a:path w="854710" h="1535429">
                  <a:moveTo>
                    <a:pt x="0" y="0"/>
                  </a:moveTo>
                  <a:lnTo>
                    <a:pt x="854456" y="1535430"/>
                  </a:lnTo>
                </a:path>
              </a:pathLst>
            </a:custGeom>
            <a:ln w="10794">
              <a:solidFill>
                <a:srgbClr val="9E94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91150" y="4239006"/>
              <a:ext cx="2136775" cy="1066800"/>
            </a:xfrm>
            <a:custGeom>
              <a:avLst/>
              <a:gdLst/>
              <a:ahLst/>
              <a:cxnLst/>
              <a:rect l="l" t="t" r="r" b="b"/>
              <a:pathLst>
                <a:path w="2136775" h="1066800">
                  <a:moveTo>
                    <a:pt x="2029968" y="0"/>
                  </a:moveTo>
                  <a:lnTo>
                    <a:pt x="106679" y="0"/>
                  </a:lnTo>
                  <a:lnTo>
                    <a:pt x="65151" y="8382"/>
                  </a:lnTo>
                  <a:lnTo>
                    <a:pt x="31242" y="31242"/>
                  </a:lnTo>
                  <a:lnTo>
                    <a:pt x="8382" y="65151"/>
                  </a:lnTo>
                  <a:lnTo>
                    <a:pt x="0" y="106680"/>
                  </a:lnTo>
                  <a:lnTo>
                    <a:pt x="0" y="960120"/>
                  </a:lnTo>
                  <a:lnTo>
                    <a:pt x="8381" y="1001649"/>
                  </a:lnTo>
                  <a:lnTo>
                    <a:pt x="31241" y="1035558"/>
                  </a:lnTo>
                  <a:lnTo>
                    <a:pt x="65150" y="1058418"/>
                  </a:lnTo>
                  <a:lnTo>
                    <a:pt x="106679" y="1066800"/>
                  </a:lnTo>
                  <a:lnTo>
                    <a:pt x="2029968" y="1066800"/>
                  </a:lnTo>
                  <a:lnTo>
                    <a:pt x="2071497" y="1058418"/>
                  </a:lnTo>
                  <a:lnTo>
                    <a:pt x="2105406" y="1035558"/>
                  </a:lnTo>
                  <a:lnTo>
                    <a:pt x="2128266" y="1001649"/>
                  </a:lnTo>
                  <a:lnTo>
                    <a:pt x="2136648" y="960120"/>
                  </a:lnTo>
                  <a:lnTo>
                    <a:pt x="2136648" y="106680"/>
                  </a:lnTo>
                  <a:lnTo>
                    <a:pt x="2128265" y="65151"/>
                  </a:lnTo>
                  <a:lnTo>
                    <a:pt x="2105405" y="31242"/>
                  </a:lnTo>
                  <a:lnTo>
                    <a:pt x="2071497" y="8382"/>
                  </a:lnTo>
                  <a:lnTo>
                    <a:pt x="2029968" y="0"/>
                  </a:lnTo>
                  <a:close/>
                </a:path>
              </a:pathLst>
            </a:custGeom>
            <a:solidFill>
              <a:srgbClr val="9E9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91150" y="4239006"/>
              <a:ext cx="2136775" cy="1066800"/>
            </a:xfrm>
            <a:custGeom>
              <a:avLst/>
              <a:gdLst/>
              <a:ahLst/>
              <a:cxnLst/>
              <a:rect l="l" t="t" r="r" b="b"/>
              <a:pathLst>
                <a:path w="2136775" h="1066800">
                  <a:moveTo>
                    <a:pt x="0" y="106680"/>
                  </a:moveTo>
                  <a:lnTo>
                    <a:pt x="8382" y="65151"/>
                  </a:lnTo>
                  <a:lnTo>
                    <a:pt x="31242" y="31242"/>
                  </a:lnTo>
                  <a:lnTo>
                    <a:pt x="65151" y="8382"/>
                  </a:lnTo>
                  <a:lnTo>
                    <a:pt x="106679" y="0"/>
                  </a:lnTo>
                  <a:lnTo>
                    <a:pt x="2029968" y="0"/>
                  </a:lnTo>
                  <a:lnTo>
                    <a:pt x="2071497" y="8382"/>
                  </a:lnTo>
                  <a:lnTo>
                    <a:pt x="2105405" y="31242"/>
                  </a:lnTo>
                  <a:lnTo>
                    <a:pt x="2128265" y="65151"/>
                  </a:lnTo>
                  <a:lnTo>
                    <a:pt x="2136648" y="106680"/>
                  </a:lnTo>
                  <a:lnTo>
                    <a:pt x="2136648" y="960120"/>
                  </a:lnTo>
                  <a:lnTo>
                    <a:pt x="2128266" y="1001649"/>
                  </a:lnTo>
                  <a:lnTo>
                    <a:pt x="2105406" y="1035558"/>
                  </a:lnTo>
                  <a:lnTo>
                    <a:pt x="2071497" y="1058418"/>
                  </a:lnTo>
                  <a:lnTo>
                    <a:pt x="2029968" y="1066800"/>
                  </a:lnTo>
                  <a:lnTo>
                    <a:pt x="106679" y="1066800"/>
                  </a:lnTo>
                  <a:lnTo>
                    <a:pt x="65150" y="1058418"/>
                  </a:lnTo>
                  <a:lnTo>
                    <a:pt x="31241" y="1035558"/>
                  </a:lnTo>
                  <a:lnTo>
                    <a:pt x="8381" y="1001649"/>
                  </a:lnTo>
                  <a:lnTo>
                    <a:pt x="0" y="960120"/>
                  </a:lnTo>
                  <a:lnTo>
                    <a:pt x="0" y="106680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851905" y="4581525"/>
            <a:ext cx="1212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rio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521130" y="3005264"/>
            <a:ext cx="3002280" cy="1772285"/>
            <a:chOff x="7521130" y="3005264"/>
            <a:chExt cx="3002280" cy="1772285"/>
          </a:xfrm>
        </p:grpSpPr>
        <p:sp>
          <p:nvSpPr>
            <p:cNvPr id="25" name="object 25"/>
            <p:cNvSpPr/>
            <p:nvPr/>
          </p:nvSpPr>
          <p:spPr>
            <a:xfrm>
              <a:off x="7526528" y="3543299"/>
              <a:ext cx="854710" cy="1228725"/>
            </a:xfrm>
            <a:custGeom>
              <a:avLst/>
              <a:gdLst/>
              <a:ahLst/>
              <a:cxnLst/>
              <a:rect l="l" t="t" r="r" b="b"/>
              <a:pathLst>
                <a:path w="854709" h="1228725">
                  <a:moveTo>
                    <a:pt x="0" y="1228344"/>
                  </a:moveTo>
                  <a:lnTo>
                    <a:pt x="854455" y="0"/>
                  </a:lnTo>
                </a:path>
              </a:pathLst>
            </a:custGeom>
            <a:ln w="10795">
              <a:solidFill>
                <a:srgbClr val="B6AF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381238" y="3010661"/>
              <a:ext cx="2136775" cy="1066800"/>
            </a:xfrm>
            <a:custGeom>
              <a:avLst/>
              <a:gdLst/>
              <a:ahLst/>
              <a:cxnLst/>
              <a:rect l="l" t="t" r="r" b="b"/>
              <a:pathLst>
                <a:path w="2136775" h="1066800">
                  <a:moveTo>
                    <a:pt x="2029967" y="0"/>
                  </a:moveTo>
                  <a:lnTo>
                    <a:pt x="106679" y="0"/>
                  </a:lnTo>
                  <a:lnTo>
                    <a:pt x="65150" y="8381"/>
                  </a:lnTo>
                  <a:lnTo>
                    <a:pt x="31241" y="31241"/>
                  </a:lnTo>
                  <a:lnTo>
                    <a:pt x="8381" y="65150"/>
                  </a:lnTo>
                  <a:lnTo>
                    <a:pt x="0" y="106679"/>
                  </a:lnTo>
                  <a:lnTo>
                    <a:pt x="0" y="960119"/>
                  </a:lnTo>
                  <a:lnTo>
                    <a:pt x="8382" y="1001649"/>
                  </a:lnTo>
                  <a:lnTo>
                    <a:pt x="31242" y="1035557"/>
                  </a:lnTo>
                  <a:lnTo>
                    <a:pt x="65150" y="1058418"/>
                  </a:lnTo>
                  <a:lnTo>
                    <a:pt x="106679" y="1066800"/>
                  </a:lnTo>
                  <a:lnTo>
                    <a:pt x="2029967" y="1066800"/>
                  </a:lnTo>
                  <a:lnTo>
                    <a:pt x="2071497" y="1058418"/>
                  </a:lnTo>
                  <a:lnTo>
                    <a:pt x="2105405" y="1035557"/>
                  </a:lnTo>
                  <a:lnTo>
                    <a:pt x="2128265" y="1001649"/>
                  </a:lnTo>
                  <a:lnTo>
                    <a:pt x="2136647" y="960119"/>
                  </a:lnTo>
                  <a:lnTo>
                    <a:pt x="2136647" y="106679"/>
                  </a:lnTo>
                  <a:lnTo>
                    <a:pt x="2128265" y="65151"/>
                  </a:lnTo>
                  <a:lnTo>
                    <a:pt x="2105405" y="31242"/>
                  </a:lnTo>
                  <a:lnTo>
                    <a:pt x="2071496" y="8382"/>
                  </a:lnTo>
                  <a:lnTo>
                    <a:pt x="2029967" y="0"/>
                  </a:lnTo>
                  <a:close/>
                </a:path>
              </a:pathLst>
            </a:custGeom>
            <a:solidFill>
              <a:srgbClr val="B6A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381238" y="3010661"/>
              <a:ext cx="2136775" cy="1066800"/>
            </a:xfrm>
            <a:custGeom>
              <a:avLst/>
              <a:gdLst/>
              <a:ahLst/>
              <a:cxnLst/>
              <a:rect l="l" t="t" r="r" b="b"/>
              <a:pathLst>
                <a:path w="2136775" h="1066800">
                  <a:moveTo>
                    <a:pt x="0" y="106679"/>
                  </a:moveTo>
                  <a:lnTo>
                    <a:pt x="8381" y="65150"/>
                  </a:lnTo>
                  <a:lnTo>
                    <a:pt x="31241" y="31241"/>
                  </a:lnTo>
                  <a:lnTo>
                    <a:pt x="65150" y="8381"/>
                  </a:lnTo>
                  <a:lnTo>
                    <a:pt x="106679" y="0"/>
                  </a:lnTo>
                  <a:lnTo>
                    <a:pt x="2029967" y="0"/>
                  </a:lnTo>
                  <a:lnTo>
                    <a:pt x="2071496" y="8382"/>
                  </a:lnTo>
                  <a:lnTo>
                    <a:pt x="2105405" y="31242"/>
                  </a:lnTo>
                  <a:lnTo>
                    <a:pt x="2128265" y="65151"/>
                  </a:lnTo>
                  <a:lnTo>
                    <a:pt x="2136647" y="106679"/>
                  </a:lnTo>
                  <a:lnTo>
                    <a:pt x="2136647" y="960119"/>
                  </a:lnTo>
                  <a:lnTo>
                    <a:pt x="2128265" y="1001649"/>
                  </a:lnTo>
                  <a:lnTo>
                    <a:pt x="2105405" y="1035557"/>
                  </a:lnTo>
                  <a:lnTo>
                    <a:pt x="2071497" y="1058418"/>
                  </a:lnTo>
                  <a:lnTo>
                    <a:pt x="2029967" y="1066800"/>
                  </a:lnTo>
                  <a:lnTo>
                    <a:pt x="106679" y="1066800"/>
                  </a:lnTo>
                  <a:lnTo>
                    <a:pt x="65150" y="1058418"/>
                  </a:lnTo>
                  <a:lnTo>
                    <a:pt x="31242" y="1035557"/>
                  </a:lnTo>
                  <a:lnTo>
                    <a:pt x="8382" y="1001649"/>
                  </a:lnTo>
                  <a:lnTo>
                    <a:pt x="0" y="960119"/>
                  </a:lnTo>
                  <a:lnTo>
                    <a:pt x="0" y="106679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599423" y="3221482"/>
            <a:ext cx="1698625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indent="85090">
              <a:lnSpc>
                <a:spcPts val="2080"/>
              </a:lnSpc>
              <a:spcBef>
                <a:spcPts val="44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Posterior ulnar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recurrent</a:t>
            </a:r>
            <a:r>
              <a:rPr sz="2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(ulnar)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522400" y="4233608"/>
            <a:ext cx="3001010" cy="1077595"/>
            <a:chOff x="7522400" y="4233608"/>
            <a:chExt cx="3001010" cy="1077595"/>
          </a:xfrm>
        </p:grpSpPr>
        <p:sp>
          <p:nvSpPr>
            <p:cNvPr id="30" name="object 30"/>
            <p:cNvSpPr/>
            <p:nvPr/>
          </p:nvSpPr>
          <p:spPr>
            <a:xfrm>
              <a:off x="7527798" y="4771644"/>
              <a:ext cx="854710" cy="0"/>
            </a:xfrm>
            <a:custGeom>
              <a:avLst/>
              <a:gdLst/>
              <a:ahLst/>
              <a:cxnLst/>
              <a:rect l="l" t="t" r="r" b="b"/>
              <a:pathLst>
                <a:path w="854709">
                  <a:moveTo>
                    <a:pt x="0" y="0"/>
                  </a:moveTo>
                  <a:lnTo>
                    <a:pt x="854582" y="0"/>
                  </a:lnTo>
                </a:path>
              </a:pathLst>
            </a:custGeom>
            <a:ln w="10795">
              <a:solidFill>
                <a:srgbClr val="B6AF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81238" y="4239006"/>
              <a:ext cx="2136775" cy="1066800"/>
            </a:xfrm>
            <a:custGeom>
              <a:avLst/>
              <a:gdLst/>
              <a:ahLst/>
              <a:cxnLst/>
              <a:rect l="l" t="t" r="r" b="b"/>
              <a:pathLst>
                <a:path w="2136775" h="1066800">
                  <a:moveTo>
                    <a:pt x="2029967" y="0"/>
                  </a:moveTo>
                  <a:lnTo>
                    <a:pt x="106679" y="0"/>
                  </a:lnTo>
                  <a:lnTo>
                    <a:pt x="65150" y="8382"/>
                  </a:lnTo>
                  <a:lnTo>
                    <a:pt x="31241" y="31242"/>
                  </a:lnTo>
                  <a:lnTo>
                    <a:pt x="8381" y="65151"/>
                  </a:lnTo>
                  <a:lnTo>
                    <a:pt x="0" y="106680"/>
                  </a:lnTo>
                  <a:lnTo>
                    <a:pt x="0" y="960120"/>
                  </a:lnTo>
                  <a:lnTo>
                    <a:pt x="8382" y="1001649"/>
                  </a:lnTo>
                  <a:lnTo>
                    <a:pt x="31242" y="1035558"/>
                  </a:lnTo>
                  <a:lnTo>
                    <a:pt x="65150" y="1058418"/>
                  </a:lnTo>
                  <a:lnTo>
                    <a:pt x="106679" y="1066800"/>
                  </a:lnTo>
                  <a:lnTo>
                    <a:pt x="2029967" y="1066800"/>
                  </a:lnTo>
                  <a:lnTo>
                    <a:pt x="2071497" y="1058418"/>
                  </a:lnTo>
                  <a:lnTo>
                    <a:pt x="2105405" y="1035558"/>
                  </a:lnTo>
                  <a:lnTo>
                    <a:pt x="2128265" y="1001649"/>
                  </a:lnTo>
                  <a:lnTo>
                    <a:pt x="2136647" y="960120"/>
                  </a:lnTo>
                  <a:lnTo>
                    <a:pt x="2136647" y="106680"/>
                  </a:lnTo>
                  <a:lnTo>
                    <a:pt x="2128265" y="65151"/>
                  </a:lnTo>
                  <a:lnTo>
                    <a:pt x="2105405" y="31242"/>
                  </a:lnTo>
                  <a:lnTo>
                    <a:pt x="2071496" y="8382"/>
                  </a:lnTo>
                  <a:lnTo>
                    <a:pt x="2029967" y="0"/>
                  </a:lnTo>
                  <a:close/>
                </a:path>
              </a:pathLst>
            </a:custGeom>
            <a:solidFill>
              <a:srgbClr val="B6A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81238" y="4239006"/>
              <a:ext cx="2136775" cy="1066800"/>
            </a:xfrm>
            <a:custGeom>
              <a:avLst/>
              <a:gdLst/>
              <a:ahLst/>
              <a:cxnLst/>
              <a:rect l="l" t="t" r="r" b="b"/>
              <a:pathLst>
                <a:path w="2136775" h="1066800">
                  <a:moveTo>
                    <a:pt x="0" y="106680"/>
                  </a:moveTo>
                  <a:lnTo>
                    <a:pt x="8381" y="65151"/>
                  </a:lnTo>
                  <a:lnTo>
                    <a:pt x="31241" y="31242"/>
                  </a:lnTo>
                  <a:lnTo>
                    <a:pt x="65150" y="8382"/>
                  </a:lnTo>
                  <a:lnTo>
                    <a:pt x="106679" y="0"/>
                  </a:lnTo>
                  <a:lnTo>
                    <a:pt x="2029967" y="0"/>
                  </a:lnTo>
                  <a:lnTo>
                    <a:pt x="2071496" y="8382"/>
                  </a:lnTo>
                  <a:lnTo>
                    <a:pt x="2105405" y="31242"/>
                  </a:lnTo>
                  <a:lnTo>
                    <a:pt x="2128265" y="65151"/>
                  </a:lnTo>
                  <a:lnTo>
                    <a:pt x="2136647" y="106680"/>
                  </a:lnTo>
                  <a:lnTo>
                    <a:pt x="2136647" y="960120"/>
                  </a:lnTo>
                  <a:lnTo>
                    <a:pt x="2128265" y="1001649"/>
                  </a:lnTo>
                  <a:lnTo>
                    <a:pt x="2105405" y="1035558"/>
                  </a:lnTo>
                  <a:lnTo>
                    <a:pt x="2071497" y="1058418"/>
                  </a:lnTo>
                  <a:lnTo>
                    <a:pt x="2029967" y="1066800"/>
                  </a:lnTo>
                  <a:lnTo>
                    <a:pt x="106679" y="1066800"/>
                  </a:lnTo>
                  <a:lnTo>
                    <a:pt x="65150" y="1058418"/>
                  </a:lnTo>
                  <a:lnTo>
                    <a:pt x="31242" y="1035558"/>
                  </a:lnTo>
                  <a:lnTo>
                    <a:pt x="8382" y="1001649"/>
                  </a:lnTo>
                  <a:lnTo>
                    <a:pt x="0" y="960120"/>
                  </a:lnTo>
                  <a:lnTo>
                    <a:pt x="0" y="106680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437880" y="4318203"/>
            <a:ext cx="2023110" cy="8572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065" marR="5080" indent="-1270" algn="ctr">
              <a:lnSpc>
                <a:spcPct val="86300"/>
              </a:lnSpc>
              <a:spcBef>
                <a:spcPts val="434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Posterior branch of </a:t>
            </a:r>
            <a:r>
              <a:rPr sz="2000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 inferior ulnar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collateral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(brachial)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521130" y="4766246"/>
            <a:ext cx="3002280" cy="1773555"/>
            <a:chOff x="7521130" y="4766246"/>
            <a:chExt cx="3002280" cy="1773555"/>
          </a:xfrm>
        </p:grpSpPr>
        <p:sp>
          <p:nvSpPr>
            <p:cNvPr id="35" name="object 35"/>
            <p:cNvSpPr/>
            <p:nvPr/>
          </p:nvSpPr>
          <p:spPr>
            <a:xfrm>
              <a:off x="7526528" y="4771644"/>
              <a:ext cx="854710" cy="1228725"/>
            </a:xfrm>
            <a:custGeom>
              <a:avLst/>
              <a:gdLst/>
              <a:ahLst/>
              <a:cxnLst/>
              <a:rect l="l" t="t" r="r" b="b"/>
              <a:pathLst>
                <a:path w="854709" h="1228725">
                  <a:moveTo>
                    <a:pt x="0" y="0"/>
                  </a:moveTo>
                  <a:lnTo>
                    <a:pt x="854455" y="1228407"/>
                  </a:lnTo>
                </a:path>
              </a:pathLst>
            </a:custGeom>
            <a:ln w="10795">
              <a:solidFill>
                <a:srgbClr val="B6AF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81238" y="5467350"/>
              <a:ext cx="2136775" cy="1066800"/>
            </a:xfrm>
            <a:custGeom>
              <a:avLst/>
              <a:gdLst/>
              <a:ahLst/>
              <a:cxnLst/>
              <a:rect l="l" t="t" r="r" b="b"/>
              <a:pathLst>
                <a:path w="2136775" h="1066800">
                  <a:moveTo>
                    <a:pt x="2029967" y="0"/>
                  </a:moveTo>
                  <a:lnTo>
                    <a:pt x="106679" y="0"/>
                  </a:lnTo>
                  <a:lnTo>
                    <a:pt x="65150" y="8382"/>
                  </a:lnTo>
                  <a:lnTo>
                    <a:pt x="31241" y="31242"/>
                  </a:lnTo>
                  <a:lnTo>
                    <a:pt x="8381" y="65151"/>
                  </a:lnTo>
                  <a:lnTo>
                    <a:pt x="0" y="106680"/>
                  </a:lnTo>
                  <a:lnTo>
                    <a:pt x="0" y="960119"/>
                  </a:lnTo>
                  <a:lnTo>
                    <a:pt x="8382" y="1001643"/>
                  </a:lnTo>
                  <a:lnTo>
                    <a:pt x="31242" y="1035553"/>
                  </a:lnTo>
                  <a:lnTo>
                    <a:pt x="65150" y="1058416"/>
                  </a:lnTo>
                  <a:lnTo>
                    <a:pt x="106679" y="1066800"/>
                  </a:lnTo>
                  <a:lnTo>
                    <a:pt x="2029967" y="1066800"/>
                  </a:lnTo>
                  <a:lnTo>
                    <a:pt x="2071497" y="1058416"/>
                  </a:lnTo>
                  <a:lnTo>
                    <a:pt x="2105405" y="1035553"/>
                  </a:lnTo>
                  <a:lnTo>
                    <a:pt x="2128265" y="1001643"/>
                  </a:lnTo>
                  <a:lnTo>
                    <a:pt x="2136647" y="960119"/>
                  </a:lnTo>
                  <a:lnTo>
                    <a:pt x="2136647" y="106680"/>
                  </a:lnTo>
                  <a:lnTo>
                    <a:pt x="2128265" y="65150"/>
                  </a:lnTo>
                  <a:lnTo>
                    <a:pt x="2105405" y="31241"/>
                  </a:lnTo>
                  <a:lnTo>
                    <a:pt x="2071496" y="8381"/>
                  </a:lnTo>
                  <a:lnTo>
                    <a:pt x="2029967" y="0"/>
                  </a:lnTo>
                  <a:close/>
                </a:path>
              </a:pathLst>
            </a:custGeom>
            <a:solidFill>
              <a:srgbClr val="B6A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381238" y="5467350"/>
              <a:ext cx="2136775" cy="1066800"/>
            </a:xfrm>
            <a:custGeom>
              <a:avLst/>
              <a:gdLst/>
              <a:ahLst/>
              <a:cxnLst/>
              <a:rect l="l" t="t" r="r" b="b"/>
              <a:pathLst>
                <a:path w="2136775" h="1066800">
                  <a:moveTo>
                    <a:pt x="0" y="106680"/>
                  </a:moveTo>
                  <a:lnTo>
                    <a:pt x="8381" y="65151"/>
                  </a:lnTo>
                  <a:lnTo>
                    <a:pt x="31241" y="31242"/>
                  </a:lnTo>
                  <a:lnTo>
                    <a:pt x="65150" y="8382"/>
                  </a:lnTo>
                  <a:lnTo>
                    <a:pt x="106679" y="0"/>
                  </a:lnTo>
                  <a:lnTo>
                    <a:pt x="2029967" y="0"/>
                  </a:lnTo>
                  <a:lnTo>
                    <a:pt x="2071496" y="8381"/>
                  </a:lnTo>
                  <a:lnTo>
                    <a:pt x="2105405" y="31241"/>
                  </a:lnTo>
                  <a:lnTo>
                    <a:pt x="2128265" y="65150"/>
                  </a:lnTo>
                  <a:lnTo>
                    <a:pt x="2136647" y="106680"/>
                  </a:lnTo>
                  <a:lnTo>
                    <a:pt x="2136647" y="960119"/>
                  </a:lnTo>
                  <a:lnTo>
                    <a:pt x="2128265" y="1001643"/>
                  </a:lnTo>
                  <a:lnTo>
                    <a:pt x="2105405" y="1035553"/>
                  </a:lnTo>
                  <a:lnTo>
                    <a:pt x="2071497" y="1058416"/>
                  </a:lnTo>
                  <a:lnTo>
                    <a:pt x="2029967" y="1066800"/>
                  </a:lnTo>
                  <a:lnTo>
                    <a:pt x="106679" y="1066800"/>
                  </a:lnTo>
                  <a:lnTo>
                    <a:pt x="65150" y="1058416"/>
                  </a:lnTo>
                  <a:lnTo>
                    <a:pt x="31242" y="1035553"/>
                  </a:lnTo>
                  <a:lnTo>
                    <a:pt x="8382" y="1001643"/>
                  </a:lnTo>
                  <a:lnTo>
                    <a:pt x="0" y="960119"/>
                  </a:lnTo>
                  <a:lnTo>
                    <a:pt x="0" y="106680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437880" y="5678830"/>
            <a:ext cx="2023110" cy="59499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 indent="267970">
              <a:lnSpc>
                <a:spcPts val="2080"/>
              </a:lnSpc>
              <a:spcBef>
                <a:spcPts val="439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Superior ulnar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collateral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(brachial)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400" y="3124200"/>
            <a:ext cx="3723640" cy="1259205"/>
            <a:chOff x="822896" y="2794952"/>
            <a:chExt cx="3723640" cy="1259205"/>
          </a:xfrm>
        </p:grpSpPr>
        <p:sp>
          <p:nvSpPr>
            <p:cNvPr id="3" name="object 3"/>
            <p:cNvSpPr/>
            <p:nvPr/>
          </p:nvSpPr>
          <p:spPr>
            <a:xfrm>
              <a:off x="828293" y="2800349"/>
              <a:ext cx="3712845" cy="1248410"/>
            </a:xfrm>
            <a:custGeom>
              <a:avLst/>
              <a:gdLst/>
              <a:ahLst/>
              <a:cxnLst/>
              <a:rect l="l" t="t" r="r" b="b"/>
              <a:pathLst>
                <a:path w="3712845" h="1248410">
                  <a:moveTo>
                    <a:pt x="3587623" y="0"/>
                  </a:moveTo>
                  <a:lnTo>
                    <a:pt x="124815" y="0"/>
                  </a:lnTo>
                  <a:lnTo>
                    <a:pt x="76230" y="9808"/>
                  </a:lnTo>
                  <a:lnTo>
                    <a:pt x="36556" y="36560"/>
                  </a:lnTo>
                  <a:lnTo>
                    <a:pt x="9808" y="76241"/>
                  </a:lnTo>
                  <a:lnTo>
                    <a:pt x="0" y="124840"/>
                  </a:lnTo>
                  <a:lnTo>
                    <a:pt x="0" y="1123314"/>
                  </a:lnTo>
                  <a:lnTo>
                    <a:pt x="9808" y="1171914"/>
                  </a:lnTo>
                  <a:lnTo>
                    <a:pt x="36556" y="1211595"/>
                  </a:lnTo>
                  <a:lnTo>
                    <a:pt x="76230" y="1238347"/>
                  </a:lnTo>
                  <a:lnTo>
                    <a:pt x="124815" y="1248156"/>
                  </a:lnTo>
                  <a:lnTo>
                    <a:pt x="3587623" y="1248156"/>
                  </a:lnTo>
                  <a:lnTo>
                    <a:pt x="3636222" y="1238347"/>
                  </a:lnTo>
                  <a:lnTo>
                    <a:pt x="3675903" y="1211595"/>
                  </a:lnTo>
                  <a:lnTo>
                    <a:pt x="3702655" y="1171914"/>
                  </a:lnTo>
                  <a:lnTo>
                    <a:pt x="3712464" y="1123314"/>
                  </a:lnTo>
                  <a:lnTo>
                    <a:pt x="3712464" y="124840"/>
                  </a:lnTo>
                  <a:lnTo>
                    <a:pt x="3702655" y="76241"/>
                  </a:lnTo>
                  <a:lnTo>
                    <a:pt x="3675903" y="36560"/>
                  </a:lnTo>
                  <a:lnTo>
                    <a:pt x="3636222" y="9808"/>
                  </a:lnTo>
                  <a:lnTo>
                    <a:pt x="3587623" y="0"/>
                  </a:lnTo>
                  <a:close/>
                </a:path>
              </a:pathLst>
            </a:custGeom>
            <a:solidFill>
              <a:srgbClr val="CC8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8293" y="2800349"/>
              <a:ext cx="3712845" cy="1248410"/>
            </a:xfrm>
            <a:custGeom>
              <a:avLst/>
              <a:gdLst/>
              <a:ahLst/>
              <a:cxnLst/>
              <a:rect l="l" t="t" r="r" b="b"/>
              <a:pathLst>
                <a:path w="3712845" h="1248410">
                  <a:moveTo>
                    <a:pt x="0" y="124840"/>
                  </a:moveTo>
                  <a:lnTo>
                    <a:pt x="9808" y="76241"/>
                  </a:lnTo>
                  <a:lnTo>
                    <a:pt x="36556" y="36560"/>
                  </a:lnTo>
                  <a:lnTo>
                    <a:pt x="76230" y="9808"/>
                  </a:lnTo>
                  <a:lnTo>
                    <a:pt x="124815" y="0"/>
                  </a:lnTo>
                  <a:lnTo>
                    <a:pt x="3587623" y="0"/>
                  </a:lnTo>
                  <a:lnTo>
                    <a:pt x="3636222" y="9808"/>
                  </a:lnTo>
                  <a:lnTo>
                    <a:pt x="3675903" y="36560"/>
                  </a:lnTo>
                  <a:lnTo>
                    <a:pt x="3702655" y="76241"/>
                  </a:lnTo>
                  <a:lnTo>
                    <a:pt x="3712464" y="124840"/>
                  </a:lnTo>
                  <a:lnTo>
                    <a:pt x="3712464" y="1123314"/>
                  </a:lnTo>
                  <a:lnTo>
                    <a:pt x="3702655" y="1171914"/>
                  </a:lnTo>
                  <a:lnTo>
                    <a:pt x="3675903" y="1211595"/>
                  </a:lnTo>
                  <a:lnTo>
                    <a:pt x="3636222" y="1238347"/>
                  </a:lnTo>
                  <a:lnTo>
                    <a:pt x="3587623" y="1248156"/>
                  </a:lnTo>
                  <a:lnTo>
                    <a:pt x="124815" y="1248156"/>
                  </a:lnTo>
                  <a:lnTo>
                    <a:pt x="76230" y="1238347"/>
                  </a:lnTo>
                  <a:lnTo>
                    <a:pt x="36556" y="1211595"/>
                  </a:lnTo>
                  <a:lnTo>
                    <a:pt x="9808" y="1171914"/>
                  </a:lnTo>
                  <a:lnTo>
                    <a:pt x="0" y="1123314"/>
                  </a:lnTo>
                  <a:lnTo>
                    <a:pt x="0" y="124840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71206" y="3370898"/>
            <a:ext cx="2245995" cy="7067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410209" marR="5080" indent="-398145">
              <a:lnSpc>
                <a:spcPts val="2480"/>
              </a:lnSpc>
              <a:spcBef>
                <a:spcPts val="51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Around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lateral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epicondyle: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245737" y="970788"/>
            <a:ext cx="7001509" cy="2787650"/>
            <a:chOff x="4535233" y="641540"/>
            <a:chExt cx="7001509" cy="2787650"/>
          </a:xfrm>
        </p:grpSpPr>
        <p:sp>
          <p:nvSpPr>
            <p:cNvPr id="7" name="object 7"/>
            <p:cNvSpPr/>
            <p:nvPr/>
          </p:nvSpPr>
          <p:spPr>
            <a:xfrm>
              <a:off x="4540631" y="1988438"/>
              <a:ext cx="998855" cy="1435735"/>
            </a:xfrm>
            <a:custGeom>
              <a:avLst/>
              <a:gdLst/>
              <a:ahLst/>
              <a:cxnLst/>
              <a:rect l="l" t="t" r="r" b="b"/>
              <a:pathLst>
                <a:path w="998854" h="1435735">
                  <a:moveTo>
                    <a:pt x="0" y="1435353"/>
                  </a:moveTo>
                  <a:lnTo>
                    <a:pt x="998601" y="0"/>
                  </a:lnTo>
                </a:path>
              </a:pathLst>
            </a:custGeom>
            <a:ln w="10795">
              <a:solidFill>
                <a:srgbClr val="B492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40502" y="1364741"/>
              <a:ext cx="2496820" cy="1248410"/>
            </a:xfrm>
            <a:custGeom>
              <a:avLst/>
              <a:gdLst/>
              <a:ahLst/>
              <a:cxnLst/>
              <a:rect l="l" t="t" r="r" b="b"/>
              <a:pathLst>
                <a:path w="2496820" h="1248410">
                  <a:moveTo>
                    <a:pt x="2371471" y="0"/>
                  </a:moveTo>
                  <a:lnTo>
                    <a:pt x="124840" y="0"/>
                  </a:lnTo>
                  <a:lnTo>
                    <a:pt x="76241" y="9808"/>
                  </a:lnTo>
                  <a:lnTo>
                    <a:pt x="36560" y="36560"/>
                  </a:lnTo>
                  <a:lnTo>
                    <a:pt x="9808" y="76241"/>
                  </a:lnTo>
                  <a:lnTo>
                    <a:pt x="0" y="124841"/>
                  </a:lnTo>
                  <a:lnTo>
                    <a:pt x="0" y="1123315"/>
                  </a:lnTo>
                  <a:lnTo>
                    <a:pt x="9808" y="1171914"/>
                  </a:lnTo>
                  <a:lnTo>
                    <a:pt x="36560" y="1211595"/>
                  </a:lnTo>
                  <a:lnTo>
                    <a:pt x="76241" y="1238347"/>
                  </a:lnTo>
                  <a:lnTo>
                    <a:pt x="124840" y="1248156"/>
                  </a:lnTo>
                  <a:lnTo>
                    <a:pt x="2371471" y="1248156"/>
                  </a:lnTo>
                  <a:lnTo>
                    <a:pt x="2420070" y="1238347"/>
                  </a:lnTo>
                  <a:lnTo>
                    <a:pt x="2459751" y="1211595"/>
                  </a:lnTo>
                  <a:lnTo>
                    <a:pt x="2486503" y="1171914"/>
                  </a:lnTo>
                  <a:lnTo>
                    <a:pt x="2496312" y="1123315"/>
                  </a:lnTo>
                  <a:lnTo>
                    <a:pt x="2496312" y="124841"/>
                  </a:lnTo>
                  <a:lnTo>
                    <a:pt x="2486503" y="76241"/>
                  </a:lnTo>
                  <a:lnTo>
                    <a:pt x="2459751" y="36560"/>
                  </a:lnTo>
                  <a:lnTo>
                    <a:pt x="2420070" y="9808"/>
                  </a:lnTo>
                  <a:lnTo>
                    <a:pt x="2371471" y="0"/>
                  </a:lnTo>
                  <a:close/>
                </a:path>
              </a:pathLst>
            </a:custGeom>
            <a:solidFill>
              <a:srgbClr val="B492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40502" y="1364741"/>
              <a:ext cx="2496820" cy="1248410"/>
            </a:xfrm>
            <a:custGeom>
              <a:avLst/>
              <a:gdLst/>
              <a:ahLst/>
              <a:cxnLst/>
              <a:rect l="l" t="t" r="r" b="b"/>
              <a:pathLst>
                <a:path w="2496820" h="1248410">
                  <a:moveTo>
                    <a:pt x="0" y="124841"/>
                  </a:moveTo>
                  <a:lnTo>
                    <a:pt x="9808" y="76241"/>
                  </a:lnTo>
                  <a:lnTo>
                    <a:pt x="36560" y="36560"/>
                  </a:lnTo>
                  <a:lnTo>
                    <a:pt x="76241" y="9808"/>
                  </a:lnTo>
                  <a:lnTo>
                    <a:pt x="124840" y="0"/>
                  </a:lnTo>
                  <a:lnTo>
                    <a:pt x="2371471" y="0"/>
                  </a:lnTo>
                  <a:lnTo>
                    <a:pt x="2420070" y="9808"/>
                  </a:lnTo>
                  <a:lnTo>
                    <a:pt x="2459751" y="36560"/>
                  </a:lnTo>
                  <a:lnTo>
                    <a:pt x="2486503" y="76241"/>
                  </a:lnTo>
                  <a:lnTo>
                    <a:pt x="2496312" y="124841"/>
                  </a:lnTo>
                  <a:lnTo>
                    <a:pt x="2496312" y="1123315"/>
                  </a:lnTo>
                  <a:lnTo>
                    <a:pt x="2486503" y="1171914"/>
                  </a:lnTo>
                  <a:lnTo>
                    <a:pt x="2459751" y="1211595"/>
                  </a:lnTo>
                  <a:lnTo>
                    <a:pt x="2420070" y="1238347"/>
                  </a:lnTo>
                  <a:lnTo>
                    <a:pt x="2371471" y="1248156"/>
                  </a:lnTo>
                  <a:lnTo>
                    <a:pt x="124840" y="1248156"/>
                  </a:lnTo>
                  <a:lnTo>
                    <a:pt x="76241" y="1238347"/>
                  </a:lnTo>
                  <a:lnTo>
                    <a:pt x="36560" y="1211595"/>
                  </a:lnTo>
                  <a:lnTo>
                    <a:pt x="9808" y="1171914"/>
                  </a:lnTo>
                  <a:lnTo>
                    <a:pt x="0" y="1123315"/>
                  </a:lnTo>
                  <a:lnTo>
                    <a:pt x="0" y="124841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35417" y="1270761"/>
              <a:ext cx="998855" cy="718185"/>
            </a:xfrm>
            <a:custGeom>
              <a:avLst/>
              <a:gdLst/>
              <a:ahLst/>
              <a:cxnLst/>
              <a:rect l="l" t="t" r="r" b="b"/>
              <a:pathLst>
                <a:path w="998854" h="718185">
                  <a:moveTo>
                    <a:pt x="0" y="717676"/>
                  </a:moveTo>
                  <a:lnTo>
                    <a:pt x="998474" y="0"/>
                  </a:lnTo>
                </a:path>
              </a:pathLst>
            </a:custGeom>
            <a:ln w="10795">
              <a:solidFill>
                <a:srgbClr val="6778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35034" y="646937"/>
              <a:ext cx="2496820" cy="1248410"/>
            </a:xfrm>
            <a:custGeom>
              <a:avLst/>
              <a:gdLst/>
              <a:ahLst/>
              <a:cxnLst/>
              <a:rect l="l" t="t" r="r" b="b"/>
              <a:pathLst>
                <a:path w="2496820" h="1248410">
                  <a:moveTo>
                    <a:pt x="2371471" y="0"/>
                  </a:moveTo>
                  <a:lnTo>
                    <a:pt x="124841" y="0"/>
                  </a:lnTo>
                  <a:lnTo>
                    <a:pt x="76241" y="9808"/>
                  </a:lnTo>
                  <a:lnTo>
                    <a:pt x="36560" y="36560"/>
                  </a:lnTo>
                  <a:lnTo>
                    <a:pt x="9808" y="76241"/>
                  </a:lnTo>
                  <a:lnTo>
                    <a:pt x="0" y="124840"/>
                  </a:lnTo>
                  <a:lnTo>
                    <a:pt x="0" y="1123314"/>
                  </a:lnTo>
                  <a:lnTo>
                    <a:pt x="9808" y="1171914"/>
                  </a:lnTo>
                  <a:lnTo>
                    <a:pt x="36560" y="1211595"/>
                  </a:lnTo>
                  <a:lnTo>
                    <a:pt x="76241" y="1238347"/>
                  </a:lnTo>
                  <a:lnTo>
                    <a:pt x="124841" y="1248156"/>
                  </a:lnTo>
                  <a:lnTo>
                    <a:pt x="2371471" y="1248156"/>
                  </a:lnTo>
                  <a:lnTo>
                    <a:pt x="2420070" y="1238347"/>
                  </a:lnTo>
                  <a:lnTo>
                    <a:pt x="2459751" y="1211595"/>
                  </a:lnTo>
                  <a:lnTo>
                    <a:pt x="2486503" y="1171914"/>
                  </a:lnTo>
                  <a:lnTo>
                    <a:pt x="2496312" y="1123314"/>
                  </a:lnTo>
                  <a:lnTo>
                    <a:pt x="2496312" y="124840"/>
                  </a:lnTo>
                  <a:lnTo>
                    <a:pt x="2486503" y="76241"/>
                  </a:lnTo>
                  <a:lnTo>
                    <a:pt x="2459751" y="36560"/>
                  </a:lnTo>
                  <a:lnTo>
                    <a:pt x="2420070" y="9808"/>
                  </a:lnTo>
                  <a:lnTo>
                    <a:pt x="2371471" y="0"/>
                  </a:lnTo>
                  <a:close/>
                </a:path>
              </a:pathLst>
            </a:custGeom>
            <a:solidFill>
              <a:srgbClr val="677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35034" y="646937"/>
              <a:ext cx="2496820" cy="1248410"/>
            </a:xfrm>
            <a:custGeom>
              <a:avLst/>
              <a:gdLst/>
              <a:ahLst/>
              <a:cxnLst/>
              <a:rect l="l" t="t" r="r" b="b"/>
              <a:pathLst>
                <a:path w="2496820" h="1248410">
                  <a:moveTo>
                    <a:pt x="0" y="124840"/>
                  </a:moveTo>
                  <a:lnTo>
                    <a:pt x="9808" y="76241"/>
                  </a:lnTo>
                  <a:lnTo>
                    <a:pt x="36560" y="36560"/>
                  </a:lnTo>
                  <a:lnTo>
                    <a:pt x="76241" y="9808"/>
                  </a:lnTo>
                  <a:lnTo>
                    <a:pt x="124841" y="0"/>
                  </a:lnTo>
                  <a:lnTo>
                    <a:pt x="2371471" y="0"/>
                  </a:lnTo>
                  <a:lnTo>
                    <a:pt x="2420070" y="9808"/>
                  </a:lnTo>
                  <a:lnTo>
                    <a:pt x="2459751" y="36560"/>
                  </a:lnTo>
                  <a:lnTo>
                    <a:pt x="2486503" y="76241"/>
                  </a:lnTo>
                  <a:lnTo>
                    <a:pt x="2496312" y="124840"/>
                  </a:lnTo>
                  <a:lnTo>
                    <a:pt x="2496312" y="1123314"/>
                  </a:lnTo>
                  <a:lnTo>
                    <a:pt x="2486503" y="1171914"/>
                  </a:lnTo>
                  <a:lnTo>
                    <a:pt x="2459751" y="1211595"/>
                  </a:lnTo>
                  <a:lnTo>
                    <a:pt x="2420070" y="1238347"/>
                  </a:lnTo>
                  <a:lnTo>
                    <a:pt x="2371471" y="1248156"/>
                  </a:lnTo>
                  <a:lnTo>
                    <a:pt x="124841" y="1248156"/>
                  </a:lnTo>
                  <a:lnTo>
                    <a:pt x="76241" y="1238347"/>
                  </a:lnTo>
                  <a:lnTo>
                    <a:pt x="36560" y="1211595"/>
                  </a:lnTo>
                  <a:lnTo>
                    <a:pt x="9808" y="1171914"/>
                  </a:lnTo>
                  <a:lnTo>
                    <a:pt x="0" y="1123314"/>
                  </a:lnTo>
                  <a:lnTo>
                    <a:pt x="0" y="124840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35417" y="1988438"/>
              <a:ext cx="998855" cy="718185"/>
            </a:xfrm>
            <a:custGeom>
              <a:avLst/>
              <a:gdLst/>
              <a:ahLst/>
              <a:cxnLst/>
              <a:rect l="l" t="t" r="r" b="b"/>
              <a:pathLst>
                <a:path w="998854" h="718185">
                  <a:moveTo>
                    <a:pt x="0" y="0"/>
                  </a:moveTo>
                  <a:lnTo>
                    <a:pt x="998474" y="717676"/>
                  </a:lnTo>
                </a:path>
              </a:pathLst>
            </a:custGeom>
            <a:ln w="10795">
              <a:solidFill>
                <a:srgbClr val="6778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35034" y="2082545"/>
              <a:ext cx="2496820" cy="1248410"/>
            </a:xfrm>
            <a:custGeom>
              <a:avLst/>
              <a:gdLst/>
              <a:ahLst/>
              <a:cxnLst/>
              <a:rect l="l" t="t" r="r" b="b"/>
              <a:pathLst>
                <a:path w="2496820" h="1248410">
                  <a:moveTo>
                    <a:pt x="2371471" y="0"/>
                  </a:moveTo>
                  <a:lnTo>
                    <a:pt x="124841" y="0"/>
                  </a:lnTo>
                  <a:lnTo>
                    <a:pt x="76241" y="9808"/>
                  </a:lnTo>
                  <a:lnTo>
                    <a:pt x="36560" y="36560"/>
                  </a:lnTo>
                  <a:lnTo>
                    <a:pt x="9808" y="76241"/>
                  </a:lnTo>
                  <a:lnTo>
                    <a:pt x="0" y="124840"/>
                  </a:lnTo>
                  <a:lnTo>
                    <a:pt x="0" y="1123314"/>
                  </a:lnTo>
                  <a:lnTo>
                    <a:pt x="9808" y="1171914"/>
                  </a:lnTo>
                  <a:lnTo>
                    <a:pt x="36560" y="1211595"/>
                  </a:lnTo>
                  <a:lnTo>
                    <a:pt x="76241" y="1238347"/>
                  </a:lnTo>
                  <a:lnTo>
                    <a:pt x="124841" y="1248155"/>
                  </a:lnTo>
                  <a:lnTo>
                    <a:pt x="2371471" y="1248155"/>
                  </a:lnTo>
                  <a:lnTo>
                    <a:pt x="2420070" y="1238347"/>
                  </a:lnTo>
                  <a:lnTo>
                    <a:pt x="2459751" y="1211595"/>
                  </a:lnTo>
                  <a:lnTo>
                    <a:pt x="2486503" y="1171914"/>
                  </a:lnTo>
                  <a:lnTo>
                    <a:pt x="2496312" y="1123314"/>
                  </a:lnTo>
                  <a:lnTo>
                    <a:pt x="2496312" y="124840"/>
                  </a:lnTo>
                  <a:lnTo>
                    <a:pt x="2486503" y="76241"/>
                  </a:lnTo>
                  <a:lnTo>
                    <a:pt x="2459751" y="36560"/>
                  </a:lnTo>
                  <a:lnTo>
                    <a:pt x="2420070" y="9808"/>
                  </a:lnTo>
                  <a:lnTo>
                    <a:pt x="2371471" y="0"/>
                  </a:lnTo>
                  <a:close/>
                </a:path>
              </a:pathLst>
            </a:custGeom>
            <a:solidFill>
              <a:srgbClr val="677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35034" y="2082545"/>
              <a:ext cx="2496820" cy="1248410"/>
            </a:xfrm>
            <a:custGeom>
              <a:avLst/>
              <a:gdLst/>
              <a:ahLst/>
              <a:cxnLst/>
              <a:rect l="l" t="t" r="r" b="b"/>
              <a:pathLst>
                <a:path w="2496820" h="1248410">
                  <a:moveTo>
                    <a:pt x="0" y="124840"/>
                  </a:moveTo>
                  <a:lnTo>
                    <a:pt x="9808" y="76241"/>
                  </a:lnTo>
                  <a:lnTo>
                    <a:pt x="36560" y="36560"/>
                  </a:lnTo>
                  <a:lnTo>
                    <a:pt x="76241" y="9808"/>
                  </a:lnTo>
                  <a:lnTo>
                    <a:pt x="124841" y="0"/>
                  </a:lnTo>
                  <a:lnTo>
                    <a:pt x="2371471" y="0"/>
                  </a:lnTo>
                  <a:lnTo>
                    <a:pt x="2420070" y="9808"/>
                  </a:lnTo>
                  <a:lnTo>
                    <a:pt x="2459751" y="36560"/>
                  </a:lnTo>
                  <a:lnTo>
                    <a:pt x="2486503" y="76241"/>
                  </a:lnTo>
                  <a:lnTo>
                    <a:pt x="2496312" y="124840"/>
                  </a:lnTo>
                  <a:lnTo>
                    <a:pt x="2496312" y="1123314"/>
                  </a:lnTo>
                  <a:lnTo>
                    <a:pt x="2486503" y="1171914"/>
                  </a:lnTo>
                  <a:lnTo>
                    <a:pt x="2459751" y="1211595"/>
                  </a:lnTo>
                  <a:lnTo>
                    <a:pt x="2420070" y="1238347"/>
                  </a:lnTo>
                  <a:lnTo>
                    <a:pt x="2371471" y="1248155"/>
                  </a:lnTo>
                  <a:lnTo>
                    <a:pt x="124841" y="1248155"/>
                  </a:lnTo>
                  <a:lnTo>
                    <a:pt x="76241" y="1238347"/>
                  </a:lnTo>
                  <a:lnTo>
                    <a:pt x="36560" y="1211595"/>
                  </a:lnTo>
                  <a:lnTo>
                    <a:pt x="9808" y="1171914"/>
                  </a:lnTo>
                  <a:lnTo>
                    <a:pt x="0" y="1123314"/>
                  </a:lnTo>
                  <a:lnTo>
                    <a:pt x="0" y="124840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806250" y="1216927"/>
            <a:ext cx="5244465" cy="2143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7375" algn="ctr">
              <a:lnSpc>
                <a:spcPts val="2685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Radial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collateral</a:t>
            </a:r>
            <a:endParaRPr sz="2400" dirty="0">
              <a:latin typeface="Times New Roman"/>
              <a:cs typeface="Times New Roman"/>
            </a:endParaRPr>
          </a:p>
          <a:p>
            <a:pPr marL="3129280" algn="ctr">
              <a:lnSpc>
                <a:spcPts val="2685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artery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(profunda)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Anteriorly:</a:t>
            </a:r>
            <a:endParaRPr sz="2400" dirty="0">
              <a:latin typeface="Times New Roman"/>
              <a:cs typeface="Times New Roman"/>
            </a:endParaRPr>
          </a:p>
          <a:p>
            <a:pPr marL="3199765" marR="62865" algn="ctr">
              <a:lnSpc>
                <a:spcPts val="2480"/>
              </a:lnSpc>
              <a:spcBef>
                <a:spcPts val="194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Radial</a:t>
            </a:r>
            <a:r>
              <a:rPr sz="24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recurrent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artery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(radial)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245737" y="3747643"/>
            <a:ext cx="7001509" cy="2788920"/>
            <a:chOff x="4535233" y="3418395"/>
            <a:chExt cx="7001509" cy="2788920"/>
          </a:xfrm>
        </p:grpSpPr>
        <p:sp>
          <p:nvSpPr>
            <p:cNvPr id="18" name="object 18"/>
            <p:cNvSpPr/>
            <p:nvPr/>
          </p:nvSpPr>
          <p:spPr>
            <a:xfrm>
              <a:off x="4540631" y="3423793"/>
              <a:ext cx="998855" cy="1435735"/>
            </a:xfrm>
            <a:custGeom>
              <a:avLst/>
              <a:gdLst/>
              <a:ahLst/>
              <a:cxnLst/>
              <a:rect l="l" t="t" r="r" b="b"/>
              <a:pathLst>
                <a:path w="998854" h="1435735">
                  <a:moveTo>
                    <a:pt x="0" y="0"/>
                  </a:moveTo>
                  <a:lnTo>
                    <a:pt x="998601" y="1435354"/>
                  </a:lnTo>
                </a:path>
              </a:pathLst>
            </a:custGeom>
            <a:ln w="10794">
              <a:solidFill>
                <a:srgbClr val="B492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40502" y="4235958"/>
              <a:ext cx="2496820" cy="1248410"/>
            </a:xfrm>
            <a:custGeom>
              <a:avLst/>
              <a:gdLst/>
              <a:ahLst/>
              <a:cxnLst/>
              <a:rect l="l" t="t" r="r" b="b"/>
              <a:pathLst>
                <a:path w="2496820" h="1248410">
                  <a:moveTo>
                    <a:pt x="2371471" y="0"/>
                  </a:moveTo>
                  <a:lnTo>
                    <a:pt x="124840" y="0"/>
                  </a:lnTo>
                  <a:lnTo>
                    <a:pt x="76241" y="9808"/>
                  </a:lnTo>
                  <a:lnTo>
                    <a:pt x="36560" y="36560"/>
                  </a:lnTo>
                  <a:lnTo>
                    <a:pt x="9808" y="76241"/>
                  </a:lnTo>
                  <a:lnTo>
                    <a:pt x="0" y="124841"/>
                  </a:lnTo>
                  <a:lnTo>
                    <a:pt x="0" y="1123315"/>
                  </a:lnTo>
                  <a:lnTo>
                    <a:pt x="9808" y="1171914"/>
                  </a:lnTo>
                  <a:lnTo>
                    <a:pt x="36560" y="1211595"/>
                  </a:lnTo>
                  <a:lnTo>
                    <a:pt x="76241" y="1238347"/>
                  </a:lnTo>
                  <a:lnTo>
                    <a:pt x="124840" y="1248156"/>
                  </a:lnTo>
                  <a:lnTo>
                    <a:pt x="2371471" y="1248156"/>
                  </a:lnTo>
                  <a:lnTo>
                    <a:pt x="2420070" y="1238347"/>
                  </a:lnTo>
                  <a:lnTo>
                    <a:pt x="2459751" y="1211595"/>
                  </a:lnTo>
                  <a:lnTo>
                    <a:pt x="2486503" y="1171914"/>
                  </a:lnTo>
                  <a:lnTo>
                    <a:pt x="2496312" y="1123315"/>
                  </a:lnTo>
                  <a:lnTo>
                    <a:pt x="2496312" y="124841"/>
                  </a:lnTo>
                  <a:lnTo>
                    <a:pt x="2486503" y="76241"/>
                  </a:lnTo>
                  <a:lnTo>
                    <a:pt x="2459751" y="36560"/>
                  </a:lnTo>
                  <a:lnTo>
                    <a:pt x="2420070" y="9808"/>
                  </a:lnTo>
                  <a:lnTo>
                    <a:pt x="2371471" y="0"/>
                  </a:lnTo>
                  <a:close/>
                </a:path>
              </a:pathLst>
            </a:custGeom>
            <a:solidFill>
              <a:srgbClr val="B492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40502" y="4235958"/>
              <a:ext cx="2496820" cy="1248410"/>
            </a:xfrm>
            <a:custGeom>
              <a:avLst/>
              <a:gdLst/>
              <a:ahLst/>
              <a:cxnLst/>
              <a:rect l="l" t="t" r="r" b="b"/>
              <a:pathLst>
                <a:path w="2496820" h="1248410">
                  <a:moveTo>
                    <a:pt x="0" y="124841"/>
                  </a:moveTo>
                  <a:lnTo>
                    <a:pt x="9808" y="76241"/>
                  </a:lnTo>
                  <a:lnTo>
                    <a:pt x="36560" y="36560"/>
                  </a:lnTo>
                  <a:lnTo>
                    <a:pt x="76241" y="9808"/>
                  </a:lnTo>
                  <a:lnTo>
                    <a:pt x="124840" y="0"/>
                  </a:lnTo>
                  <a:lnTo>
                    <a:pt x="2371471" y="0"/>
                  </a:lnTo>
                  <a:lnTo>
                    <a:pt x="2420070" y="9808"/>
                  </a:lnTo>
                  <a:lnTo>
                    <a:pt x="2459751" y="36560"/>
                  </a:lnTo>
                  <a:lnTo>
                    <a:pt x="2486503" y="76241"/>
                  </a:lnTo>
                  <a:lnTo>
                    <a:pt x="2496312" y="124841"/>
                  </a:lnTo>
                  <a:lnTo>
                    <a:pt x="2496312" y="1123315"/>
                  </a:lnTo>
                  <a:lnTo>
                    <a:pt x="2486503" y="1171914"/>
                  </a:lnTo>
                  <a:lnTo>
                    <a:pt x="2459751" y="1211595"/>
                  </a:lnTo>
                  <a:lnTo>
                    <a:pt x="2420070" y="1238347"/>
                  </a:lnTo>
                  <a:lnTo>
                    <a:pt x="2371471" y="1248156"/>
                  </a:lnTo>
                  <a:lnTo>
                    <a:pt x="124840" y="1248156"/>
                  </a:lnTo>
                  <a:lnTo>
                    <a:pt x="76241" y="1238347"/>
                  </a:lnTo>
                  <a:lnTo>
                    <a:pt x="36560" y="1211595"/>
                  </a:lnTo>
                  <a:lnTo>
                    <a:pt x="9808" y="1171914"/>
                  </a:lnTo>
                  <a:lnTo>
                    <a:pt x="0" y="1123315"/>
                  </a:lnTo>
                  <a:lnTo>
                    <a:pt x="0" y="124841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035417" y="4141470"/>
              <a:ext cx="998855" cy="718185"/>
            </a:xfrm>
            <a:custGeom>
              <a:avLst/>
              <a:gdLst/>
              <a:ahLst/>
              <a:cxnLst/>
              <a:rect l="l" t="t" r="r" b="b"/>
              <a:pathLst>
                <a:path w="998854" h="718185">
                  <a:moveTo>
                    <a:pt x="0" y="717676"/>
                  </a:moveTo>
                  <a:lnTo>
                    <a:pt x="998474" y="0"/>
                  </a:lnTo>
                </a:path>
              </a:pathLst>
            </a:custGeom>
            <a:ln w="10795">
              <a:solidFill>
                <a:srgbClr val="6778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035034" y="3518154"/>
              <a:ext cx="2496820" cy="1248410"/>
            </a:xfrm>
            <a:custGeom>
              <a:avLst/>
              <a:gdLst/>
              <a:ahLst/>
              <a:cxnLst/>
              <a:rect l="l" t="t" r="r" b="b"/>
              <a:pathLst>
                <a:path w="2496820" h="1248410">
                  <a:moveTo>
                    <a:pt x="2371471" y="0"/>
                  </a:moveTo>
                  <a:lnTo>
                    <a:pt x="124841" y="0"/>
                  </a:lnTo>
                  <a:lnTo>
                    <a:pt x="76241" y="9808"/>
                  </a:lnTo>
                  <a:lnTo>
                    <a:pt x="36560" y="36560"/>
                  </a:lnTo>
                  <a:lnTo>
                    <a:pt x="9808" y="76241"/>
                  </a:lnTo>
                  <a:lnTo>
                    <a:pt x="0" y="124841"/>
                  </a:lnTo>
                  <a:lnTo>
                    <a:pt x="0" y="1123315"/>
                  </a:lnTo>
                  <a:lnTo>
                    <a:pt x="9808" y="1171914"/>
                  </a:lnTo>
                  <a:lnTo>
                    <a:pt x="36560" y="1211595"/>
                  </a:lnTo>
                  <a:lnTo>
                    <a:pt x="76241" y="1238347"/>
                  </a:lnTo>
                  <a:lnTo>
                    <a:pt x="124841" y="1248156"/>
                  </a:lnTo>
                  <a:lnTo>
                    <a:pt x="2371471" y="1248156"/>
                  </a:lnTo>
                  <a:lnTo>
                    <a:pt x="2420070" y="1238347"/>
                  </a:lnTo>
                  <a:lnTo>
                    <a:pt x="2459751" y="1211595"/>
                  </a:lnTo>
                  <a:lnTo>
                    <a:pt x="2486503" y="1171914"/>
                  </a:lnTo>
                  <a:lnTo>
                    <a:pt x="2496312" y="1123315"/>
                  </a:lnTo>
                  <a:lnTo>
                    <a:pt x="2496312" y="124841"/>
                  </a:lnTo>
                  <a:lnTo>
                    <a:pt x="2486503" y="76241"/>
                  </a:lnTo>
                  <a:lnTo>
                    <a:pt x="2459751" y="36560"/>
                  </a:lnTo>
                  <a:lnTo>
                    <a:pt x="2420070" y="9808"/>
                  </a:lnTo>
                  <a:lnTo>
                    <a:pt x="2371471" y="0"/>
                  </a:lnTo>
                  <a:close/>
                </a:path>
              </a:pathLst>
            </a:custGeom>
            <a:solidFill>
              <a:srgbClr val="677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035034" y="3518154"/>
              <a:ext cx="2496820" cy="1248410"/>
            </a:xfrm>
            <a:custGeom>
              <a:avLst/>
              <a:gdLst/>
              <a:ahLst/>
              <a:cxnLst/>
              <a:rect l="l" t="t" r="r" b="b"/>
              <a:pathLst>
                <a:path w="2496820" h="1248410">
                  <a:moveTo>
                    <a:pt x="0" y="124841"/>
                  </a:moveTo>
                  <a:lnTo>
                    <a:pt x="9808" y="76241"/>
                  </a:lnTo>
                  <a:lnTo>
                    <a:pt x="36560" y="36560"/>
                  </a:lnTo>
                  <a:lnTo>
                    <a:pt x="76241" y="9808"/>
                  </a:lnTo>
                  <a:lnTo>
                    <a:pt x="124841" y="0"/>
                  </a:lnTo>
                  <a:lnTo>
                    <a:pt x="2371471" y="0"/>
                  </a:lnTo>
                  <a:lnTo>
                    <a:pt x="2420070" y="9808"/>
                  </a:lnTo>
                  <a:lnTo>
                    <a:pt x="2459751" y="36560"/>
                  </a:lnTo>
                  <a:lnTo>
                    <a:pt x="2486503" y="76241"/>
                  </a:lnTo>
                  <a:lnTo>
                    <a:pt x="2496312" y="124841"/>
                  </a:lnTo>
                  <a:lnTo>
                    <a:pt x="2496312" y="1123315"/>
                  </a:lnTo>
                  <a:lnTo>
                    <a:pt x="2486503" y="1171914"/>
                  </a:lnTo>
                  <a:lnTo>
                    <a:pt x="2459751" y="1211595"/>
                  </a:lnTo>
                  <a:lnTo>
                    <a:pt x="2420070" y="1238347"/>
                  </a:lnTo>
                  <a:lnTo>
                    <a:pt x="2371471" y="1248156"/>
                  </a:lnTo>
                  <a:lnTo>
                    <a:pt x="124841" y="1248156"/>
                  </a:lnTo>
                  <a:lnTo>
                    <a:pt x="76241" y="1238347"/>
                  </a:lnTo>
                  <a:lnTo>
                    <a:pt x="36560" y="1211595"/>
                  </a:lnTo>
                  <a:lnTo>
                    <a:pt x="9808" y="1171914"/>
                  </a:lnTo>
                  <a:lnTo>
                    <a:pt x="0" y="1123315"/>
                  </a:lnTo>
                  <a:lnTo>
                    <a:pt x="0" y="124841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35417" y="4859147"/>
              <a:ext cx="998855" cy="718185"/>
            </a:xfrm>
            <a:custGeom>
              <a:avLst/>
              <a:gdLst/>
              <a:ahLst/>
              <a:cxnLst/>
              <a:rect l="l" t="t" r="r" b="b"/>
              <a:pathLst>
                <a:path w="998854" h="718185">
                  <a:moveTo>
                    <a:pt x="0" y="0"/>
                  </a:moveTo>
                  <a:lnTo>
                    <a:pt x="998474" y="717676"/>
                  </a:lnTo>
                </a:path>
              </a:pathLst>
            </a:custGeom>
            <a:ln w="10795">
              <a:solidFill>
                <a:srgbClr val="6778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035034" y="4953762"/>
              <a:ext cx="2496820" cy="1248410"/>
            </a:xfrm>
            <a:custGeom>
              <a:avLst/>
              <a:gdLst/>
              <a:ahLst/>
              <a:cxnLst/>
              <a:rect l="l" t="t" r="r" b="b"/>
              <a:pathLst>
                <a:path w="2496820" h="1248410">
                  <a:moveTo>
                    <a:pt x="2371471" y="0"/>
                  </a:moveTo>
                  <a:lnTo>
                    <a:pt x="124841" y="0"/>
                  </a:lnTo>
                  <a:lnTo>
                    <a:pt x="76241" y="9808"/>
                  </a:lnTo>
                  <a:lnTo>
                    <a:pt x="36560" y="36560"/>
                  </a:lnTo>
                  <a:lnTo>
                    <a:pt x="9808" y="76241"/>
                  </a:lnTo>
                  <a:lnTo>
                    <a:pt x="0" y="124840"/>
                  </a:lnTo>
                  <a:lnTo>
                    <a:pt x="0" y="1123340"/>
                  </a:lnTo>
                  <a:lnTo>
                    <a:pt x="9808" y="1171925"/>
                  </a:lnTo>
                  <a:lnTo>
                    <a:pt x="36560" y="1211599"/>
                  </a:lnTo>
                  <a:lnTo>
                    <a:pt x="76241" y="1238347"/>
                  </a:lnTo>
                  <a:lnTo>
                    <a:pt x="124841" y="1248156"/>
                  </a:lnTo>
                  <a:lnTo>
                    <a:pt x="2371471" y="1248156"/>
                  </a:lnTo>
                  <a:lnTo>
                    <a:pt x="2420070" y="1238347"/>
                  </a:lnTo>
                  <a:lnTo>
                    <a:pt x="2459751" y="1211599"/>
                  </a:lnTo>
                  <a:lnTo>
                    <a:pt x="2486503" y="1171925"/>
                  </a:lnTo>
                  <a:lnTo>
                    <a:pt x="2496312" y="1123340"/>
                  </a:lnTo>
                  <a:lnTo>
                    <a:pt x="2496312" y="124840"/>
                  </a:lnTo>
                  <a:lnTo>
                    <a:pt x="2486503" y="76241"/>
                  </a:lnTo>
                  <a:lnTo>
                    <a:pt x="2459751" y="36560"/>
                  </a:lnTo>
                  <a:lnTo>
                    <a:pt x="2420070" y="9808"/>
                  </a:lnTo>
                  <a:lnTo>
                    <a:pt x="2371471" y="0"/>
                  </a:lnTo>
                  <a:close/>
                </a:path>
              </a:pathLst>
            </a:custGeom>
            <a:solidFill>
              <a:srgbClr val="677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035034" y="4953762"/>
              <a:ext cx="2496820" cy="1248410"/>
            </a:xfrm>
            <a:custGeom>
              <a:avLst/>
              <a:gdLst/>
              <a:ahLst/>
              <a:cxnLst/>
              <a:rect l="l" t="t" r="r" b="b"/>
              <a:pathLst>
                <a:path w="2496820" h="1248410">
                  <a:moveTo>
                    <a:pt x="0" y="124840"/>
                  </a:moveTo>
                  <a:lnTo>
                    <a:pt x="9808" y="76241"/>
                  </a:lnTo>
                  <a:lnTo>
                    <a:pt x="36560" y="36560"/>
                  </a:lnTo>
                  <a:lnTo>
                    <a:pt x="76241" y="9808"/>
                  </a:lnTo>
                  <a:lnTo>
                    <a:pt x="124841" y="0"/>
                  </a:lnTo>
                  <a:lnTo>
                    <a:pt x="2371471" y="0"/>
                  </a:lnTo>
                  <a:lnTo>
                    <a:pt x="2420070" y="9808"/>
                  </a:lnTo>
                  <a:lnTo>
                    <a:pt x="2459751" y="36560"/>
                  </a:lnTo>
                  <a:lnTo>
                    <a:pt x="2486503" y="76241"/>
                  </a:lnTo>
                  <a:lnTo>
                    <a:pt x="2496312" y="124840"/>
                  </a:lnTo>
                  <a:lnTo>
                    <a:pt x="2496312" y="1123340"/>
                  </a:lnTo>
                  <a:lnTo>
                    <a:pt x="2486503" y="1171925"/>
                  </a:lnTo>
                  <a:lnTo>
                    <a:pt x="2459751" y="1211599"/>
                  </a:lnTo>
                  <a:lnTo>
                    <a:pt x="2420070" y="1238347"/>
                  </a:lnTo>
                  <a:lnTo>
                    <a:pt x="2371471" y="1248156"/>
                  </a:lnTo>
                  <a:lnTo>
                    <a:pt x="124841" y="1248156"/>
                  </a:lnTo>
                  <a:lnTo>
                    <a:pt x="76241" y="1238347"/>
                  </a:lnTo>
                  <a:lnTo>
                    <a:pt x="36560" y="1211599"/>
                  </a:lnTo>
                  <a:lnTo>
                    <a:pt x="9808" y="1171925"/>
                  </a:lnTo>
                  <a:lnTo>
                    <a:pt x="0" y="1123340"/>
                  </a:lnTo>
                  <a:lnTo>
                    <a:pt x="0" y="124840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815394" y="4088702"/>
            <a:ext cx="5371465" cy="230060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129915" marR="139700" algn="ctr">
              <a:lnSpc>
                <a:spcPts val="2480"/>
              </a:lnSpc>
              <a:spcBef>
                <a:spcPts val="515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Middle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collateral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artery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(profunda)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Posteriorly</a:t>
            </a:r>
            <a:endParaRPr sz="2400">
              <a:latin typeface="Times New Roman"/>
              <a:cs typeface="Times New Roman"/>
            </a:endParaRPr>
          </a:p>
          <a:p>
            <a:pPr marL="2995295" marR="5080" algn="ctr">
              <a:lnSpc>
                <a:spcPts val="2480"/>
              </a:lnSpc>
              <a:spcBef>
                <a:spcPts val="70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Interosseous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recurrent</a:t>
            </a:r>
            <a:r>
              <a:rPr sz="24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(posterior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interosseous-ulnar)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18624" y="269684"/>
            <a:ext cx="5756275" cy="5756275"/>
            <a:chOff x="3218624" y="269684"/>
            <a:chExt cx="5756275" cy="5756275"/>
          </a:xfrm>
        </p:grpSpPr>
        <p:sp>
          <p:nvSpPr>
            <p:cNvPr id="3" name="object 3"/>
            <p:cNvSpPr/>
            <p:nvPr/>
          </p:nvSpPr>
          <p:spPr>
            <a:xfrm>
              <a:off x="3224021" y="275082"/>
              <a:ext cx="5745480" cy="5745480"/>
            </a:xfrm>
            <a:custGeom>
              <a:avLst/>
              <a:gdLst/>
              <a:ahLst/>
              <a:cxnLst/>
              <a:rect l="l" t="t" r="r" b="b"/>
              <a:pathLst>
                <a:path w="5745480" h="5745480">
                  <a:moveTo>
                    <a:pt x="2872740" y="0"/>
                  </a:moveTo>
                  <a:lnTo>
                    <a:pt x="2824265" y="400"/>
                  </a:lnTo>
                  <a:lnTo>
                    <a:pt x="2775984" y="1598"/>
                  </a:lnTo>
                  <a:lnTo>
                    <a:pt x="2727903" y="3587"/>
                  </a:lnTo>
                  <a:lnTo>
                    <a:pt x="2680029" y="6360"/>
                  </a:lnTo>
                  <a:lnTo>
                    <a:pt x="2632368" y="9912"/>
                  </a:lnTo>
                  <a:lnTo>
                    <a:pt x="2584926" y="14236"/>
                  </a:lnTo>
                  <a:lnTo>
                    <a:pt x="2537710" y="19326"/>
                  </a:lnTo>
                  <a:lnTo>
                    <a:pt x="2490725" y="25175"/>
                  </a:lnTo>
                  <a:lnTo>
                    <a:pt x="2443978" y="31778"/>
                  </a:lnTo>
                  <a:lnTo>
                    <a:pt x="2397476" y="39127"/>
                  </a:lnTo>
                  <a:lnTo>
                    <a:pt x="2351224" y="47217"/>
                  </a:lnTo>
                  <a:lnTo>
                    <a:pt x="2305228" y="56042"/>
                  </a:lnTo>
                  <a:lnTo>
                    <a:pt x="2259496" y="65594"/>
                  </a:lnTo>
                  <a:lnTo>
                    <a:pt x="2214034" y="75868"/>
                  </a:lnTo>
                  <a:lnTo>
                    <a:pt x="2168847" y="86858"/>
                  </a:lnTo>
                  <a:lnTo>
                    <a:pt x="2123942" y="98558"/>
                  </a:lnTo>
                  <a:lnTo>
                    <a:pt x="2079325" y="110960"/>
                  </a:lnTo>
                  <a:lnTo>
                    <a:pt x="2035003" y="124058"/>
                  </a:lnTo>
                  <a:lnTo>
                    <a:pt x="1990982" y="137848"/>
                  </a:lnTo>
                  <a:lnTo>
                    <a:pt x="1947267" y="152321"/>
                  </a:lnTo>
                  <a:lnTo>
                    <a:pt x="1903867" y="167472"/>
                  </a:lnTo>
                  <a:lnTo>
                    <a:pt x="1860785" y="183295"/>
                  </a:lnTo>
                  <a:lnTo>
                    <a:pt x="1818030" y="199782"/>
                  </a:lnTo>
                  <a:lnTo>
                    <a:pt x="1775607" y="216929"/>
                  </a:lnTo>
                  <a:lnTo>
                    <a:pt x="1733523" y="234729"/>
                  </a:lnTo>
                  <a:lnTo>
                    <a:pt x="1691783" y="253175"/>
                  </a:lnTo>
                  <a:lnTo>
                    <a:pt x="1650395" y="272261"/>
                  </a:lnTo>
                  <a:lnTo>
                    <a:pt x="1609363" y="291981"/>
                  </a:lnTo>
                  <a:lnTo>
                    <a:pt x="1568696" y="312329"/>
                  </a:lnTo>
                  <a:lnTo>
                    <a:pt x="1528398" y="333297"/>
                  </a:lnTo>
                  <a:lnTo>
                    <a:pt x="1488477" y="354881"/>
                  </a:lnTo>
                  <a:lnTo>
                    <a:pt x="1448938" y="377074"/>
                  </a:lnTo>
                  <a:lnTo>
                    <a:pt x="1409788" y="399869"/>
                  </a:lnTo>
                  <a:lnTo>
                    <a:pt x="1371033" y="423260"/>
                  </a:lnTo>
                  <a:lnTo>
                    <a:pt x="1332680" y="447241"/>
                  </a:lnTo>
                  <a:lnTo>
                    <a:pt x="1294734" y="471805"/>
                  </a:lnTo>
                  <a:lnTo>
                    <a:pt x="1257202" y="496947"/>
                  </a:lnTo>
                  <a:lnTo>
                    <a:pt x="1220090" y="522660"/>
                  </a:lnTo>
                  <a:lnTo>
                    <a:pt x="1183404" y="548937"/>
                  </a:lnTo>
                  <a:lnTo>
                    <a:pt x="1147152" y="575773"/>
                  </a:lnTo>
                  <a:lnTo>
                    <a:pt x="1111338" y="603161"/>
                  </a:lnTo>
                  <a:lnTo>
                    <a:pt x="1075970" y="631095"/>
                  </a:lnTo>
                  <a:lnTo>
                    <a:pt x="1041054" y="659569"/>
                  </a:lnTo>
                  <a:lnTo>
                    <a:pt x="1006595" y="688576"/>
                  </a:lnTo>
                  <a:lnTo>
                    <a:pt x="972601" y="718110"/>
                  </a:lnTo>
                  <a:lnTo>
                    <a:pt x="939077" y="748165"/>
                  </a:lnTo>
                  <a:lnTo>
                    <a:pt x="906029" y="778734"/>
                  </a:lnTo>
                  <a:lnTo>
                    <a:pt x="873465" y="809811"/>
                  </a:lnTo>
                  <a:lnTo>
                    <a:pt x="841390" y="841390"/>
                  </a:lnTo>
                  <a:lnTo>
                    <a:pt x="809811" y="873465"/>
                  </a:lnTo>
                  <a:lnTo>
                    <a:pt x="778734" y="906029"/>
                  </a:lnTo>
                  <a:lnTo>
                    <a:pt x="748165" y="939077"/>
                  </a:lnTo>
                  <a:lnTo>
                    <a:pt x="718110" y="972601"/>
                  </a:lnTo>
                  <a:lnTo>
                    <a:pt x="688576" y="1006595"/>
                  </a:lnTo>
                  <a:lnTo>
                    <a:pt x="659569" y="1041054"/>
                  </a:lnTo>
                  <a:lnTo>
                    <a:pt x="631095" y="1075970"/>
                  </a:lnTo>
                  <a:lnTo>
                    <a:pt x="603161" y="1111338"/>
                  </a:lnTo>
                  <a:lnTo>
                    <a:pt x="575773" y="1147152"/>
                  </a:lnTo>
                  <a:lnTo>
                    <a:pt x="548937" y="1183404"/>
                  </a:lnTo>
                  <a:lnTo>
                    <a:pt x="522660" y="1220090"/>
                  </a:lnTo>
                  <a:lnTo>
                    <a:pt x="496947" y="1257202"/>
                  </a:lnTo>
                  <a:lnTo>
                    <a:pt x="471805" y="1294734"/>
                  </a:lnTo>
                  <a:lnTo>
                    <a:pt x="447241" y="1332680"/>
                  </a:lnTo>
                  <a:lnTo>
                    <a:pt x="423260" y="1371033"/>
                  </a:lnTo>
                  <a:lnTo>
                    <a:pt x="399869" y="1409788"/>
                  </a:lnTo>
                  <a:lnTo>
                    <a:pt x="377074" y="1448938"/>
                  </a:lnTo>
                  <a:lnTo>
                    <a:pt x="354881" y="1488477"/>
                  </a:lnTo>
                  <a:lnTo>
                    <a:pt x="333297" y="1528398"/>
                  </a:lnTo>
                  <a:lnTo>
                    <a:pt x="312329" y="1568696"/>
                  </a:lnTo>
                  <a:lnTo>
                    <a:pt x="291981" y="1609363"/>
                  </a:lnTo>
                  <a:lnTo>
                    <a:pt x="272261" y="1650395"/>
                  </a:lnTo>
                  <a:lnTo>
                    <a:pt x="253175" y="1691783"/>
                  </a:lnTo>
                  <a:lnTo>
                    <a:pt x="234729" y="1733523"/>
                  </a:lnTo>
                  <a:lnTo>
                    <a:pt x="216929" y="1775607"/>
                  </a:lnTo>
                  <a:lnTo>
                    <a:pt x="199782" y="1818030"/>
                  </a:lnTo>
                  <a:lnTo>
                    <a:pt x="183295" y="1860785"/>
                  </a:lnTo>
                  <a:lnTo>
                    <a:pt x="167472" y="1903867"/>
                  </a:lnTo>
                  <a:lnTo>
                    <a:pt x="152321" y="1947267"/>
                  </a:lnTo>
                  <a:lnTo>
                    <a:pt x="137848" y="1990982"/>
                  </a:lnTo>
                  <a:lnTo>
                    <a:pt x="124058" y="2035003"/>
                  </a:lnTo>
                  <a:lnTo>
                    <a:pt x="110960" y="2079325"/>
                  </a:lnTo>
                  <a:lnTo>
                    <a:pt x="98558" y="2123942"/>
                  </a:lnTo>
                  <a:lnTo>
                    <a:pt x="86858" y="2168847"/>
                  </a:lnTo>
                  <a:lnTo>
                    <a:pt x="75868" y="2214034"/>
                  </a:lnTo>
                  <a:lnTo>
                    <a:pt x="65594" y="2259496"/>
                  </a:lnTo>
                  <a:lnTo>
                    <a:pt x="56042" y="2305228"/>
                  </a:lnTo>
                  <a:lnTo>
                    <a:pt x="47217" y="2351224"/>
                  </a:lnTo>
                  <a:lnTo>
                    <a:pt x="39127" y="2397476"/>
                  </a:lnTo>
                  <a:lnTo>
                    <a:pt x="31778" y="2443978"/>
                  </a:lnTo>
                  <a:lnTo>
                    <a:pt x="25175" y="2490725"/>
                  </a:lnTo>
                  <a:lnTo>
                    <a:pt x="19326" y="2537710"/>
                  </a:lnTo>
                  <a:lnTo>
                    <a:pt x="14236" y="2584926"/>
                  </a:lnTo>
                  <a:lnTo>
                    <a:pt x="9912" y="2632368"/>
                  </a:lnTo>
                  <a:lnTo>
                    <a:pt x="6360" y="2680029"/>
                  </a:lnTo>
                  <a:lnTo>
                    <a:pt x="3587" y="2727903"/>
                  </a:lnTo>
                  <a:lnTo>
                    <a:pt x="1598" y="2775984"/>
                  </a:lnTo>
                  <a:lnTo>
                    <a:pt x="400" y="2824265"/>
                  </a:lnTo>
                  <a:lnTo>
                    <a:pt x="0" y="2872740"/>
                  </a:lnTo>
                  <a:lnTo>
                    <a:pt x="400" y="2921214"/>
                  </a:lnTo>
                  <a:lnTo>
                    <a:pt x="1598" y="2969495"/>
                  </a:lnTo>
                  <a:lnTo>
                    <a:pt x="3587" y="3017576"/>
                  </a:lnTo>
                  <a:lnTo>
                    <a:pt x="6360" y="3065450"/>
                  </a:lnTo>
                  <a:lnTo>
                    <a:pt x="9912" y="3113111"/>
                  </a:lnTo>
                  <a:lnTo>
                    <a:pt x="14236" y="3160553"/>
                  </a:lnTo>
                  <a:lnTo>
                    <a:pt x="19326" y="3207769"/>
                  </a:lnTo>
                  <a:lnTo>
                    <a:pt x="25175" y="3254754"/>
                  </a:lnTo>
                  <a:lnTo>
                    <a:pt x="31778" y="3301501"/>
                  </a:lnTo>
                  <a:lnTo>
                    <a:pt x="39127" y="3348003"/>
                  </a:lnTo>
                  <a:lnTo>
                    <a:pt x="47217" y="3394255"/>
                  </a:lnTo>
                  <a:lnTo>
                    <a:pt x="56042" y="3440251"/>
                  </a:lnTo>
                  <a:lnTo>
                    <a:pt x="65594" y="3485983"/>
                  </a:lnTo>
                  <a:lnTo>
                    <a:pt x="75868" y="3531445"/>
                  </a:lnTo>
                  <a:lnTo>
                    <a:pt x="86858" y="3576632"/>
                  </a:lnTo>
                  <a:lnTo>
                    <a:pt x="98558" y="3621537"/>
                  </a:lnTo>
                  <a:lnTo>
                    <a:pt x="110960" y="3666154"/>
                  </a:lnTo>
                  <a:lnTo>
                    <a:pt x="124058" y="3710476"/>
                  </a:lnTo>
                  <a:lnTo>
                    <a:pt x="137848" y="3754497"/>
                  </a:lnTo>
                  <a:lnTo>
                    <a:pt x="152321" y="3798212"/>
                  </a:lnTo>
                  <a:lnTo>
                    <a:pt x="167472" y="3841612"/>
                  </a:lnTo>
                  <a:lnTo>
                    <a:pt x="183295" y="3884694"/>
                  </a:lnTo>
                  <a:lnTo>
                    <a:pt x="199782" y="3927449"/>
                  </a:lnTo>
                  <a:lnTo>
                    <a:pt x="216929" y="3969872"/>
                  </a:lnTo>
                  <a:lnTo>
                    <a:pt x="234729" y="4011956"/>
                  </a:lnTo>
                  <a:lnTo>
                    <a:pt x="253175" y="4053696"/>
                  </a:lnTo>
                  <a:lnTo>
                    <a:pt x="272261" y="4095084"/>
                  </a:lnTo>
                  <a:lnTo>
                    <a:pt x="291981" y="4136116"/>
                  </a:lnTo>
                  <a:lnTo>
                    <a:pt x="312329" y="4176783"/>
                  </a:lnTo>
                  <a:lnTo>
                    <a:pt x="333297" y="4217081"/>
                  </a:lnTo>
                  <a:lnTo>
                    <a:pt x="354881" y="4257002"/>
                  </a:lnTo>
                  <a:lnTo>
                    <a:pt x="377074" y="4296541"/>
                  </a:lnTo>
                  <a:lnTo>
                    <a:pt x="399869" y="4335691"/>
                  </a:lnTo>
                  <a:lnTo>
                    <a:pt x="423260" y="4374446"/>
                  </a:lnTo>
                  <a:lnTo>
                    <a:pt x="447241" y="4412799"/>
                  </a:lnTo>
                  <a:lnTo>
                    <a:pt x="471805" y="4450745"/>
                  </a:lnTo>
                  <a:lnTo>
                    <a:pt x="496947" y="4488277"/>
                  </a:lnTo>
                  <a:lnTo>
                    <a:pt x="522660" y="4525389"/>
                  </a:lnTo>
                  <a:lnTo>
                    <a:pt x="548937" y="4562075"/>
                  </a:lnTo>
                  <a:lnTo>
                    <a:pt x="575773" y="4598327"/>
                  </a:lnTo>
                  <a:lnTo>
                    <a:pt x="603161" y="4634141"/>
                  </a:lnTo>
                  <a:lnTo>
                    <a:pt x="631095" y="4669509"/>
                  </a:lnTo>
                  <a:lnTo>
                    <a:pt x="659569" y="4704425"/>
                  </a:lnTo>
                  <a:lnTo>
                    <a:pt x="688576" y="4738884"/>
                  </a:lnTo>
                  <a:lnTo>
                    <a:pt x="718110" y="4772878"/>
                  </a:lnTo>
                  <a:lnTo>
                    <a:pt x="748165" y="4806402"/>
                  </a:lnTo>
                  <a:lnTo>
                    <a:pt x="778734" y="4839450"/>
                  </a:lnTo>
                  <a:lnTo>
                    <a:pt x="809811" y="4872014"/>
                  </a:lnTo>
                  <a:lnTo>
                    <a:pt x="841390" y="4904089"/>
                  </a:lnTo>
                  <a:lnTo>
                    <a:pt x="873465" y="4935668"/>
                  </a:lnTo>
                  <a:lnTo>
                    <a:pt x="906029" y="4966745"/>
                  </a:lnTo>
                  <a:lnTo>
                    <a:pt x="939077" y="4997314"/>
                  </a:lnTo>
                  <a:lnTo>
                    <a:pt x="972601" y="5027369"/>
                  </a:lnTo>
                  <a:lnTo>
                    <a:pt x="1006595" y="5056903"/>
                  </a:lnTo>
                  <a:lnTo>
                    <a:pt x="1041054" y="5085910"/>
                  </a:lnTo>
                  <a:lnTo>
                    <a:pt x="1075970" y="5114384"/>
                  </a:lnTo>
                  <a:lnTo>
                    <a:pt x="1111338" y="5142318"/>
                  </a:lnTo>
                  <a:lnTo>
                    <a:pt x="1147152" y="5169706"/>
                  </a:lnTo>
                  <a:lnTo>
                    <a:pt x="1183404" y="5196542"/>
                  </a:lnTo>
                  <a:lnTo>
                    <a:pt x="1220090" y="5222819"/>
                  </a:lnTo>
                  <a:lnTo>
                    <a:pt x="1257202" y="5248532"/>
                  </a:lnTo>
                  <a:lnTo>
                    <a:pt x="1294734" y="5273674"/>
                  </a:lnTo>
                  <a:lnTo>
                    <a:pt x="1332680" y="5298238"/>
                  </a:lnTo>
                  <a:lnTo>
                    <a:pt x="1371033" y="5322219"/>
                  </a:lnTo>
                  <a:lnTo>
                    <a:pt x="1409788" y="5345610"/>
                  </a:lnTo>
                  <a:lnTo>
                    <a:pt x="1448938" y="5368405"/>
                  </a:lnTo>
                  <a:lnTo>
                    <a:pt x="1488477" y="5390598"/>
                  </a:lnTo>
                  <a:lnTo>
                    <a:pt x="1528398" y="5412182"/>
                  </a:lnTo>
                  <a:lnTo>
                    <a:pt x="1568696" y="5433150"/>
                  </a:lnTo>
                  <a:lnTo>
                    <a:pt x="1609363" y="5453498"/>
                  </a:lnTo>
                  <a:lnTo>
                    <a:pt x="1650395" y="5473218"/>
                  </a:lnTo>
                  <a:lnTo>
                    <a:pt x="1691783" y="5492304"/>
                  </a:lnTo>
                  <a:lnTo>
                    <a:pt x="1733523" y="5510750"/>
                  </a:lnTo>
                  <a:lnTo>
                    <a:pt x="1775607" y="5528550"/>
                  </a:lnTo>
                  <a:lnTo>
                    <a:pt x="1818030" y="5545697"/>
                  </a:lnTo>
                  <a:lnTo>
                    <a:pt x="1860785" y="5562184"/>
                  </a:lnTo>
                  <a:lnTo>
                    <a:pt x="1903867" y="5578007"/>
                  </a:lnTo>
                  <a:lnTo>
                    <a:pt x="1947267" y="5593158"/>
                  </a:lnTo>
                  <a:lnTo>
                    <a:pt x="1990982" y="5607631"/>
                  </a:lnTo>
                  <a:lnTo>
                    <a:pt x="2035003" y="5621421"/>
                  </a:lnTo>
                  <a:lnTo>
                    <a:pt x="2079325" y="5634519"/>
                  </a:lnTo>
                  <a:lnTo>
                    <a:pt x="2123942" y="5646921"/>
                  </a:lnTo>
                  <a:lnTo>
                    <a:pt x="2168847" y="5658621"/>
                  </a:lnTo>
                  <a:lnTo>
                    <a:pt x="2214034" y="5669611"/>
                  </a:lnTo>
                  <a:lnTo>
                    <a:pt x="2259496" y="5679885"/>
                  </a:lnTo>
                  <a:lnTo>
                    <a:pt x="2305228" y="5689437"/>
                  </a:lnTo>
                  <a:lnTo>
                    <a:pt x="2351224" y="5698262"/>
                  </a:lnTo>
                  <a:lnTo>
                    <a:pt x="2397476" y="5706352"/>
                  </a:lnTo>
                  <a:lnTo>
                    <a:pt x="2443978" y="5713701"/>
                  </a:lnTo>
                  <a:lnTo>
                    <a:pt x="2490725" y="5720304"/>
                  </a:lnTo>
                  <a:lnTo>
                    <a:pt x="2537710" y="5726153"/>
                  </a:lnTo>
                  <a:lnTo>
                    <a:pt x="2584926" y="5731243"/>
                  </a:lnTo>
                  <a:lnTo>
                    <a:pt x="2632368" y="5735567"/>
                  </a:lnTo>
                  <a:lnTo>
                    <a:pt x="2680029" y="5739119"/>
                  </a:lnTo>
                  <a:lnTo>
                    <a:pt x="2727903" y="5741892"/>
                  </a:lnTo>
                  <a:lnTo>
                    <a:pt x="2775984" y="5743881"/>
                  </a:lnTo>
                  <a:lnTo>
                    <a:pt x="2824265" y="5745079"/>
                  </a:lnTo>
                  <a:lnTo>
                    <a:pt x="2872740" y="5745480"/>
                  </a:lnTo>
                  <a:lnTo>
                    <a:pt x="2921214" y="5745079"/>
                  </a:lnTo>
                  <a:lnTo>
                    <a:pt x="2969495" y="5743881"/>
                  </a:lnTo>
                  <a:lnTo>
                    <a:pt x="3017576" y="5741892"/>
                  </a:lnTo>
                  <a:lnTo>
                    <a:pt x="3065450" y="5739119"/>
                  </a:lnTo>
                  <a:lnTo>
                    <a:pt x="3113111" y="5735567"/>
                  </a:lnTo>
                  <a:lnTo>
                    <a:pt x="3160553" y="5731243"/>
                  </a:lnTo>
                  <a:lnTo>
                    <a:pt x="3207769" y="5726153"/>
                  </a:lnTo>
                  <a:lnTo>
                    <a:pt x="3254754" y="5720304"/>
                  </a:lnTo>
                  <a:lnTo>
                    <a:pt x="3301501" y="5713701"/>
                  </a:lnTo>
                  <a:lnTo>
                    <a:pt x="3348003" y="5706352"/>
                  </a:lnTo>
                  <a:lnTo>
                    <a:pt x="3394255" y="5698262"/>
                  </a:lnTo>
                  <a:lnTo>
                    <a:pt x="3440251" y="5689437"/>
                  </a:lnTo>
                  <a:lnTo>
                    <a:pt x="3485983" y="5679885"/>
                  </a:lnTo>
                  <a:lnTo>
                    <a:pt x="3531445" y="5669611"/>
                  </a:lnTo>
                  <a:lnTo>
                    <a:pt x="3576632" y="5658621"/>
                  </a:lnTo>
                  <a:lnTo>
                    <a:pt x="3621537" y="5646921"/>
                  </a:lnTo>
                  <a:lnTo>
                    <a:pt x="3666154" y="5634519"/>
                  </a:lnTo>
                  <a:lnTo>
                    <a:pt x="3710476" y="5621421"/>
                  </a:lnTo>
                  <a:lnTo>
                    <a:pt x="3754497" y="5607631"/>
                  </a:lnTo>
                  <a:lnTo>
                    <a:pt x="3798212" y="5593158"/>
                  </a:lnTo>
                  <a:lnTo>
                    <a:pt x="3841612" y="5578007"/>
                  </a:lnTo>
                  <a:lnTo>
                    <a:pt x="3884694" y="5562184"/>
                  </a:lnTo>
                  <a:lnTo>
                    <a:pt x="3927449" y="5545697"/>
                  </a:lnTo>
                  <a:lnTo>
                    <a:pt x="3969872" y="5528550"/>
                  </a:lnTo>
                  <a:lnTo>
                    <a:pt x="4011956" y="5510750"/>
                  </a:lnTo>
                  <a:lnTo>
                    <a:pt x="4053696" y="5492304"/>
                  </a:lnTo>
                  <a:lnTo>
                    <a:pt x="4095084" y="5473218"/>
                  </a:lnTo>
                  <a:lnTo>
                    <a:pt x="4136116" y="5453498"/>
                  </a:lnTo>
                  <a:lnTo>
                    <a:pt x="4176783" y="5433150"/>
                  </a:lnTo>
                  <a:lnTo>
                    <a:pt x="4217081" y="5412182"/>
                  </a:lnTo>
                  <a:lnTo>
                    <a:pt x="4257002" y="5390598"/>
                  </a:lnTo>
                  <a:lnTo>
                    <a:pt x="4296541" y="5368405"/>
                  </a:lnTo>
                  <a:lnTo>
                    <a:pt x="4335691" y="5345610"/>
                  </a:lnTo>
                  <a:lnTo>
                    <a:pt x="4374446" y="5322219"/>
                  </a:lnTo>
                  <a:lnTo>
                    <a:pt x="4412799" y="5298238"/>
                  </a:lnTo>
                  <a:lnTo>
                    <a:pt x="4450745" y="5273674"/>
                  </a:lnTo>
                  <a:lnTo>
                    <a:pt x="4488277" y="5248532"/>
                  </a:lnTo>
                  <a:lnTo>
                    <a:pt x="4525389" y="5222819"/>
                  </a:lnTo>
                  <a:lnTo>
                    <a:pt x="4562075" y="5196542"/>
                  </a:lnTo>
                  <a:lnTo>
                    <a:pt x="4598327" y="5169706"/>
                  </a:lnTo>
                  <a:lnTo>
                    <a:pt x="4634141" y="5142318"/>
                  </a:lnTo>
                  <a:lnTo>
                    <a:pt x="4669509" y="5114384"/>
                  </a:lnTo>
                  <a:lnTo>
                    <a:pt x="4704425" y="5085910"/>
                  </a:lnTo>
                  <a:lnTo>
                    <a:pt x="4738884" y="5056903"/>
                  </a:lnTo>
                  <a:lnTo>
                    <a:pt x="4772878" y="5027369"/>
                  </a:lnTo>
                  <a:lnTo>
                    <a:pt x="4806402" y="4997314"/>
                  </a:lnTo>
                  <a:lnTo>
                    <a:pt x="4839450" y="4966745"/>
                  </a:lnTo>
                  <a:lnTo>
                    <a:pt x="4872014" y="4935668"/>
                  </a:lnTo>
                  <a:lnTo>
                    <a:pt x="4904089" y="4904089"/>
                  </a:lnTo>
                  <a:lnTo>
                    <a:pt x="4935668" y="4872014"/>
                  </a:lnTo>
                  <a:lnTo>
                    <a:pt x="4966745" y="4839450"/>
                  </a:lnTo>
                  <a:lnTo>
                    <a:pt x="4997314" y="4806402"/>
                  </a:lnTo>
                  <a:lnTo>
                    <a:pt x="5027369" y="4772878"/>
                  </a:lnTo>
                  <a:lnTo>
                    <a:pt x="5056903" y="4738884"/>
                  </a:lnTo>
                  <a:lnTo>
                    <a:pt x="5085910" y="4704425"/>
                  </a:lnTo>
                  <a:lnTo>
                    <a:pt x="5114384" y="4669509"/>
                  </a:lnTo>
                  <a:lnTo>
                    <a:pt x="5142318" y="4634141"/>
                  </a:lnTo>
                  <a:lnTo>
                    <a:pt x="5169706" y="4598327"/>
                  </a:lnTo>
                  <a:lnTo>
                    <a:pt x="5196542" y="4562075"/>
                  </a:lnTo>
                  <a:lnTo>
                    <a:pt x="5222819" y="4525389"/>
                  </a:lnTo>
                  <a:lnTo>
                    <a:pt x="5248532" y="4488277"/>
                  </a:lnTo>
                  <a:lnTo>
                    <a:pt x="5273674" y="4450745"/>
                  </a:lnTo>
                  <a:lnTo>
                    <a:pt x="5298238" y="4412799"/>
                  </a:lnTo>
                  <a:lnTo>
                    <a:pt x="5322219" y="4374446"/>
                  </a:lnTo>
                  <a:lnTo>
                    <a:pt x="5345610" y="4335691"/>
                  </a:lnTo>
                  <a:lnTo>
                    <a:pt x="5368405" y="4296541"/>
                  </a:lnTo>
                  <a:lnTo>
                    <a:pt x="5390598" y="4257002"/>
                  </a:lnTo>
                  <a:lnTo>
                    <a:pt x="5412182" y="4217081"/>
                  </a:lnTo>
                  <a:lnTo>
                    <a:pt x="5433150" y="4176783"/>
                  </a:lnTo>
                  <a:lnTo>
                    <a:pt x="5453498" y="4136116"/>
                  </a:lnTo>
                  <a:lnTo>
                    <a:pt x="5473218" y="4095084"/>
                  </a:lnTo>
                  <a:lnTo>
                    <a:pt x="5492304" y="4053696"/>
                  </a:lnTo>
                  <a:lnTo>
                    <a:pt x="5510750" y="4011956"/>
                  </a:lnTo>
                  <a:lnTo>
                    <a:pt x="5528550" y="3969872"/>
                  </a:lnTo>
                  <a:lnTo>
                    <a:pt x="5545697" y="3927449"/>
                  </a:lnTo>
                  <a:lnTo>
                    <a:pt x="5562184" y="3884694"/>
                  </a:lnTo>
                  <a:lnTo>
                    <a:pt x="5578007" y="3841612"/>
                  </a:lnTo>
                  <a:lnTo>
                    <a:pt x="5593158" y="3798212"/>
                  </a:lnTo>
                  <a:lnTo>
                    <a:pt x="5607631" y="3754497"/>
                  </a:lnTo>
                  <a:lnTo>
                    <a:pt x="5621421" y="3710476"/>
                  </a:lnTo>
                  <a:lnTo>
                    <a:pt x="5634519" y="3666154"/>
                  </a:lnTo>
                  <a:lnTo>
                    <a:pt x="5646921" y="3621537"/>
                  </a:lnTo>
                  <a:lnTo>
                    <a:pt x="5658621" y="3576632"/>
                  </a:lnTo>
                  <a:lnTo>
                    <a:pt x="5669611" y="3531445"/>
                  </a:lnTo>
                  <a:lnTo>
                    <a:pt x="5679885" y="3485983"/>
                  </a:lnTo>
                  <a:lnTo>
                    <a:pt x="5689437" y="3440251"/>
                  </a:lnTo>
                  <a:lnTo>
                    <a:pt x="5698262" y="3394255"/>
                  </a:lnTo>
                  <a:lnTo>
                    <a:pt x="5706352" y="3348003"/>
                  </a:lnTo>
                  <a:lnTo>
                    <a:pt x="5713701" y="3301501"/>
                  </a:lnTo>
                  <a:lnTo>
                    <a:pt x="5720304" y="3254754"/>
                  </a:lnTo>
                  <a:lnTo>
                    <a:pt x="5726153" y="3207769"/>
                  </a:lnTo>
                  <a:lnTo>
                    <a:pt x="5731243" y="3160553"/>
                  </a:lnTo>
                  <a:lnTo>
                    <a:pt x="5735567" y="3113111"/>
                  </a:lnTo>
                  <a:lnTo>
                    <a:pt x="5739119" y="3065450"/>
                  </a:lnTo>
                  <a:lnTo>
                    <a:pt x="5741892" y="3017576"/>
                  </a:lnTo>
                  <a:lnTo>
                    <a:pt x="5743881" y="2969495"/>
                  </a:lnTo>
                  <a:lnTo>
                    <a:pt x="5745079" y="2921214"/>
                  </a:lnTo>
                  <a:lnTo>
                    <a:pt x="5745480" y="2872740"/>
                  </a:lnTo>
                  <a:lnTo>
                    <a:pt x="5745079" y="2824265"/>
                  </a:lnTo>
                  <a:lnTo>
                    <a:pt x="5743881" y="2775984"/>
                  </a:lnTo>
                  <a:lnTo>
                    <a:pt x="5741892" y="2727903"/>
                  </a:lnTo>
                  <a:lnTo>
                    <a:pt x="5739119" y="2680029"/>
                  </a:lnTo>
                  <a:lnTo>
                    <a:pt x="5735567" y="2632368"/>
                  </a:lnTo>
                  <a:lnTo>
                    <a:pt x="5731243" y="2584926"/>
                  </a:lnTo>
                  <a:lnTo>
                    <a:pt x="5726153" y="2537710"/>
                  </a:lnTo>
                  <a:lnTo>
                    <a:pt x="5720304" y="2490725"/>
                  </a:lnTo>
                  <a:lnTo>
                    <a:pt x="5713701" y="2443978"/>
                  </a:lnTo>
                  <a:lnTo>
                    <a:pt x="5706352" y="2397476"/>
                  </a:lnTo>
                  <a:lnTo>
                    <a:pt x="5698262" y="2351224"/>
                  </a:lnTo>
                  <a:lnTo>
                    <a:pt x="5689437" y="2305228"/>
                  </a:lnTo>
                  <a:lnTo>
                    <a:pt x="5679885" y="2259496"/>
                  </a:lnTo>
                  <a:lnTo>
                    <a:pt x="5669611" y="2214034"/>
                  </a:lnTo>
                  <a:lnTo>
                    <a:pt x="5658621" y="2168847"/>
                  </a:lnTo>
                  <a:lnTo>
                    <a:pt x="5646921" y="2123942"/>
                  </a:lnTo>
                  <a:lnTo>
                    <a:pt x="5634519" y="2079325"/>
                  </a:lnTo>
                  <a:lnTo>
                    <a:pt x="5621421" y="2035003"/>
                  </a:lnTo>
                  <a:lnTo>
                    <a:pt x="5607631" y="1990982"/>
                  </a:lnTo>
                  <a:lnTo>
                    <a:pt x="5593158" y="1947267"/>
                  </a:lnTo>
                  <a:lnTo>
                    <a:pt x="5578007" y="1903867"/>
                  </a:lnTo>
                  <a:lnTo>
                    <a:pt x="5562184" y="1860785"/>
                  </a:lnTo>
                  <a:lnTo>
                    <a:pt x="5545697" y="1818030"/>
                  </a:lnTo>
                  <a:lnTo>
                    <a:pt x="5528550" y="1775607"/>
                  </a:lnTo>
                  <a:lnTo>
                    <a:pt x="5510750" y="1733523"/>
                  </a:lnTo>
                  <a:lnTo>
                    <a:pt x="5492304" y="1691783"/>
                  </a:lnTo>
                  <a:lnTo>
                    <a:pt x="5473218" y="1650395"/>
                  </a:lnTo>
                  <a:lnTo>
                    <a:pt x="5453498" y="1609363"/>
                  </a:lnTo>
                  <a:lnTo>
                    <a:pt x="5433150" y="1568696"/>
                  </a:lnTo>
                  <a:lnTo>
                    <a:pt x="5412182" y="1528398"/>
                  </a:lnTo>
                  <a:lnTo>
                    <a:pt x="5390598" y="1488477"/>
                  </a:lnTo>
                  <a:lnTo>
                    <a:pt x="5368405" y="1448938"/>
                  </a:lnTo>
                  <a:lnTo>
                    <a:pt x="5345610" y="1409788"/>
                  </a:lnTo>
                  <a:lnTo>
                    <a:pt x="5322219" y="1371033"/>
                  </a:lnTo>
                  <a:lnTo>
                    <a:pt x="5298238" y="1332680"/>
                  </a:lnTo>
                  <a:lnTo>
                    <a:pt x="5273674" y="1294734"/>
                  </a:lnTo>
                  <a:lnTo>
                    <a:pt x="5248532" y="1257202"/>
                  </a:lnTo>
                  <a:lnTo>
                    <a:pt x="5222819" y="1220090"/>
                  </a:lnTo>
                  <a:lnTo>
                    <a:pt x="5196542" y="1183404"/>
                  </a:lnTo>
                  <a:lnTo>
                    <a:pt x="5169706" y="1147152"/>
                  </a:lnTo>
                  <a:lnTo>
                    <a:pt x="5142318" y="1111338"/>
                  </a:lnTo>
                  <a:lnTo>
                    <a:pt x="5114384" y="1075970"/>
                  </a:lnTo>
                  <a:lnTo>
                    <a:pt x="5085910" y="1041054"/>
                  </a:lnTo>
                  <a:lnTo>
                    <a:pt x="5056903" y="1006595"/>
                  </a:lnTo>
                  <a:lnTo>
                    <a:pt x="5027369" y="972601"/>
                  </a:lnTo>
                  <a:lnTo>
                    <a:pt x="4997314" y="939077"/>
                  </a:lnTo>
                  <a:lnTo>
                    <a:pt x="4966745" y="906029"/>
                  </a:lnTo>
                  <a:lnTo>
                    <a:pt x="4935668" y="873465"/>
                  </a:lnTo>
                  <a:lnTo>
                    <a:pt x="4904089" y="841390"/>
                  </a:lnTo>
                  <a:lnTo>
                    <a:pt x="4872014" y="809811"/>
                  </a:lnTo>
                  <a:lnTo>
                    <a:pt x="4839450" y="778734"/>
                  </a:lnTo>
                  <a:lnTo>
                    <a:pt x="4806402" y="748165"/>
                  </a:lnTo>
                  <a:lnTo>
                    <a:pt x="4772878" y="718110"/>
                  </a:lnTo>
                  <a:lnTo>
                    <a:pt x="4738884" y="688576"/>
                  </a:lnTo>
                  <a:lnTo>
                    <a:pt x="4704425" y="659569"/>
                  </a:lnTo>
                  <a:lnTo>
                    <a:pt x="4669509" y="631095"/>
                  </a:lnTo>
                  <a:lnTo>
                    <a:pt x="4634141" y="603161"/>
                  </a:lnTo>
                  <a:lnTo>
                    <a:pt x="4598327" y="575773"/>
                  </a:lnTo>
                  <a:lnTo>
                    <a:pt x="4562075" y="548937"/>
                  </a:lnTo>
                  <a:lnTo>
                    <a:pt x="4525389" y="522660"/>
                  </a:lnTo>
                  <a:lnTo>
                    <a:pt x="4488277" y="496947"/>
                  </a:lnTo>
                  <a:lnTo>
                    <a:pt x="4450745" y="471805"/>
                  </a:lnTo>
                  <a:lnTo>
                    <a:pt x="4412799" y="447241"/>
                  </a:lnTo>
                  <a:lnTo>
                    <a:pt x="4374446" y="423260"/>
                  </a:lnTo>
                  <a:lnTo>
                    <a:pt x="4335691" y="399869"/>
                  </a:lnTo>
                  <a:lnTo>
                    <a:pt x="4296541" y="377074"/>
                  </a:lnTo>
                  <a:lnTo>
                    <a:pt x="4257002" y="354881"/>
                  </a:lnTo>
                  <a:lnTo>
                    <a:pt x="4217081" y="333297"/>
                  </a:lnTo>
                  <a:lnTo>
                    <a:pt x="4176783" y="312329"/>
                  </a:lnTo>
                  <a:lnTo>
                    <a:pt x="4136116" y="291981"/>
                  </a:lnTo>
                  <a:lnTo>
                    <a:pt x="4095084" y="272261"/>
                  </a:lnTo>
                  <a:lnTo>
                    <a:pt x="4053696" y="253175"/>
                  </a:lnTo>
                  <a:lnTo>
                    <a:pt x="4011956" y="234729"/>
                  </a:lnTo>
                  <a:lnTo>
                    <a:pt x="3969872" y="216929"/>
                  </a:lnTo>
                  <a:lnTo>
                    <a:pt x="3927449" y="199782"/>
                  </a:lnTo>
                  <a:lnTo>
                    <a:pt x="3884694" y="183295"/>
                  </a:lnTo>
                  <a:lnTo>
                    <a:pt x="3841612" y="167472"/>
                  </a:lnTo>
                  <a:lnTo>
                    <a:pt x="3798212" y="152321"/>
                  </a:lnTo>
                  <a:lnTo>
                    <a:pt x="3754497" y="137848"/>
                  </a:lnTo>
                  <a:lnTo>
                    <a:pt x="3710476" y="124058"/>
                  </a:lnTo>
                  <a:lnTo>
                    <a:pt x="3666154" y="110960"/>
                  </a:lnTo>
                  <a:lnTo>
                    <a:pt x="3621537" y="98558"/>
                  </a:lnTo>
                  <a:lnTo>
                    <a:pt x="3576632" y="86858"/>
                  </a:lnTo>
                  <a:lnTo>
                    <a:pt x="3531445" y="75868"/>
                  </a:lnTo>
                  <a:lnTo>
                    <a:pt x="3485983" y="65594"/>
                  </a:lnTo>
                  <a:lnTo>
                    <a:pt x="3440251" y="56042"/>
                  </a:lnTo>
                  <a:lnTo>
                    <a:pt x="3394255" y="47217"/>
                  </a:lnTo>
                  <a:lnTo>
                    <a:pt x="3348003" y="39127"/>
                  </a:lnTo>
                  <a:lnTo>
                    <a:pt x="3301501" y="31778"/>
                  </a:lnTo>
                  <a:lnTo>
                    <a:pt x="3254754" y="25175"/>
                  </a:lnTo>
                  <a:lnTo>
                    <a:pt x="3207769" y="19326"/>
                  </a:lnTo>
                  <a:lnTo>
                    <a:pt x="3160553" y="14236"/>
                  </a:lnTo>
                  <a:lnTo>
                    <a:pt x="3113111" y="9912"/>
                  </a:lnTo>
                  <a:lnTo>
                    <a:pt x="3065450" y="6360"/>
                  </a:lnTo>
                  <a:lnTo>
                    <a:pt x="3017576" y="3587"/>
                  </a:lnTo>
                  <a:lnTo>
                    <a:pt x="2969495" y="1598"/>
                  </a:lnTo>
                  <a:lnTo>
                    <a:pt x="2921214" y="400"/>
                  </a:lnTo>
                  <a:lnTo>
                    <a:pt x="2872740" y="0"/>
                  </a:lnTo>
                  <a:close/>
                </a:path>
              </a:pathLst>
            </a:custGeom>
            <a:solidFill>
              <a:srgbClr val="1F202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24021" y="275082"/>
              <a:ext cx="5745480" cy="5745480"/>
            </a:xfrm>
            <a:custGeom>
              <a:avLst/>
              <a:gdLst/>
              <a:ahLst/>
              <a:cxnLst/>
              <a:rect l="l" t="t" r="r" b="b"/>
              <a:pathLst>
                <a:path w="5745480" h="5745480">
                  <a:moveTo>
                    <a:pt x="0" y="2872740"/>
                  </a:moveTo>
                  <a:lnTo>
                    <a:pt x="400" y="2824265"/>
                  </a:lnTo>
                  <a:lnTo>
                    <a:pt x="1598" y="2775984"/>
                  </a:lnTo>
                  <a:lnTo>
                    <a:pt x="3587" y="2727903"/>
                  </a:lnTo>
                  <a:lnTo>
                    <a:pt x="6360" y="2680029"/>
                  </a:lnTo>
                  <a:lnTo>
                    <a:pt x="9912" y="2632368"/>
                  </a:lnTo>
                  <a:lnTo>
                    <a:pt x="14236" y="2584926"/>
                  </a:lnTo>
                  <a:lnTo>
                    <a:pt x="19326" y="2537710"/>
                  </a:lnTo>
                  <a:lnTo>
                    <a:pt x="25175" y="2490725"/>
                  </a:lnTo>
                  <a:lnTo>
                    <a:pt x="31778" y="2443978"/>
                  </a:lnTo>
                  <a:lnTo>
                    <a:pt x="39127" y="2397476"/>
                  </a:lnTo>
                  <a:lnTo>
                    <a:pt x="47217" y="2351224"/>
                  </a:lnTo>
                  <a:lnTo>
                    <a:pt x="56042" y="2305228"/>
                  </a:lnTo>
                  <a:lnTo>
                    <a:pt x="65594" y="2259496"/>
                  </a:lnTo>
                  <a:lnTo>
                    <a:pt x="75868" y="2214034"/>
                  </a:lnTo>
                  <a:lnTo>
                    <a:pt x="86858" y="2168847"/>
                  </a:lnTo>
                  <a:lnTo>
                    <a:pt x="98558" y="2123942"/>
                  </a:lnTo>
                  <a:lnTo>
                    <a:pt x="110960" y="2079325"/>
                  </a:lnTo>
                  <a:lnTo>
                    <a:pt x="124058" y="2035003"/>
                  </a:lnTo>
                  <a:lnTo>
                    <a:pt x="137848" y="1990982"/>
                  </a:lnTo>
                  <a:lnTo>
                    <a:pt x="152321" y="1947267"/>
                  </a:lnTo>
                  <a:lnTo>
                    <a:pt x="167472" y="1903867"/>
                  </a:lnTo>
                  <a:lnTo>
                    <a:pt x="183295" y="1860785"/>
                  </a:lnTo>
                  <a:lnTo>
                    <a:pt x="199782" y="1818030"/>
                  </a:lnTo>
                  <a:lnTo>
                    <a:pt x="216929" y="1775607"/>
                  </a:lnTo>
                  <a:lnTo>
                    <a:pt x="234729" y="1733523"/>
                  </a:lnTo>
                  <a:lnTo>
                    <a:pt x="253175" y="1691783"/>
                  </a:lnTo>
                  <a:lnTo>
                    <a:pt x="272261" y="1650395"/>
                  </a:lnTo>
                  <a:lnTo>
                    <a:pt x="291981" y="1609363"/>
                  </a:lnTo>
                  <a:lnTo>
                    <a:pt x="312329" y="1568696"/>
                  </a:lnTo>
                  <a:lnTo>
                    <a:pt x="333297" y="1528398"/>
                  </a:lnTo>
                  <a:lnTo>
                    <a:pt x="354881" y="1488477"/>
                  </a:lnTo>
                  <a:lnTo>
                    <a:pt x="377074" y="1448938"/>
                  </a:lnTo>
                  <a:lnTo>
                    <a:pt x="399869" y="1409788"/>
                  </a:lnTo>
                  <a:lnTo>
                    <a:pt x="423260" y="1371033"/>
                  </a:lnTo>
                  <a:lnTo>
                    <a:pt x="447241" y="1332680"/>
                  </a:lnTo>
                  <a:lnTo>
                    <a:pt x="471805" y="1294734"/>
                  </a:lnTo>
                  <a:lnTo>
                    <a:pt x="496947" y="1257202"/>
                  </a:lnTo>
                  <a:lnTo>
                    <a:pt x="522660" y="1220090"/>
                  </a:lnTo>
                  <a:lnTo>
                    <a:pt x="548937" y="1183404"/>
                  </a:lnTo>
                  <a:lnTo>
                    <a:pt x="575773" y="1147152"/>
                  </a:lnTo>
                  <a:lnTo>
                    <a:pt x="603161" y="1111338"/>
                  </a:lnTo>
                  <a:lnTo>
                    <a:pt x="631095" y="1075970"/>
                  </a:lnTo>
                  <a:lnTo>
                    <a:pt x="659569" y="1041054"/>
                  </a:lnTo>
                  <a:lnTo>
                    <a:pt x="688576" y="1006595"/>
                  </a:lnTo>
                  <a:lnTo>
                    <a:pt x="718110" y="972601"/>
                  </a:lnTo>
                  <a:lnTo>
                    <a:pt x="748165" y="939077"/>
                  </a:lnTo>
                  <a:lnTo>
                    <a:pt x="778734" y="906029"/>
                  </a:lnTo>
                  <a:lnTo>
                    <a:pt x="809811" y="873465"/>
                  </a:lnTo>
                  <a:lnTo>
                    <a:pt x="841390" y="841390"/>
                  </a:lnTo>
                  <a:lnTo>
                    <a:pt x="873465" y="809811"/>
                  </a:lnTo>
                  <a:lnTo>
                    <a:pt x="906029" y="778734"/>
                  </a:lnTo>
                  <a:lnTo>
                    <a:pt x="939077" y="748165"/>
                  </a:lnTo>
                  <a:lnTo>
                    <a:pt x="972601" y="718110"/>
                  </a:lnTo>
                  <a:lnTo>
                    <a:pt x="1006595" y="688576"/>
                  </a:lnTo>
                  <a:lnTo>
                    <a:pt x="1041054" y="659569"/>
                  </a:lnTo>
                  <a:lnTo>
                    <a:pt x="1075970" y="631095"/>
                  </a:lnTo>
                  <a:lnTo>
                    <a:pt x="1111338" y="603161"/>
                  </a:lnTo>
                  <a:lnTo>
                    <a:pt x="1147152" y="575773"/>
                  </a:lnTo>
                  <a:lnTo>
                    <a:pt x="1183404" y="548937"/>
                  </a:lnTo>
                  <a:lnTo>
                    <a:pt x="1220090" y="522660"/>
                  </a:lnTo>
                  <a:lnTo>
                    <a:pt x="1257202" y="496947"/>
                  </a:lnTo>
                  <a:lnTo>
                    <a:pt x="1294734" y="471805"/>
                  </a:lnTo>
                  <a:lnTo>
                    <a:pt x="1332680" y="447241"/>
                  </a:lnTo>
                  <a:lnTo>
                    <a:pt x="1371033" y="423260"/>
                  </a:lnTo>
                  <a:lnTo>
                    <a:pt x="1409788" y="399869"/>
                  </a:lnTo>
                  <a:lnTo>
                    <a:pt x="1448938" y="377074"/>
                  </a:lnTo>
                  <a:lnTo>
                    <a:pt x="1488477" y="354881"/>
                  </a:lnTo>
                  <a:lnTo>
                    <a:pt x="1528398" y="333297"/>
                  </a:lnTo>
                  <a:lnTo>
                    <a:pt x="1568696" y="312329"/>
                  </a:lnTo>
                  <a:lnTo>
                    <a:pt x="1609363" y="291981"/>
                  </a:lnTo>
                  <a:lnTo>
                    <a:pt x="1650395" y="272261"/>
                  </a:lnTo>
                  <a:lnTo>
                    <a:pt x="1691783" y="253175"/>
                  </a:lnTo>
                  <a:lnTo>
                    <a:pt x="1733523" y="234729"/>
                  </a:lnTo>
                  <a:lnTo>
                    <a:pt x="1775607" y="216929"/>
                  </a:lnTo>
                  <a:lnTo>
                    <a:pt x="1818030" y="199782"/>
                  </a:lnTo>
                  <a:lnTo>
                    <a:pt x="1860785" y="183295"/>
                  </a:lnTo>
                  <a:lnTo>
                    <a:pt x="1903867" y="167472"/>
                  </a:lnTo>
                  <a:lnTo>
                    <a:pt x="1947267" y="152321"/>
                  </a:lnTo>
                  <a:lnTo>
                    <a:pt x="1990982" y="137848"/>
                  </a:lnTo>
                  <a:lnTo>
                    <a:pt x="2035003" y="124058"/>
                  </a:lnTo>
                  <a:lnTo>
                    <a:pt x="2079325" y="110960"/>
                  </a:lnTo>
                  <a:lnTo>
                    <a:pt x="2123942" y="98558"/>
                  </a:lnTo>
                  <a:lnTo>
                    <a:pt x="2168847" y="86858"/>
                  </a:lnTo>
                  <a:lnTo>
                    <a:pt x="2214034" y="75868"/>
                  </a:lnTo>
                  <a:lnTo>
                    <a:pt x="2259496" y="65594"/>
                  </a:lnTo>
                  <a:lnTo>
                    <a:pt x="2305228" y="56042"/>
                  </a:lnTo>
                  <a:lnTo>
                    <a:pt x="2351224" y="47217"/>
                  </a:lnTo>
                  <a:lnTo>
                    <a:pt x="2397476" y="39127"/>
                  </a:lnTo>
                  <a:lnTo>
                    <a:pt x="2443978" y="31778"/>
                  </a:lnTo>
                  <a:lnTo>
                    <a:pt x="2490725" y="25175"/>
                  </a:lnTo>
                  <a:lnTo>
                    <a:pt x="2537710" y="19326"/>
                  </a:lnTo>
                  <a:lnTo>
                    <a:pt x="2584926" y="14236"/>
                  </a:lnTo>
                  <a:lnTo>
                    <a:pt x="2632368" y="9912"/>
                  </a:lnTo>
                  <a:lnTo>
                    <a:pt x="2680029" y="6360"/>
                  </a:lnTo>
                  <a:lnTo>
                    <a:pt x="2727903" y="3587"/>
                  </a:lnTo>
                  <a:lnTo>
                    <a:pt x="2775984" y="1598"/>
                  </a:lnTo>
                  <a:lnTo>
                    <a:pt x="2824265" y="400"/>
                  </a:lnTo>
                  <a:lnTo>
                    <a:pt x="2872740" y="0"/>
                  </a:lnTo>
                  <a:lnTo>
                    <a:pt x="2921214" y="400"/>
                  </a:lnTo>
                  <a:lnTo>
                    <a:pt x="2969495" y="1598"/>
                  </a:lnTo>
                  <a:lnTo>
                    <a:pt x="3017576" y="3587"/>
                  </a:lnTo>
                  <a:lnTo>
                    <a:pt x="3065450" y="6360"/>
                  </a:lnTo>
                  <a:lnTo>
                    <a:pt x="3113111" y="9912"/>
                  </a:lnTo>
                  <a:lnTo>
                    <a:pt x="3160553" y="14236"/>
                  </a:lnTo>
                  <a:lnTo>
                    <a:pt x="3207769" y="19326"/>
                  </a:lnTo>
                  <a:lnTo>
                    <a:pt x="3254754" y="25175"/>
                  </a:lnTo>
                  <a:lnTo>
                    <a:pt x="3301501" y="31778"/>
                  </a:lnTo>
                  <a:lnTo>
                    <a:pt x="3348003" y="39127"/>
                  </a:lnTo>
                  <a:lnTo>
                    <a:pt x="3394255" y="47217"/>
                  </a:lnTo>
                  <a:lnTo>
                    <a:pt x="3440251" y="56042"/>
                  </a:lnTo>
                  <a:lnTo>
                    <a:pt x="3485983" y="65594"/>
                  </a:lnTo>
                  <a:lnTo>
                    <a:pt x="3531445" y="75868"/>
                  </a:lnTo>
                  <a:lnTo>
                    <a:pt x="3576632" y="86858"/>
                  </a:lnTo>
                  <a:lnTo>
                    <a:pt x="3621537" y="98558"/>
                  </a:lnTo>
                  <a:lnTo>
                    <a:pt x="3666154" y="110960"/>
                  </a:lnTo>
                  <a:lnTo>
                    <a:pt x="3710476" y="124058"/>
                  </a:lnTo>
                  <a:lnTo>
                    <a:pt x="3754497" y="137848"/>
                  </a:lnTo>
                  <a:lnTo>
                    <a:pt x="3798212" y="152321"/>
                  </a:lnTo>
                  <a:lnTo>
                    <a:pt x="3841612" y="167472"/>
                  </a:lnTo>
                  <a:lnTo>
                    <a:pt x="3884694" y="183295"/>
                  </a:lnTo>
                  <a:lnTo>
                    <a:pt x="3927449" y="199782"/>
                  </a:lnTo>
                  <a:lnTo>
                    <a:pt x="3969872" y="216929"/>
                  </a:lnTo>
                  <a:lnTo>
                    <a:pt x="4011956" y="234729"/>
                  </a:lnTo>
                  <a:lnTo>
                    <a:pt x="4053696" y="253175"/>
                  </a:lnTo>
                  <a:lnTo>
                    <a:pt x="4095084" y="272261"/>
                  </a:lnTo>
                  <a:lnTo>
                    <a:pt x="4136116" y="291981"/>
                  </a:lnTo>
                  <a:lnTo>
                    <a:pt x="4176783" y="312329"/>
                  </a:lnTo>
                  <a:lnTo>
                    <a:pt x="4217081" y="333297"/>
                  </a:lnTo>
                  <a:lnTo>
                    <a:pt x="4257002" y="354881"/>
                  </a:lnTo>
                  <a:lnTo>
                    <a:pt x="4296541" y="377074"/>
                  </a:lnTo>
                  <a:lnTo>
                    <a:pt x="4335691" y="399869"/>
                  </a:lnTo>
                  <a:lnTo>
                    <a:pt x="4374446" y="423260"/>
                  </a:lnTo>
                  <a:lnTo>
                    <a:pt x="4412799" y="447241"/>
                  </a:lnTo>
                  <a:lnTo>
                    <a:pt x="4450745" y="471805"/>
                  </a:lnTo>
                  <a:lnTo>
                    <a:pt x="4488277" y="496947"/>
                  </a:lnTo>
                  <a:lnTo>
                    <a:pt x="4525389" y="522660"/>
                  </a:lnTo>
                  <a:lnTo>
                    <a:pt x="4562075" y="548937"/>
                  </a:lnTo>
                  <a:lnTo>
                    <a:pt x="4598327" y="575773"/>
                  </a:lnTo>
                  <a:lnTo>
                    <a:pt x="4634141" y="603161"/>
                  </a:lnTo>
                  <a:lnTo>
                    <a:pt x="4669509" y="631095"/>
                  </a:lnTo>
                  <a:lnTo>
                    <a:pt x="4704425" y="659569"/>
                  </a:lnTo>
                  <a:lnTo>
                    <a:pt x="4738884" y="688576"/>
                  </a:lnTo>
                  <a:lnTo>
                    <a:pt x="4772878" y="718110"/>
                  </a:lnTo>
                  <a:lnTo>
                    <a:pt x="4806402" y="748165"/>
                  </a:lnTo>
                  <a:lnTo>
                    <a:pt x="4839450" y="778734"/>
                  </a:lnTo>
                  <a:lnTo>
                    <a:pt x="4872014" y="809811"/>
                  </a:lnTo>
                  <a:lnTo>
                    <a:pt x="4904089" y="841390"/>
                  </a:lnTo>
                  <a:lnTo>
                    <a:pt x="4935668" y="873465"/>
                  </a:lnTo>
                  <a:lnTo>
                    <a:pt x="4966745" y="906029"/>
                  </a:lnTo>
                  <a:lnTo>
                    <a:pt x="4997314" y="939077"/>
                  </a:lnTo>
                  <a:lnTo>
                    <a:pt x="5027369" y="972601"/>
                  </a:lnTo>
                  <a:lnTo>
                    <a:pt x="5056903" y="1006595"/>
                  </a:lnTo>
                  <a:lnTo>
                    <a:pt x="5085910" y="1041054"/>
                  </a:lnTo>
                  <a:lnTo>
                    <a:pt x="5114384" y="1075970"/>
                  </a:lnTo>
                  <a:lnTo>
                    <a:pt x="5142318" y="1111338"/>
                  </a:lnTo>
                  <a:lnTo>
                    <a:pt x="5169706" y="1147152"/>
                  </a:lnTo>
                  <a:lnTo>
                    <a:pt x="5196542" y="1183404"/>
                  </a:lnTo>
                  <a:lnTo>
                    <a:pt x="5222819" y="1220090"/>
                  </a:lnTo>
                  <a:lnTo>
                    <a:pt x="5248532" y="1257202"/>
                  </a:lnTo>
                  <a:lnTo>
                    <a:pt x="5273674" y="1294734"/>
                  </a:lnTo>
                  <a:lnTo>
                    <a:pt x="5298238" y="1332680"/>
                  </a:lnTo>
                  <a:lnTo>
                    <a:pt x="5322219" y="1371033"/>
                  </a:lnTo>
                  <a:lnTo>
                    <a:pt x="5345610" y="1409788"/>
                  </a:lnTo>
                  <a:lnTo>
                    <a:pt x="5368405" y="1448938"/>
                  </a:lnTo>
                  <a:lnTo>
                    <a:pt x="5390598" y="1488477"/>
                  </a:lnTo>
                  <a:lnTo>
                    <a:pt x="5412182" y="1528398"/>
                  </a:lnTo>
                  <a:lnTo>
                    <a:pt x="5433150" y="1568696"/>
                  </a:lnTo>
                  <a:lnTo>
                    <a:pt x="5453498" y="1609363"/>
                  </a:lnTo>
                  <a:lnTo>
                    <a:pt x="5473218" y="1650395"/>
                  </a:lnTo>
                  <a:lnTo>
                    <a:pt x="5492304" y="1691783"/>
                  </a:lnTo>
                  <a:lnTo>
                    <a:pt x="5510750" y="1733523"/>
                  </a:lnTo>
                  <a:lnTo>
                    <a:pt x="5528550" y="1775607"/>
                  </a:lnTo>
                  <a:lnTo>
                    <a:pt x="5545697" y="1818030"/>
                  </a:lnTo>
                  <a:lnTo>
                    <a:pt x="5562184" y="1860785"/>
                  </a:lnTo>
                  <a:lnTo>
                    <a:pt x="5578007" y="1903867"/>
                  </a:lnTo>
                  <a:lnTo>
                    <a:pt x="5593158" y="1947267"/>
                  </a:lnTo>
                  <a:lnTo>
                    <a:pt x="5607631" y="1990982"/>
                  </a:lnTo>
                  <a:lnTo>
                    <a:pt x="5621421" y="2035003"/>
                  </a:lnTo>
                  <a:lnTo>
                    <a:pt x="5634519" y="2079325"/>
                  </a:lnTo>
                  <a:lnTo>
                    <a:pt x="5646921" y="2123942"/>
                  </a:lnTo>
                  <a:lnTo>
                    <a:pt x="5658621" y="2168847"/>
                  </a:lnTo>
                  <a:lnTo>
                    <a:pt x="5669611" y="2214034"/>
                  </a:lnTo>
                  <a:lnTo>
                    <a:pt x="5679885" y="2259496"/>
                  </a:lnTo>
                  <a:lnTo>
                    <a:pt x="5689437" y="2305228"/>
                  </a:lnTo>
                  <a:lnTo>
                    <a:pt x="5698262" y="2351224"/>
                  </a:lnTo>
                  <a:lnTo>
                    <a:pt x="5706352" y="2397476"/>
                  </a:lnTo>
                  <a:lnTo>
                    <a:pt x="5713701" y="2443978"/>
                  </a:lnTo>
                  <a:lnTo>
                    <a:pt x="5720304" y="2490725"/>
                  </a:lnTo>
                  <a:lnTo>
                    <a:pt x="5726153" y="2537710"/>
                  </a:lnTo>
                  <a:lnTo>
                    <a:pt x="5731243" y="2584926"/>
                  </a:lnTo>
                  <a:lnTo>
                    <a:pt x="5735567" y="2632368"/>
                  </a:lnTo>
                  <a:lnTo>
                    <a:pt x="5739119" y="2680029"/>
                  </a:lnTo>
                  <a:lnTo>
                    <a:pt x="5741892" y="2727903"/>
                  </a:lnTo>
                  <a:lnTo>
                    <a:pt x="5743881" y="2775984"/>
                  </a:lnTo>
                  <a:lnTo>
                    <a:pt x="5745079" y="2824265"/>
                  </a:lnTo>
                  <a:lnTo>
                    <a:pt x="5745480" y="2872740"/>
                  </a:lnTo>
                  <a:lnTo>
                    <a:pt x="5745079" y="2921214"/>
                  </a:lnTo>
                  <a:lnTo>
                    <a:pt x="5743881" y="2969495"/>
                  </a:lnTo>
                  <a:lnTo>
                    <a:pt x="5741892" y="3017576"/>
                  </a:lnTo>
                  <a:lnTo>
                    <a:pt x="5739119" y="3065450"/>
                  </a:lnTo>
                  <a:lnTo>
                    <a:pt x="5735567" y="3113111"/>
                  </a:lnTo>
                  <a:lnTo>
                    <a:pt x="5731243" y="3160553"/>
                  </a:lnTo>
                  <a:lnTo>
                    <a:pt x="5726153" y="3207769"/>
                  </a:lnTo>
                  <a:lnTo>
                    <a:pt x="5720304" y="3254754"/>
                  </a:lnTo>
                  <a:lnTo>
                    <a:pt x="5713701" y="3301501"/>
                  </a:lnTo>
                  <a:lnTo>
                    <a:pt x="5706352" y="3348003"/>
                  </a:lnTo>
                  <a:lnTo>
                    <a:pt x="5698262" y="3394255"/>
                  </a:lnTo>
                  <a:lnTo>
                    <a:pt x="5689437" y="3440251"/>
                  </a:lnTo>
                  <a:lnTo>
                    <a:pt x="5679885" y="3485983"/>
                  </a:lnTo>
                  <a:lnTo>
                    <a:pt x="5669611" y="3531445"/>
                  </a:lnTo>
                  <a:lnTo>
                    <a:pt x="5658621" y="3576632"/>
                  </a:lnTo>
                  <a:lnTo>
                    <a:pt x="5646921" y="3621537"/>
                  </a:lnTo>
                  <a:lnTo>
                    <a:pt x="5634519" y="3666154"/>
                  </a:lnTo>
                  <a:lnTo>
                    <a:pt x="5621421" y="3710476"/>
                  </a:lnTo>
                  <a:lnTo>
                    <a:pt x="5607631" y="3754497"/>
                  </a:lnTo>
                  <a:lnTo>
                    <a:pt x="5593158" y="3798212"/>
                  </a:lnTo>
                  <a:lnTo>
                    <a:pt x="5578007" y="3841612"/>
                  </a:lnTo>
                  <a:lnTo>
                    <a:pt x="5562184" y="3884694"/>
                  </a:lnTo>
                  <a:lnTo>
                    <a:pt x="5545697" y="3927449"/>
                  </a:lnTo>
                  <a:lnTo>
                    <a:pt x="5528550" y="3969872"/>
                  </a:lnTo>
                  <a:lnTo>
                    <a:pt x="5510750" y="4011956"/>
                  </a:lnTo>
                  <a:lnTo>
                    <a:pt x="5492304" y="4053696"/>
                  </a:lnTo>
                  <a:lnTo>
                    <a:pt x="5473218" y="4095084"/>
                  </a:lnTo>
                  <a:lnTo>
                    <a:pt x="5453498" y="4136116"/>
                  </a:lnTo>
                  <a:lnTo>
                    <a:pt x="5433150" y="4176783"/>
                  </a:lnTo>
                  <a:lnTo>
                    <a:pt x="5412182" y="4217081"/>
                  </a:lnTo>
                  <a:lnTo>
                    <a:pt x="5390598" y="4257002"/>
                  </a:lnTo>
                  <a:lnTo>
                    <a:pt x="5368405" y="4296541"/>
                  </a:lnTo>
                  <a:lnTo>
                    <a:pt x="5345610" y="4335691"/>
                  </a:lnTo>
                  <a:lnTo>
                    <a:pt x="5322219" y="4374446"/>
                  </a:lnTo>
                  <a:lnTo>
                    <a:pt x="5298238" y="4412799"/>
                  </a:lnTo>
                  <a:lnTo>
                    <a:pt x="5273674" y="4450745"/>
                  </a:lnTo>
                  <a:lnTo>
                    <a:pt x="5248532" y="4488277"/>
                  </a:lnTo>
                  <a:lnTo>
                    <a:pt x="5222819" y="4525389"/>
                  </a:lnTo>
                  <a:lnTo>
                    <a:pt x="5196542" y="4562075"/>
                  </a:lnTo>
                  <a:lnTo>
                    <a:pt x="5169706" y="4598327"/>
                  </a:lnTo>
                  <a:lnTo>
                    <a:pt x="5142318" y="4634141"/>
                  </a:lnTo>
                  <a:lnTo>
                    <a:pt x="5114384" y="4669509"/>
                  </a:lnTo>
                  <a:lnTo>
                    <a:pt x="5085910" y="4704425"/>
                  </a:lnTo>
                  <a:lnTo>
                    <a:pt x="5056903" y="4738884"/>
                  </a:lnTo>
                  <a:lnTo>
                    <a:pt x="5027369" y="4772878"/>
                  </a:lnTo>
                  <a:lnTo>
                    <a:pt x="4997314" y="4806402"/>
                  </a:lnTo>
                  <a:lnTo>
                    <a:pt x="4966745" y="4839450"/>
                  </a:lnTo>
                  <a:lnTo>
                    <a:pt x="4935668" y="4872014"/>
                  </a:lnTo>
                  <a:lnTo>
                    <a:pt x="4904089" y="4904089"/>
                  </a:lnTo>
                  <a:lnTo>
                    <a:pt x="4872014" y="4935668"/>
                  </a:lnTo>
                  <a:lnTo>
                    <a:pt x="4839450" y="4966745"/>
                  </a:lnTo>
                  <a:lnTo>
                    <a:pt x="4806402" y="4997314"/>
                  </a:lnTo>
                  <a:lnTo>
                    <a:pt x="4772878" y="5027369"/>
                  </a:lnTo>
                  <a:lnTo>
                    <a:pt x="4738884" y="5056903"/>
                  </a:lnTo>
                  <a:lnTo>
                    <a:pt x="4704425" y="5085910"/>
                  </a:lnTo>
                  <a:lnTo>
                    <a:pt x="4669509" y="5114384"/>
                  </a:lnTo>
                  <a:lnTo>
                    <a:pt x="4634141" y="5142318"/>
                  </a:lnTo>
                  <a:lnTo>
                    <a:pt x="4598327" y="5169706"/>
                  </a:lnTo>
                  <a:lnTo>
                    <a:pt x="4562075" y="5196542"/>
                  </a:lnTo>
                  <a:lnTo>
                    <a:pt x="4525389" y="5222819"/>
                  </a:lnTo>
                  <a:lnTo>
                    <a:pt x="4488277" y="5248532"/>
                  </a:lnTo>
                  <a:lnTo>
                    <a:pt x="4450745" y="5273674"/>
                  </a:lnTo>
                  <a:lnTo>
                    <a:pt x="4412799" y="5298238"/>
                  </a:lnTo>
                  <a:lnTo>
                    <a:pt x="4374446" y="5322219"/>
                  </a:lnTo>
                  <a:lnTo>
                    <a:pt x="4335691" y="5345610"/>
                  </a:lnTo>
                  <a:lnTo>
                    <a:pt x="4296541" y="5368405"/>
                  </a:lnTo>
                  <a:lnTo>
                    <a:pt x="4257002" y="5390598"/>
                  </a:lnTo>
                  <a:lnTo>
                    <a:pt x="4217081" y="5412182"/>
                  </a:lnTo>
                  <a:lnTo>
                    <a:pt x="4176783" y="5433150"/>
                  </a:lnTo>
                  <a:lnTo>
                    <a:pt x="4136116" y="5453498"/>
                  </a:lnTo>
                  <a:lnTo>
                    <a:pt x="4095084" y="5473218"/>
                  </a:lnTo>
                  <a:lnTo>
                    <a:pt x="4053696" y="5492304"/>
                  </a:lnTo>
                  <a:lnTo>
                    <a:pt x="4011956" y="5510750"/>
                  </a:lnTo>
                  <a:lnTo>
                    <a:pt x="3969872" y="5528550"/>
                  </a:lnTo>
                  <a:lnTo>
                    <a:pt x="3927449" y="5545697"/>
                  </a:lnTo>
                  <a:lnTo>
                    <a:pt x="3884694" y="5562184"/>
                  </a:lnTo>
                  <a:lnTo>
                    <a:pt x="3841612" y="5578007"/>
                  </a:lnTo>
                  <a:lnTo>
                    <a:pt x="3798212" y="5593158"/>
                  </a:lnTo>
                  <a:lnTo>
                    <a:pt x="3754497" y="5607631"/>
                  </a:lnTo>
                  <a:lnTo>
                    <a:pt x="3710476" y="5621421"/>
                  </a:lnTo>
                  <a:lnTo>
                    <a:pt x="3666154" y="5634519"/>
                  </a:lnTo>
                  <a:lnTo>
                    <a:pt x="3621537" y="5646921"/>
                  </a:lnTo>
                  <a:lnTo>
                    <a:pt x="3576632" y="5658621"/>
                  </a:lnTo>
                  <a:lnTo>
                    <a:pt x="3531445" y="5669611"/>
                  </a:lnTo>
                  <a:lnTo>
                    <a:pt x="3485983" y="5679885"/>
                  </a:lnTo>
                  <a:lnTo>
                    <a:pt x="3440251" y="5689437"/>
                  </a:lnTo>
                  <a:lnTo>
                    <a:pt x="3394255" y="5698262"/>
                  </a:lnTo>
                  <a:lnTo>
                    <a:pt x="3348003" y="5706352"/>
                  </a:lnTo>
                  <a:lnTo>
                    <a:pt x="3301501" y="5713701"/>
                  </a:lnTo>
                  <a:lnTo>
                    <a:pt x="3254754" y="5720304"/>
                  </a:lnTo>
                  <a:lnTo>
                    <a:pt x="3207769" y="5726153"/>
                  </a:lnTo>
                  <a:lnTo>
                    <a:pt x="3160553" y="5731243"/>
                  </a:lnTo>
                  <a:lnTo>
                    <a:pt x="3113111" y="5735567"/>
                  </a:lnTo>
                  <a:lnTo>
                    <a:pt x="3065450" y="5739119"/>
                  </a:lnTo>
                  <a:lnTo>
                    <a:pt x="3017576" y="5741892"/>
                  </a:lnTo>
                  <a:lnTo>
                    <a:pt x="2969495" y="5743881"/>
                  </a:lnTo>
                  <a:lnTo>
                    <a:pt x="2921214" y="5745079"/>
                  </a:lnTo>
                  <a:lnTo>
                    <a:pt x="2872740" y="5745480"/>
                  </a:lnTo>
                  <a:lnTo>
                    <a:pt x="2824265" y="5745079"/>
                  </a:lnTo>
                  <a:lnTo>
                    <a:pt x="2775984" y="5743881"/>
                  </a:lnTo>
                  <a:lnTo>
                    <a:pt x="2727903" y="5741892"/>
                  </a:lnTo>
                  <a:lnTo>
                    <a:pt x="2680029" y="5739119"/>
                  </a:lnTo>
                  <a:lnTo>
                    <a:pt x="2632368" y="5735567"/>
                  </a:lnTo>
                  <a:lnTo>
                    <a:pt x="2584926" y="5731243"/>
                  </a:lnTo>
                  <a:lnTo>
                    <a:pt x="2537710" y="5726153"/>
                  </a:lnTo>
                  <a:lnTo>
                    <a:pt x="2490725" y="5720304"/>
                  </a:lnTo>
                  <a:lnTo>
                    <a:pt x="2443978" y="5713701"/>
                  </a:lnTo>
                  <a:lnTo>
                    <a:pt x="2397476" y="5706352"/>
                  </a:lnTo>
                  <a:lnTo>
                    <a:pt x="2351224" y="5698262"/>
                  </a:lnTo>
                  <a:lnTo>
                    <a:pt x="2305228" y="5689437"/>
                  </a:lnTo>
                  <a:lnTo>
                    <a:pt x="2259496" y="5679885"/>
                  </a:lnTo>
                  <a:lnTo>
                    <a:pt x="2214034" y="5669611"/>
                  </a:lnTo>
                  <a:lnTo>
                    <a:pt x="2168847" y="5658621"/>
                  </a:lnTo>
                  <a:lnTo>
                    <a:pt x="2123942" y="5646921"/>
                  </a:lnTo>
                  <a:lnTo>
                    <a:pt x="2079325" y="5634519"/>
                  </a:lnTo>
                  <a:lnTo>
                    <a:pt x="2035003" y="5621421"/>
                  </a:lnTo>
                  <a:lnTo>
                    <a:pt x="1990982" y="5607631"/>
                  </a:lnTo>
                  <a:lnTo>
                    <a:pt x="1947267" y="5593158"/>
                  </a:lnTo>
                  <a:lnTo>
                    <a:pt x="1903867" y="5578007"/>
                  </a:lnTo>
                  <a:lnTo>
                    <a:pt x="1860785" y="5562184"/>
                  </a:lnTo>
                  <a:lnTo>
                    <a:pt x="1818030" y="5545697"/>
                  </a:lnTo>
                  <a:lnTo>
                    <a:pt x="1775607" y="5528550"/>
                  </a:lnTo>
                  <a:lnTo>
                    <a:pt x="1733523" y="5510750"/>
                  </a:lnTo>
                  <a:lnTo>
                    <a:pt x="1691783" y="5492304"/>
                  </a:lnTo>
                  <a:lnTo>
                    <a:pt x="1650395" y="5473218"/>
                  </a:lnTo>
                  <a:lnTo>
                    <a:pt x="1609363" y="5453498"/>
                  </a:lnTo>
                  <a:lnTo>
                    <a:pt x="1568696" y="5433150"/>
                  </a:lnTo>
                  <a:lnTo>
                    <a:pt x="1528398" y="5412182"/>
                  </a:lnTo>
                  <a:lnTo>
                    <a:pt x="1488477" y="5390598"/>
                  </a:lnTo>
                  <a:lnTo>
                    <a:pt x="1448938" y="5368405"/>
                  </a:lnTo>
                  <a:lnTo>
                    <a:pt x="1409788" y="5345610"/>
                  </a:lnTo>
                  <a:lnTo>
                    <a:pt x="1371033" y="5322219"/>
                  </a:lnTo>
                  <a:lnTo>
                    <a:pt x="1332680" y="5298238"/>
                  </a:lnTo>
                  <a:lnTo>
                    <a:pt x="1294734" y="5273674"/>
                  </a:lnTo>
                  <a:lnTo>
                    <a:pt x="1257202" y="5248532"/>
                  </a:lnTo>
                  <a:lnTo>
                    <a:pt x="1220090" y="5222819"/>
                  </a:lnTo>
                  <a:lnTo>
                    <a:pt x="1183404" y="5196542"/>
                  </a:lnTo>
                  <a:lnTo>
                    <a:pt x="1147152" y="5169706"/>
                  </a:lnTo>
                  <a:lnTo>
                    <a:pt x="1111338" y="5142318"/>
                  </a:lnTo>
                  <a:lnTo>
                    <a:pt x="1075970" y="5114384"/>
                  </a:lnTo>
                  <a:lnTo>
                    <a:pt x="1041054" y="5085910"/>
                  </a:lnTo>
                  <a:lnTo>
                    <a:pt x="1006595" y="5056903"/>
                  </a:lnTo>
                  <a:lnTo>
                    <a:pt x="972601" y="5027369"/>
                  </a:lnTo>
                  <a:lnTo>
                    <a:pt x="939077" y="4997314"/>
                  </a:lnTo>
                  <a:lnTo>
                    <a:pt x="906029" y="4966745"/>
                  </a:lnTo>
                  <a:lnTo>
                    <a:pt x="873465" y="4935668"/>
                  </a:lnTo>
                  <a:lnTo>
                    <a:pt x="841390" y="4904089"/>
                  </a:lnTo>
                  <a:lnTo>
                    <a:pt x="809811" y="4872014"/>
                  </a:lnTo>
                  <a:lnTo>
                    <a:pt x="778734" y="4839450"/>
                  </a:lnTo>
                  <a:lnTo>
                    <a:pt x="748165" y="4806402"/>
                  </a:lnTo>
                  <a:lnTo>
                    <a:pt x="718110" y="4772878"/>
                  </a:lnTo>
                  <a:lnTo>
                    <a:pt x="688576" y="4738884"/>
                  </a:lnTo>
                  <a:lnTo>
                    <a:pt x="659569" y="4704425"/>
                  </a:lnTo>
                  <a:lnTo>
                    <a:pt x="631095" y="4669509"/>
                  </a:lnTo>
                  <a:lnTo>
                    <a:pt x="603161" y="4634141"/>
                  </a:lnTo>
                  <a:lnTo>
                    <a:pt x="575773" y="4598327"/>
                  </a:lnTo>
                  <a:lnTo>
                    <a:pt x="548937" y="4562075"/>
                  </a:lnTo>
                  <a:lnTo>
                    <a:pt x="522660" y="4525389"/>
                  </a:lnTo>
                  <a:lnTo>
                    <a:pt x="496947" y="4488277"/>
                  </a:lnTo>
                  <a:lnTo>
                    <a:pt x="471805" y="4450745"/>
                  </a:lnTo>
                  <a:lnTo>
                    <a:pt x="447241" y="4412799"/>
                  </a:lnTo>
                  <a:lnTo>
                    <a:pt x="423260" y="4374446"/>
                  </a:lnTo>
                  <a:lnTo>
                    <a:pt x="399869" y="4335691"/>
                  </a:lnTo>
                  <a:lnTo>
                    <a:pt x="377074" y="4296541"/>
                  </a:lnTo>
                  <a:lnTo>
                    <a:pt x="354881" y="4257002"/>
                  </a:lnTo>
                  <a:lnTo>
                    <a:pt x="333297" y="4217081"/>
                  </a:lnTo>
                  <a:lnTo>
                    <a:pt x="312329" y="4176783"/>
                  </a:lnTo>
                  <a:lnTo>
                    <a:pt x="291981" y="4136116"/>
                  </a:lnTo>
                  <a:lnTo>
                    <a:pt x="272261" y="4095084"/>
                  </a:lnTo>
                  <a:lnTo>
                    <a:pt x="253175" y="4053696"/>
                  </a:lnTo>
                  <a:lnTo>
                    <a:pt x="234729" y="4011956"/>
                  </a:lnTo>
                  <a:lnTo>
                    <a:pt x="216929" y="3969872"/>
                  </a:lnTo>
                  <a:lnTo>
                    <a:pt x="199782" y="3927449"/>
                  </a:lnTo>
                  <a:lnTo>
                    <a:pt x="183295" y="3884694"/>
                  </a:lnTo>
                  <a:lnTo>
                    <a:pt x="167472" y="3841612"/>
                  </a:lnTo>
                  <a:lnTo>
                    <a:pt x="152321" y="3798212"/>
                  </a:lnTo>
                  <a:lnTo>
                    <a:pt x="137848" y="3754497"/>
                  </a:lnTo>
                  <a:lnTo>
                    <a:pt x="124058" y="3710476"/>
                  </a:lnTo>
                  <a:lnTo>
                    <a:pt x="110960" y="3666154"/>
                  </a:lnTo>
                  <a:lnTo>
                    <a:pt x="98558" y="3621537"/>
                  </a:lnTo>
                  <a:lnTo>
                    <a:pt x="86858" y="3576632"/>
                  </a:lnTo>
                  <a:lnTo>
                    <a:pt x="75868" y="3531445"/>
                  </a:lnTo>
                  <a:lnTo>
                    <a:pt x="65594" y="3485983"/>
                  </a:lnTo>
                  <a:lnTo>
                    <a:pt x="56042" y="3440251"/>
                  </a:lnTo>
                  <a:lnTo>
                    <a:pt x="47217" y="3394255"/>
                  </a:lnTo>
                  <a:lnTo>
                    <a:pt x="39127" y="3348003"/>
                  </a:lnTo>
                  <a:lnTo>
                    <a:pt x="31778" y="3301501"/>
                  </a:lnTo>
                  <a:lnTo>
                    <a:pt x="25175" y="3254754"/>
                  </a:lnTo>
                  <a:lnTo>
                    <a:pt x="19326" y="3207769"/>
                  </a:lnTo>
                  <a:lnTo>
                    <a:pt x="14236" y="3160553"/>
                  </a:lnTo>
                  <a:lnTo>
                    <a:pt x="9912" y="3113111"/>
                  </a:lnTo>
                  <a:lnTo>
                    <a:pt x="6360" y="3065450"/>
                  </a:lnTo>
                  <a:lnTo>
                    <a:pt x="3587" y="3017576"/>
                  </a:lnTo>
                  <a:lnTo>
                    <a:pt x="1598" y="2969495"/>
                  </a:lnTo>
                  <a:lnTo>
                    <a:pt x="400" y="2921214"/>
                  </a:lnTo>
                  <a:lnTo>
                    <a:pt x="0" y="287274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83177" y="1792046"/>
            <a:ext cx="4027170" cy="255841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1105"/>
              </a:spcBef>
              <a:tabLst>
                <a:tab pos="2356485" algn="l"/>
              </a:tabLst>
            </a:pPr>
            <a:r>
              <a:rPr sz="6100" spc="-5" dirty="0"/>
              <a:t>Anastomosis  around	the </a:t>
            </a:r>
            <a:r>
              <a:rPr sz="6100" dirty="0"/>
              <a:t> </a:t>
            </a:r>
            <a:r>
              <a:rPr sz="6100" spc="-5" dirty="0"/>
              <a:t>wrist</a:t>
            </a:r>
            <a:endParaRPr sz="61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00" y="22863"/>
            <a:ext cx="5638800" cy="683513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83956" y="1783016"/>
            <a:ext cx="8677275" cy="1705610"/>
            <a:chOff x="1683956" y="1783016"/>
            <a:chExt cx="8677275" cy="1705610"/>
          </a:xfrm>
        </p:grpSpPr>
        <p:sp>
          <p:nvSpPr>
            <p:cNvPr id="3" name="object 3"/>
            <p:cNvSpPr/>
            <p:nvPr/>
          </p:nvSpPr>
          <p:spPr>
            <a:xfrm>
              <a:off x="1689354" y="2981706"/>
              <a:ext cx="8666480" cy="501650"/>
            </a:xfrm>
            <a:custGeom>
              <a:avLst/>
              <a:gdLst/>
              <a:ahLst/>
              <a:cxnLst/>
              <a:rect l="l" t="t" r="r" b="b"/>
              <a:pathLst>
                <a:path w="8666480" h="501650">
                  <a:moveTo>
                    <a:pt x="4332732" y="0"/>
                  </a:moveTo>
                  <a:lnTo>
                    <a:pt x="4332732" y="250698"/>
                  </a:lnTo>
                  <a:lnTo>
                    <a:pt x="8666353" y="250698"/>
                  </a:lnTo>
                  <a:lnTo>
                    <a:pt x="8666353" y="501396"/>
                  </a:lnTo>
                </a:path>
                <a:path w="8666480" h="501650">
                  <a:moveTo>
                    <a:pt x="4332732" y="0"/>
                  </a:moveTo>
                  <a:lnTo>
                    <a:pt x="4332732" y="250698"/>
                  </a:lnTo>
                  <a:lnTo>
                    <a:pt x="5777230" y="250698"/>
                  </a:lnTo>
                  <a:lnTo>
                    <a:pt x="5777230" y="501396"/>
                  </a:lnTo>
                </a:path>
                <a:path w="8666480" h="501650">
                  <a:moveTo>
                    <a:pt x="4332478" y="0"/>
                  </a:moveTo>
                  <a:lnTo>
                    <a:pt x="4332478" y="250698"/>
                  </a:lnTo>
                  <a:lnTo>
                    <a:pt x="2887980" y="250698"/>
                  </a:lnTo>
                  <a:lnTo>
                    <a:pt x="2887980" y="501396"/>
                  </a:lnTo>
                </a:path>
                <a:path w="8666480" h="501650">
                  <a:moveTo>
                    <a:pt x="4333621" y="0"/>
                  </a:moveTo>
                  <a:lnTo>
                    <a:pt x="4333621" y="250698"/>
                  </a:lnTo>
                  <a:lnTo>
                    <a:pt x="0" y="250698"/>
                  </a:lnTo>
                  <a:lnTo>
                    <a:pt x="0" y="501396"/>
                  </a:lnTo>
                </a:path>
              </a:pathLst>
            </a:custGeom>
            <a:ln w="10795">
              <a:solidFill>
                <a:srgbClr val="7B7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74542" y="1788414"/>
              <a:ext cx="4895215" cy="1193800"/>
            </a:xfrm>
            <a:custGeom>
              <a:avLst/>
              <a:gdLst/>
              <a:ahLst/>
              <a:cxnLst/>
              <a:rect l="l" t="t" r="r" b="b"/>
              <a:pathLst>
                <a:path w="4895215" h="1193800">
                  <a:moveTo>
                    <a:pt x="4895088" y="0"/>
                  </a:moveTo>
                  <a:lnTo>
                    <a:pt x="0" y="0"/>
                  </a:lnTo>
                  <a:lnTo>
                    <a:pt x="0" y="1193291"/>
                  </a:lnTo>
                  <a:lnTo>
                    <a:pt x="4895088" y="1193291"/>
                  </a:lnTo>
                  <a:lnTo>
                    <a:pt x="4895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74542" y="1788414"/>
              <a:ext cx="4895215" cy="1193800"/>
            </a:xfrm>
            <a:custGeom>
              <a:avLst/>
              <a:gdLst/>
              <a:ahLst/>
              <a:cxnLst/>
              <a:rect l="l" t="t" r="r" b="b"/>
              <a:pathLst>
                <a:path w="4895215" h="1193800">
                  <a:moveTo>
                    <a:pt x="0" y="1193291"/>
                  </a:moveTo>
                  <a:lnTo>
                    <a:pt x="4895088" y="1193291"/>
                  </a:lnTo>
                  <a:lnTo>
                    <a:pt x="4895088" y="0"/>
                  </a:lnTo>
                  <a:lnTo>
                    <a:pt x="0" y="0"/>
                  </a:lnTo>
                  <a:lnTo>
                    <a:pt x="0" y="1193291"/>
                  </a:lnTo>
                  <a:close/>
                </a:path>
              </a:pathLst>
            </a:custGeom>
            <a:ln w="10795">
              <a:solidFill>
                <a:srgbClr val="8E85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76140" y="2159253"/>
            <a:ext cx="36880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</a:rPr>
              <a:t>Anterior</a:t>
            </a:r>
            <a:r>
              <a:rPr sz="2400" spc="-3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(palmar) </a:t>
            </a:r>
            <a:r>
              <a:rPr sz="2400" dirty="0">
                <a:solidFill>
                  <a:srgbClr val="000000"/>
                </a:solidFill>
              </a:rPr>
              <a:t>carpal</a:t>
            </a:r>
            <a:r>
              <a:rPr sz="2400" spc="-3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arch:</a:t>
            </a:r>
            <a:endParaRPr sz="2400"/>
          </a:p>
        </p:txBody>
      </p:sp>
      <p:grpSp>
        <p:nvGrpSpPr>
          <p:cNvPr id="7" name="object 7"/>
          <p:cNvGrpSpPr/>
          <p:nvPr/>
        </p:nvGrpSpPr>
        <p:grpSpPr>
          <a:xfrm>
            <a:off x="489140" y="3477704"/>
            <a:ext cx="2399030" cy="1204595"/>
            <a:chOff x="489140" y="3477704"/>
            <a:chExt cx="2399030" cy="1204595"/>
          </a:xfrm>
        </p:grpSpPr>
        <p:sp>
          <p:nvSpPr>
            <p:cNvPr id="8" name="object 8"/>
            <p:cNvSpPr/>
            <p:nvPr/>
          </p:nvSpPr>
          <p:spPr>
            <a:xfrm>
              <a:off x="494537" y="3483101"/>
              <a:ext cx="2388235" cy="1193800"/>
            </a:xfrm>
            <a:custGeom>
              <a:avLst/>
              <a:gdLst/>
              <a:ahLst/>
              <a:cxnLst/>
              <a:rect l="l" t="t" r="r" b="b"/>
              <a:pathLst>
                <a:path w="2388235" h="1193800">
                  <a:moveTo>
                    <a:pt x="2388108" y="0"/>
                  </a:moveTo>
                  <a:lnTo>
                    <a:pt x="0" y="0"/>
                  </a:lnTo>
                  <a:lnTo>
                    <a:pt x="0" y="1193292"/>
                  </a:lnTo>
                  <a:lnTo>
                    <a:pt x="2388108" y="1193292"/>
                  </a:lnTo>
                  <a:lnTo>
                    <a:pt x="2388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4537" y="3483101"/>
              <a:ext cx="2388235" cy="1193800"/>
            </a:xfrm>
            <a:custGeom>
              <a:avLst/>
              <a:gdLst/>
              <a:ahLst/>
              <a:cxnLst/>
              <a:rect l="l" t="t" r="r" b="b"/>
              <a:pathLst>
                <a:path w="2388235" h="1193800">
                  <a:moveTo>
                    <a:pt x="0" y="1193292"/>
                  </a:moveTo>
                  <a:lnTo>
                    <a:pt x="2388108" y="1193292"/>
                  </a:lnTo>
                  <a:lnTo>
                    <a:pt x="2388108" y="0"/>
                  </a:lnTo>
                  <a:lnTo>
                    <a:pt x="0" y="0"/>
                  </a:lnTo>
                  <a:lnTo>
                    <a:pt x="0" y="1193292"/>
                  </a:lnTo>
                  <a:close/>
                </a:path>
              </a:pathLst>
            </a:custGeom>
            <a:ln w="10795">
              <a:solidFill>
                <a:srgbClr val="8E85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48385" y="3539490"/>
            <a:ext cx="1878330" cy="102235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495"/>
              </a:spcBef>
            </a:pPr>
            <a:r>
              <a:rPr sz="2400" spc="-5" dirty="0">
                <a:latin typeface="Times New Roman"/>
                <a:cs typeface="Times New Roman"/>
              </a:rPr>
              <a:t>Anterior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carpal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branch of the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radial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artery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78644" y="3477704"/>
            <a:ext cx="2399030" cy="1204595"/>
            <a:chOff x="3378644" y="3477704"/>
            <a:chExt cx="2399030" cy="1204595"/>
          </a:xfrm>
        </p:grpSpPr>
        <p:sp>
          <p:nvSpPr>
            <p:cNvPr id="12" name="object 12"/>
            <p:cNvSpPr/>
            <p:nvPr/>
          </p:nvSpPr>
          <p:spPr>
            <a:xfrm>
              <a:off x="3384042" y="3483101"/>
              <a:ext cx="2388235" cy="1193800"/>
            </a:xfrm>
            <a:custGeom>
              <a:avLst/>
              <a:gdLst/>
              <a:ahLst/>
              <a:cxnLst/>
              <a:rect l="l" t="t" r="r" b="b"/>
              <a:pathLst>
                <a:path w="2388235" h="1193800">
                  <a:moveTo>
                    <a:pt x="2388108" y="0"/>
                  </a:moveTo>
                  <a:lnTo>
                    <a:pt x="0" y="0"/>
                  </a:lnTo>
                  <a:lnTo>
                    <a:pt x="0" y="1193292"/>
                  </a:lnTo>
                  <a:lnTo>
                    <a:pt x="2388108" y="1193292"/>
                  </a:lnTo>
                  <a:lnTo>
                    <a:pt x="2388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84042" y="3483101"/>
              <a:ext cx="2388235" cy="1193800"/>
            </a:xfrm>
            <a:custGeom>
              <a:avLst/>
              <a:gdLst/>
              <a:ahLst/>
              <a:cxnLst/>
              <a:rect l="l" t="t" r="r" b="b"/>
              <a:pathLst>
                <a:path w="2388235" h="1193800">
                  <a:moveTo>
                    <a:pt x="0" y="1193292"/>
                  </a:moveTo>
                  <a:lnTo>
                    <a:pt x="2388108" y="1193292"/>
                  </a:lnTo>
                  <a:lnTo>
                    <a:pt x="2388108" y="0"/>
                  </a:lnTo>
                  <a:lnTo>
                    <a:pt x="0" y="0"/>
                  </a:lnTo>
                  <a:lnTo>
                    <a:pt x="0" y="1193292"/>
                  </a:lnTo>
                  <a:close/>
                </a:path>
              </a:pathLst>
            </a:custGeom>
            <a:ln w="10795">
              <a:solidFill>
                <a:srgbClr val="8E85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408934" y="3539490"/>
            <a:ext cx="2336165" cy="102235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-1270" algn="ctr">
              <a:lnSpc>
                <a:spcPct val="86300"/>
              </a:lnSpc>
              <a:spcBef>
                <a:spcPts val="495"/>
              </a:spcBef>
            </a:pPr>
            <a:r>
              <a:rPr sz="2400" spc="-5" dirty="0">
                <a:latin typeface="Times New Roman"/>
                <a:cs typeface="Times New Roman"/>
              </a:rPr>
              <a:t>Anterior </a:t>
            </a:r>
            <a:r>
              <a:rPr sz="2400" dirty="0">
                <a:latin typeface="Times New Roman"/>
                <a:cs typeface="Times New Roman"/>
              </a:rPr>
              <a:t>carpal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branch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ulnar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artery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68148" y="3477704"/>
            <a:ext cx="2397760" cy="1204595"/>
            <a:chOff x="6268148" y="3477704"/>
            <a:chExt cx="2397760" cy="1204595"/>
          </a:xfrm>
        </p:grpSpPr>
        <p:sp>
          <p:nvSpPr>
            <p:cNvPr id="16" name="object 16"/>
            <p:cNvSpPr/>
            <p:nvPr/>
          </p:nvSpPr>
          <p:spPr>
            <a:xfrm>
              <a:off x="6273545" y="3483101"/>
              <a:ext cx="2386965" cy="1193800"/>
            </a:xfrm>
            <a:custGeom>
              <a:avLst/>
              <a:gdLst/>
              <a:ahLst/>
              <a:cxnLst/>
              <a:rect l="l" t="t" r="r" b="b"/>
              <a:pathLst>
                <a:path w="2386965" h="1193800">
                  <a:moveTo>
                    <a:pt x="2386583" y="0"/>
                  </a:moveTo>
                  <a:lnTo>
                    <a:pt x="0" y="0"/>
                  </a:lnTo>
                  <a:lnTo>
                    <a:pt x="0" y="1193292"/>
                  </a:lnTo>
                  <a:lnTo>
                    <a:pt x="2386583" y="1193292"/>
                  </a:lnTo>
                  <a:lnTo>
                    <a:pt x="2386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73545" y="3483101"/>
              <a:ext cx="2386965" cy="1193800"/>
            </a:xfrm>
            <a:custGeom>
              <a:avLst/>
              <a:gdLst/>
              <a:ahLst/>
              <a:cxnLst/>
              <a:rect l="l" t="t" r="r" b="b"/>
              <a:pathLst>
                <a:path w="2386965" h="1193800">
                  <a:moveTo>
                    <a:pt x="0" y="1193292"/>
                  </a:moveTo>
                  <a:lnTo>
                    <a:pt x="2386583" y="1193292"/>
                  </a:lnTo>
                  <a:lnTo>
                    <a:pt x="2386583" y="0"/>
                  </a:lnTo>
                  <a:lnTo>
                    <a:pt x="0" y="0"/>
                  </a:lnTo>
                  <a:lnTo>
                    <a:pt x="0" y="1193292"/>
                  </a:lnTo>
                  <a:close/>
                </a:path>
              </a:pathLst>
            </a:custGeom>
            <a:ln w="10795">
              <a:solidFill>
                <a:srgbClr val="8E85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400546" y="3539490"/>
            <a:ext cx="2132330" cy="102235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495"/>
              </a:spcBef>
            </a:pPr>
            <a:r>
              <a:rPr sz="2400" dirty="0">
                <a:latin typeface="Times New Roman"/>
                <a:cs typeface="Times New Roman"/>
              </a:rPr>
              <a:t>Recurrent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branch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from </a:t>
            </a:r>
            <a:r>
              <a:rPr sz="2400" dirty="0">
                <a:latin typeface="Times New Roman"/>
                <a:cs typeface="Times New Roman"/>
              </a:rPr>
              <a:t>the deep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palmar </a:t>
            </a:r>
            <a:r>
              <a:rPr sz="2400" dirty="0">
                <a:latin typeface="Times New Roman"/>
                <a:cs typeface="Times New Roman"/>
              </a:rPr>
              <a:t>arch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156128" y="3477704"/>
            <a:ext cx="2399030" cy="1204595"/>
            <a:chOff x="9156128" y="3477704"/>
            <a:chExt cx="2399030" cy="1204595"/>
          </a:xfrm>
        </p:grpSpPr>
        <p:sp>
          <p:nvSpPr>
            <p:cNvPr id="20" name="object 20"/>
            <p:cNvSpPr/>
            <p:nvPr/>
          </p:nvSpPr>
          <p:spPr>
            <a:xfrm>
              <a:off x="9161526" y="3483101"/>
              <a:ext cx="2388235" cy="1193800"/>
            </a:xfrm>
            <a:custGeom>
              <a:avLst/>
              <a:gdLst/>
              <a:ahLst/>
              <a:cxnLst/>
              <a:rect l="l" t="t" r="r" b="b"/>
              <a:pathLst>
                <a:path w="2388234" h="1193800">
                  <a:moveTo>
                    <a:pt x="2388107" y="0"/>
                  </a:moveTo>
                  <a:lnTo>
                    <a:pt x="0" y="0"/>
                  </a:lnTo>
                  <a:lnTo>
                    <a:pt x="0" y="1193292"/>
                  </a:lnTo>
                  <a:lnTo>
                    <a:pt x="2388107" y="1193292"/>
                  </a:lnTo>
                  <a:lnTo>
                    <a:pt x="2388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61526" y="3483101"/>
              <a:ext cx="2388235" cy="1193800"/>
            </a:xfrm>
            <a:custGeom>
              <a:avLst/>
              <a:gdLst/>
              <a:ahLst/>
              <a:cxnLst/>
              <a:rect l="l" t="t" r="r" b="b"/>
              <a:pathLst>
                <a:path w="2388234" h="1193800">
                  <a:moveTo>
                    <a:pt x="0" y="1193292"/>
                  </a:moveTo>
                  <a:lnTo>
                    <a:pt x="2388107" y="1193292"/>
                  </a:lnTo>
                  <a:lnTo>
                    <a:pt x="2388107" y="0"/>
                  </a:lnTo>
                  <a:lnTo>
                    <a:pt x="0" y="0"/>
                  </a:lnTo>
                  <a:lnTo>
                    <a:pt x="0" y="1193292"/>
                  </a:lnTo>
                  <a:close/>
                </a:path>
              </a:pathLst>
            </a:custGeom>
            <a:ln w="10795">
              <a:solidFill>
                <a:srgbClr val="8E85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195561" y="3539490"/>
            <a:ext cx="2320290" cy="102235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635" algn="ctr">
              <a:lnSpc>
                <a:spcPct val="86300"/>
              </a:lnSpc>
              <a:spcBef>
                <a:spcPts val="495"/>
              </a:spcBef>
            </a:pPr>
            <a:r>
              <a:rPr sz="2400" dirty="0">
                <a:latin typeface="Times New Roman"/>
                <a:cs typeface="Times New Roman"/>
              </a:rPr>
              <a:t>Branch from the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anterior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interosseous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artery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71180" y="2052764"/>
            <a:ext cx="9142730" cy="1798320"/>
            <a:chOff x="1571180" y="2052764"/>
            <a:chExt cx="9142730" cy="1798320"/>
          </a:xfrm>
        </p:grpSpPr>
        <p:sp>
          <p:nvSpPr>
            <p:cNvPr id="3" name="object 3"/>
            <p:cNvSpPr/>
            <p:nvPr/>
          </p:nvSpPr>
          <p:spPr>
            <a:xfrm>
              <a:off x="1576577" y="3316985"/>
              <a:ext cx="9131935" cy="528320"/>
            </a:xfrm>
            <a:custGeom>
              <a:avLst/>
              <a:gdLst/>
              <a:ahLst/>
              <a:cxnLst/>
              <a:rect l="l" t="t" r="r" b="b"/>
              <a:pathLst>
                <a:path w="9131935" h="528320">
                  <a:moveTo>
                    <a:pt x="4565904" y="0"/>
                  </a:moveTo>
                  <a:lnTo>
                    <a:pt x="4565904" y="264160"/>
                  </a:lnTo>
                  <a:lnTo>
                    <a:pt x="9131427" y="264160"/>
                  </a:lnTo>
                  <a:lnTo>
                    <a:pt x="9131427" y="528193"/>
                  </a:lnTo>
                </a:path>
                <a:path w="9131935" h="528320">
                  <a:moveTo>
                    <a:pt x="4565904" y="0"/>
                  </a:moveTo>
                  <a:lnTo>
                    <a:pt x="4565904" y="264160"/>
                  </a:lnTo>
                  <a:lnTo>
                    <a:pt x="6087745" y="264160"/>
                  </a:lnTo>
                  <a:lnTo>
                    <a:pt x="6087745" y="528193"/>
                  </a:lnTo>
                </a:path>
                <a:path w="9131935" h="528320">
                  <a:moveTo>
                    <a:pt x="4565269" y="0"/>
                  </a:moveTo>
                  <a:lnTo>
                    <a:pt x="4565269" y="264160"/>
                  </a:lnTo>
                  <a:lnTo>
                    <a:pt x="3043428" y="264160"/>
                  </a:lnTo>
                  <a:lnTo>
                    <a:pt x="3043428" y="528193"/>
                  </a:lnTo>
                </a:path>
                <a:path w="9131935" h="528320">
                  <a:moveTo>
                    <a:pt x="4565523" y="0"/>
                  </a:moveTo>
                  <a:lnTo>
                    <a:pt x="4565523" y="264160"/>
                  </a:lnTo>
                  <a:lnTo>
                    <a:pt x="0" y="264160"/>
                  </a:lnTo>
                  <a:lnTo>
                    <a:pt x="0" y="528193"/>
                  </a:lnTo>
                </a:path>
              </a:pathLst>
            </a:custGeom>
            <a:ln w="10795">
              <a:solidFill>
                <a:srgbClr val="CD90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14293" y="2058161"/>
              <a:ext cx="6055360" cy="1259205"/>
            </a:xfrm>
            <a:custGeom>
              <a:avLst/>
              <a:gdLst/>
              <a:ahLst/>
              <a:cxnLst/>
              <a:rect l="l" t="t" r="r" b="b"/>
              <a:pathLst>
                <a:path w="6055359" h="1259204">
                  <a:moveTo>
                    <a:pt x="6054852" y="0"/>
                  </a:moveTo>
                  <a:lnTo>
                    <a:pt x="0" y="0"/>
                  </a:lnTo>
                  <a:lnTo>
                    <a:pt x="0" y="1258824"/>
                  </a:lnTo>
                  <a:lnTo>
                    <a:pt x="6054852" y="1258824"/>
                  </a:lnTo>
                  <a:lnTo>
                    <a:pt x="6054852" y="0"/>
                  </a:lnTo>
                  <a:close/>
                </a:path>
              </a:pathLst>
            </a:custGeom>
            <a:solidFill>
              <a:srgbClr val="B88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14293" y="2058161"/>
              <a:ext cx="6055360" cy="1259205"/>
            </a:xfrm>
            <a:custGeom>
              <a:avLst/>
              <a:gdLst/>
              <a:ahLst/>
              <a:cxnLst/>
              <a:rect l="l" t="t" r="r" b="b"/>
              <a:pathLst>
                <a:path w="6055359" h="1259204">
                  <a:moveTo>
                    <a:pt x="0" y="1258824"/>
                  </a:moveTo>
                  <a:lnTo>
                    <a:pt x="6054852" y="1258824"/>
                  </a:lnTo>
                  <a:lnTo>
                    <a:pt x="6054852" y="0"/>
                  </a:lnTo>
                  <a:lnTo>
                    <a:pt x="0" y="0"/>
                  </a:lnTo>
                  <a:lnTo>
                    <a:pt x="0" y="1258824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60419" y="2408935"/>
            <a:ext cx="45618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Posterior</a:t>
            </a:r>
            <a:r>
              <a:rPr sz="3000" spc="-10" dirty="0"/>
              <a:t> </a:t>
            </a:r>
            <a:r>
              <a:rPr sz="3000" spc="-5" dirty="0"/>
              <a:t>(dorsal) </a:t>
            </a:r>
            <a:r>
              <a:rPr sz="3000" dirty="0"/>
              <a:t>carpal</a:t>
            </a:r>
            <a:r>
              <a:rPr sz="3000" spc="-25" dirty="0"/>
              <a:t> </a:t>
            </a:r>
            <a:r>
              <a:rPr sz="3000" dirty="0"/>
              <a:t>arch:</a:t>
            </a:r>
            <a:endParaRPr sz="3000"/>
          </a:p>
        </p:txBody>
      </p:sp>
      <p:grpSp>
        <p:nvGrpSpPr>
          <p:cNvPr id="7" name="object 7"/>
          <p:cNvGrpSpPr/>
          <p:nvPr/>
        </p:nvGrpSpPr>
        <p:grpSpPr>
          <a:xfrm>
            <a:off x="313880" y="3838892"/>
            <a:ext cx="2525395" cy="1268095"/>
            <a:chOff x="313880" y="3838892"/>
            <a:chExt cx="2525395" cy="1268095"/>
          </a:xfrm>
        </p:grpSpPr>
        <p:sp>
          <p:nvSpPr>
            <p:cNvPr id="8" name="object 8"/>
            <p:cNvSpPr/>
            <p:nvPr/>
          </p:nvSpPr>
          <p:spPr>
            <a:xfrm>
              <a:off x="319278" y="3844289"/>
              <a:ext cx="2514600" cy="1257300"/>
            </a:xfrm>
            <a:custGeom>
              <a:avLst/>
              <a:gdLst/>
              <a:ahLst/>
              <a:cxnLst/>
              <a:rect l="l" t="t" r="r" b="b"/>
              <a:pathLst>
                <a:path w="2514600" h="1257300">
                  <a:moveTo>
                    <a:pt x="2514600" y="0"/>
                  </a:moveTo>
                  <a:lnTo>
                    <a:pt x="0" y="0"/>
                  </a:lnTo>
                  <a:lnTo>
                    <a:pt x="0" y="1257300"/>
                  </a:lnTo>
                  <a:lnTo>
                    <a:pt x="2514600" y="1257300"/>
                  </a:lnTo>
                  <a:lnTo>
                    <a:pt x="2514600" y="0"/>
                  </a:lnTo>
                  <a:close/>
                </a:path>
              </a:pathLst>
            </a:custGeom>
            <a:solidFill>
              <a:srgbClr val="CD9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9278" y="3844289"/>
              <a:ext cx="2514600" cy="1257300"/>
            </a:xfrm>
            <a:custGeom>
              <a:avLst/>
              <a:gdLst/>
              <a:ahLst/>
              <a:cxnLst/>
              <a:rect l="l" t="t" r="r" b="b"/>
              <a:pathLst>
                <a:path w="2514600" h="1257300">
                  <a:moveTo>
                    <a:pt x="0" y="1257300"/>
                  </a:moveTo>
                  <a:lnTo>
                    <a:pt x="2514600" y="1257300"/>
                  </a:lnTo>
                  <a:lnTo>
                    <a:pt x="2514600" y="0"/>
                  </a:lnTo>
                  <a:lnTo>
                    <a:pt x="0" y="0"/>
                  </a:lnTo>
                  <a:lnTo>
                    <a:pt x="0" y="1257300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62204" y="3800982"/>
            <a:ext cx="2426335" cy="127063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595"/>
              </a:spcBef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Posterior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carpal </a:t>
            </a:r>
            <a:r>
              <a:rPr sz="3000" spc="-7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branch of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radial artery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57308" y="3838892"/>
            <a:ext cx="2525395" cy="1268095"/>
            <a:chOff x="3357308" y="3838892"/>
            <a:chExt cx="2525395" cy="1268095"/>
          </a:xfrm>
        </p:grpSpPr>
        <p:sp>
          <p:nvSpPr>
            <p:cNvPr id="12" name="object 12"/>
            <p:cNvSpPr/>
            <p:nvPr/>
          </p:nvSpPr>
          <p:spPr>
            <a:xfrm>
              <a:off x="3362706" y="3844289"/>
              <a:ext cx="2514600" cy="1257300"/>
            </a:xfrm>
            <a:custGeom>
              <a:avLst/>
              <a:gdLst/>
              <a:ahLst/>
              <a:cxnLst/>
              <a:rect l="l" t="t" r="r" b="b"/>
              <a:pathLst>
                <a:path w="2514600" h="1257300">
                  <a:moveTo>
                    <a:pt x="2514600" y="0"/>
                  </a:moveTo>
                  <a:lnTo>
                    <a:pt x="0" y="0"/>
                  </a:lnTo>
                  <a:lnTo>
                    <a:pt x="0" y="1257300"/>
                  </a:lnTo>
                  <a:lnTo>
                    <a:pt x="2514600" y="1257300"/>
                  </a:lnTo>
                  <a:lnTo>
                    <a:pt x="2514600" y="0"/>
                  </a:lnTo>
                  <a:close/>
                </a:path>
              </a:pathLst>
            </a:custGeom>
            <a:solidFill>
              <a:srgbClr val="CD9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62706" y="3844289"/>
              <a:ext cx="2514600" cy="1257300"/>
            </a:xfrm>
            <a:custGeom>
              <a:avLst/>
              <a:gdLst/>
              <a:ahLst/>
              <a:cxnLst/>
              <a:rect l="l" t="t" r="r" b="b"/>
              <a:pathLst>
                <a:path w="2514600" h="1257300">
                  <a:moveTo>
                    <a:pt x="0" y="1257300"/>
                  </a:moveTo>
                  <a:lnTo>
                    <a:pt x="2514600" y="1257300"/>
                  </a:lnTo>
                  <a:lnTo>
                    <a:pt x="2514600" y="0"/>
                  </a:lnTo>
                  <a:lnTo>
                    <a:pt x="0" y="0"/>
                  </a:lnTo>
                  <a:lnTo>
                    <a:pt x="0" y="1257300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406266" y="3800982"/>
            <a:ext cx="2426335" cy="127063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595"/>
              </a:spcBef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Posterior</a:t>
            </a:r>
            <a:r>
              <a:rPr sz="3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carpal </a:t>
            </a:r>
            <a:r>
              <a:rPr sz="3000" spc="-7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branch of the </a:t>
            </a:r>
            <a:r>
              <a:rPr sz="3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ulnar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artery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400736" y="3838892"/>
            <a:ext cx="2525395" cy="1268095"/>
            <a:chOff x="6400736" y="3838892"/>
            <a:chExt cx="2525395" cy="1268095"/>
          </a:xfrm>
        </p:grpSpPr>
        <p:sp>
          <p:nvSpPr>
            <p:cNvPr id="16" name="object 16"/>
            <p:cNvSpPr/>
            <p:nvPr/>
          </p:nvSpPr>
          <p:spPr>
            <a:xfrm>
              <a:off x="6406133" y="3844289"/>
              <a:ext cx="2514600" cy="1257300"/>
            </a:xfrm>
            <a:custGeom>
              <a:avLst/>
              <a:gdLst/>
              <a:ahLst/>
              <a:cxnLst/>
              <a:rect l="l" t="t" r="r" b="b"/>
              <a:pathLst>
                <a:path w="2514600" h="1257300">
                  <a:moveTo>
                    <a:pt x="2514600" y="0"/>
                  </a:moveTo>
                  <a:lnTo>
                    <a:pt x="0" y="0"/>
                  </a:lnTo>
                  <a:lnTo>
                    <a:pt x="0" y="1257300"/>
                  </a:lnTo>
                  <a:lnTo>
                    <a:pt x="2514600" y="1257300"/>
                  </a:lnTo>
                  <a:lnTo>
                    <a:pt x="2514600" y="0"/>
                  </a:lnTo>
                  <a:close/>
                </a:path>
              </a:pathLst>
            </a:custGeom>
            <a:solidFill>
              <a:srgbClr val="CD9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06133" y="3844289"/>
              <a:ext cx="2514600" cy="1257300"/>
            </a:xfrm>
            <a:custGeom>
              <a:avLst/>
              <a:gdLst/>
              <a:ahLst/>
              <a:cxnLst/>
              <a:rect l="l" t="t" r="r" b="b"/>
              <a:pathLst>
                <a:path w="2514600" h="1257300">
                  <a:moveTo>
                    <a:pt x="0" y="1257300"/>
                  </a:moveTo>
                  <a:lnTo>
                    <a:pt x="2514600" y="1257300"/>
                  </a:lnTo>
                  <a:lnTo>
                    <a:pt x="2514600" y="0"/>
                  </a:lnTo>
                  <a:lnTo>
                    <a:pt x="0" y="0"/>
                  </a:lnTo>
                  <a:lnTo>
                    <a:pt x="0" y="1257300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711188" y="3800982"/>
            <a:ext cx="1908175" cy="127063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indent="-635" algn="ctr">
              <a:lnSpc>
                <a:spcPct val="86200"/>
              </a:lnSpc>
              <a:spcBef>
                <a:spcPts val="595"/>
              </a:spcBef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Anterior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erosseous  artery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444164" y="3838892"/>
            <a:ext cx="2527300" cy="1268095"/>
            <a:chOff x="9444164" y="3838892"/>
            <a:chExt cx="2527300" cy="1268095"/>
          </a:xfrm>
        </p:grpSpPr>
        <p:sp>
          <p:nvSpPr>
            <p:cNvPr id="20" name="object 20"/>
            <p:cNvSpPr/>
            <p:nvPr/>
          </p:nvSpPr>
          <p:spPr>
            <a:xfrm>
              <a:off x="9449562" y="3844289"/>
              <a:ext cx="2516505" cy="1257300"/>
            </a:xfrm>
            <a:custGeom>
              <a:avLst/>
              <a:gdLst/>
              <a:ahLst/>
              <a:cxnLst/>
              <a:rect l="l" t="t" r="r" b="b"/>
              <a:pathLst>
                <a:path w="2516504" h="1257300">
                  <a:moveTo>
                    <a:pt x="2516124" y="0"/>
                  </a:moveTo>
                  <a:lnTo>
                    <a:pt x="0" y="0"/>
                  </a:lnTo>
                  <a:lnTo>
                    <a:pt x="0" y="1257300"/>
                  </a:lnTo>
                  <a:lnTo>
                    <a:pt x="2516124" y="1257300"/>
                  </a:lnTo>
                  <a:lnTo>
                    <a:pt x="2516124" y="0"/>
                  </a:lnTo>
                  <a:close/>
                </a:path>
              </a:pathLst>
            </a:custGeom>
            <a:solidFill>
              <a:srgbClr val="CD9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449562" y="3844289"/>
              <a:ext cx="2516505" cy="1257300"/>
            </a:xfrm>
            <a:custGeom>
              <a:avLst/>
              <a:gdLst/>
              <a:ahLst/>
              <a:cxnLst/>
              <a:rect l="l" t="t" r="r" b="b"/>
              <a:pathLst>
                <a:path w="2516504" h="1257300">
                  <a:moveTo>
                    <a:pt x="0" y="1257300"/>
                  </a:moveTo>
                  <a:lnTo>
                    <a:pt x="2516124" y="1257300"/>
                  </a:lnTo>
                  <a:lnTo>
                    <a:pt x="2516124" y="0"/>
                  </a:lnTo>
                  <a:lnTo>
                    <a:pt x="0" y="0"/>
                  </a:lnTo>
                  <a:lnTo>
                    <a:pt x="0" y="1257300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755251" y="3800982"/>
            <a:ext cx="1908175" cy="127063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indent="-2540" algn="ctr">
              <a:lnSpc>
                <a:spcPct val="86200"/>
              </a:lnSpc>
              <a:spcBef>
                <a:spcPts val="595"/>
              </a:spcBef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Posterior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in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erosseous  artery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551099"/>
            <a:ext cx="4343400" cy="24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96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1200" y="356615"/>
            <a:ext cx="4036060" cy="1130935"/>
            <a:chOff x="766508" y="246824"/>
            <a:chExt cx="4036060" cy="1130935"/>
          </a:xfrm>
        </p:grpSpPr>
        <p:sp>
          <p:nvSpPr>
            <p:cNvPr id="3" name="object 3"/>
            <p:cNvSpPr/>
            <p:nvPr/>
          </p:nvSpPr>
          <p:spPr>
            <a:xfrm>
              <a:off x="771905" y="252221"/>
              <a:ext cx="4025265" cy="1120140"/>
            </a:xfrm>
            <a:custGeom>
              <a:avLst/>
              <a:gdLst/>
              <a:ahLst/>
              <a:cxnLst/>
              <a:rect l="l" t="t" r="r" b="b"/>
              <a:pathLst>
                <a:path w="4025265" h="1120140">
                  <a:moveTo>
                    <a:pt x="3838194" y="0"/>
                  </a:moveTo>
                  <a:lnTo>
                    <a:pt x="186690" y="0"/>
                  </a:lnTo>
                  <a:lnTo>
                    <a:pt x="137058" y="6667"/>
                  </a:lnTo>
                  <a:lnTo>
                    <a:pt x="92461" y="25484"/>
                  </a:lnTo>
                  <a:lnTo>
                    <a:pt x="54678" y="54673"/>
                  </a:lnTo>
                  <a:lnTo>
                    <a:pt x="25487" y="92455"/>
                  </a:lnTo>
                  <a:lnTo>
                    <a:pt x="6668" y="137054"/>
                  </a:lnTo>
                  <a:lnTo>
                    <a:pt x="0" y="186689"/>
                  </a:lnTo>
                  <a:lnTo>
                    <a:pt x="0" y="933450"/>
                  </a:lnTo>
                  <a:lnTo>
                    <a:pt x="6668" y="983085"/>
                  </a:lnTo>
                  <a:lnTo>
                    <a:pt x="25487" y="1027683"/>
                  </a:lnTo>
                  <a:lnTo>
                    <a:pt x="54678" y="1065466"/>
                  </a:lnTo>
                  <a:lnTo>
                    <a:pt x="92461" y="1094655"/>
                  </a:lnTo>
                  <a:lnTo>
                    <a:pt x="137058" y="1113472"/>
                  </a:lnTo>
                  <a:lnTo>
                    <a:pt x="186690" y="1120139"/>
                  </a:lnTo>
                  <a:lnTo>
                    <a:pt x="3838194" y="1120139"/>
                  </a:lnTo>
                  <a:lnTo>
                    <a:pt x="3887829" y="1113472"/>
                  </a:lnTo>
                  <a:lnTo>
                    <a:pt x="3932428" y="1094655"/>
                  </a:lnTo>
                  <a:lnTo>
                    <a:pt x="3970210" y="1065466"/>
                  </a:lnTo>
                  <a:lnTo>
                    <a:pt x="3999399" y="1027684"/>
                  </a:lnTo>
                  <a:lnTo>
                    <a:pt x="4018216" y="983085"/>
                  </a:lnTo>
                  <a:lnTo>
                    <a:pt x="4024883" y="933450"/>
                  </a:lnTo>
                  <a:lnTo>
                    <a:pt x="4024883" y="186689"/>
                  </a:lnTo>
                  <a:lnTo>
                    <a:pt x="4018216" y="137054"/>
                  </a:lnTo>
                  <a:lnTo>
                    <a:pt x="3999399" y="92455"/>
                  </a:lnTo>
                  <a:lnTo>
                    <a:pt x="3970210" y="54673"/>
                  </a:lnTo>
                  <a:lnTo>
                    <a:pt x="3932428" y="25484"/>
                  </a:lnTo>
                  <a:lnTo>
                    <a:pt x="3887829" y="6667"/>
                  </a:lnTo>
                  <a:lnTo>
                    <a:pt x="383819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1905" y="252221"/>
              <a:ext cx="4025265" cy="1120140"/>
            </a:xfrm>
            <a:custGeom>
              <a:avLst/>
              <a:gdLst/>
              <a:ahLst/>
              <a:cxnLst/>
              <a:rect l="l" t="t" r="r" b="b"/>
              <a:pathLst>
                <a:path w="4025265" h="1120140">
                  <a:moveTo>
                    <a:pt x="0" y="186689"/>
                  </a:moveTo>
                  <a:lnTo>
                    <a:pt x="6668" y="137054"/>
                  </a:lnTo>
                  <a:lnTo>
                    <a:pt x="25487" y="92455"/>
                  </a:lnTo>
                  <a:lnTo>
                    <a:pt x="54678" y="54673"/>
                  </a:lnTo>
                  <a:lnTo>
                    <a:pt x="92461" y="25484"/>
                  </a:lnTo>
                  <a:lnTo>
                    <a:pt x="137058" y="6667"/>
                  </a:lnTo>
                  <a:lnTo>
                    <a:pt x="186690" y="0"/>
                  </a:lnTo>
                  <a:lnTo>
                    <a:pt x="3838194" y="0"/>
                  </a:lnTo>
                  <a:lnTo>
                    <a:pt x="3887829" y="6667"/>
                  </a:lnTo>
                  <a:lnTo>
                    <a:pt x="3932428" y="25484"/>
                  </a:lnTo>
                  <a:lnTo>
                    <a:pt x="3970210" y="54673"/>
                  </a:lnTo>
                  <a:lnTo>
                    <a:pt x="3999399" y="92455"/>
                  </a:lnTo>
                  <a:lnTo>
                    <a:pt x="4018216" y="137054"/>
                  </a:lnTo>
                  <a:lnTo>
                    <a:pt x="4024883" y="186689"/>
                  </a:lnTo>
                  <a:lnTo>
                    <a:pt x="4024883" y="933450"/>
                  </a:lnTo>
                  <a:lnTo>
                    <a:pt x="4018216" y="983085"/>
                  </a:lnTo>
                  <a:lnTo>
                    <a:pt x="3999399" y="1027684"/>
                  </a:lnTo>
                  <a:lnTo>
                    <a:pt x="3970210" y="1065466"/>
                  </a:lnTo>
                  <a:lnTo>
                    <a:pt x="3932428" y="1094655"/>
                  </a:lnTo>
                  <a:lnTo>
                    <a:pt x="3887829" y="1113472"/>
                  </a:lnTo>
                  <a:lnTo>
                    <a:pt x="3838194" y="1120139"/>
                  </a:lnTo>
                  <a:lnTo>
                    <a:pt x="186690" y="1120139"/>
                  </a:lnTo>
                  <a:lnTo>
                    <a:pt x="137058" y="1113472"/>
                  </a:lnTo>
                  <a:lnTo>
                    <a:pt x="92461" y="1094655"/>
                  </a:lnTo>
                  <a:lnTo>
                    <a:pt x="54678" y="1065466"/>
                  </a:lnTo>
                  <a:lnTo>
                    <a:pt x="25487" y="1027683"/>
                  </a:lnTo>
                  <a:lnTo>
                    <a:pt x="6668" y="983085"/>
                  </a:lnTo>
                  <a:lnTo>
                    <a:pt x="0" y="933450"/>
                  </a:lnTo>
                  <a:lnTo>
                    <a:pt x="0" y="186689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12632" y="460692"/>
            <a:ext cx="3514090" cy="84963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8100" marR="30480">
              <a:lnSpc>
                <a:spcPts val="3000"/>
              </a:lnSpc>
              <a:spcBef>
                <a:spcPts val="600"/>
              </a:spcBef>
            </a:pPr>
            <a:r>
              <a:rPr sz="2900" spc="-5" dirty="0">
                <a:solidFill>
                  <a:schemeClr val="bg1"/>
                </a:solidFill>
              </a:rPr>
              <a:t>Relations</a:t>
            </a:r>
            <a:r>
              <a:rPr sz="2900" spc="-15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of</a:t>
            </a:r>
            <a:r>
              <a:rPr sz="2900" spc="-15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the</a:t>
            </a:r>
            <a:r>
              <a:rPr sz="2900" spc="-10" dirty="0">
                <a:solidFill>
                  <a:schemeClr val="bg1"/>
                </a:solidFill>
              </a:rPr>
              <a:t> </a:t>
            </a:r>
            <a:r>
              <a:rPr sz="2900" spc="5" dirty="0">
                <a:solidFill>
                  <a:schemeClr val="bg1"/>
                </a:solidFill>
              </a:rPr>
              <a:t>1</a:t>
            </a:r>
            <a:r>
              <a:rPr sz="2850" spc="7" baseline="24853" dirty="0">
                <a:solidFill>
                  <a:schemeClr val="bg1"/>
                </a:solidFill>
              </a:rPr>
              <a:t>st</a:t>
            </a:r>
            <a:r>
              <a:rPr sz="2850" spc="330" baseline="24853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part </a:t>
            </a:r>
            <a:r>
              <a:rPr sz="2900" spc="-710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of</a:t>
            </a:r>
            <a:r>
              <a:rPr sz="2900" spc="-5" dirty="0">
                <a:solidFill>
                  <a:schemeClr val="bg1"/>
                </a:solidFill>
              </a:rPr>
              <a:t> the</a:t>
            </a:r>
            <a:r>
              <a:rPr sz="2900" spc="-15" dirty="0">
                <a:solidFill>
                  <a:schemeClr val="bg1"/>
                </a:solidFill>
              </a:rPr>
              <a:t> </a:t>
            </a:r>
            <a:r>
              <a:rPr sz="2900" spc="-5" dirty="0">
                <a:solidFill>
                  <a:schemeClr val="bg1"/>
                </a:solidFill>
              </a:rPr>
              <a:t>axillary </a:t>
            </a:r>
            <a:r>
              <a:rPr sz="2900" dirty="0">
                <a:solidFill>
                  <a:schemeClr val="bg1"/>
                </a:solidFill>
              </a:rPr>
              <a:t>artery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438848" y="1807400"/>
            <a:ext cx="4587875" cy="1064260"/>
            <a:chOff x="438848" y="1807400"/>
            <a:chExt cx="4587875" cy="1064260"/>
          </a:xfrm>
        </p:grpSpPr>
        <p:sp>
          <p:nvSpPr>
            <p:cNvPr id="7" name="object 7"/>
            <p:cNvSpPr/>
            <p:nvPr/>
          </p:nvSpPr>
          <p:spPr>
            <a:xfrm>
              <a:off x="444246" y="1812798"/>
              <a:ext cx="4577080" cy="1053465"/>
            </a:xfrm>
            <a:custGeom>
              <a:avLst/>
              <a:gdLst/>
              <a:ahLst/>
              <a:cxnLst/>
              <a:rect l="l" t="t" r="r" b="b"/>
              <a:pathLst>
                <a:path w="4577080" h="1053464">
                  <a:moveTo>
                    <a:pt x="4401058" y="0"/>
                  </a:moveTo>
                  <a:lnTo>
                    <a:pt x="175514" y="0"/>
                  </a:lnTo>
                  <a:lnTo>
                    <a:pt x="128853" y="6271"/>
                  </a:lnTo>
                  <a:lnTo>
                    <a:pt x="86926" y="23970"/>
                  </a:lnTo>
                  <a:lnTo>
                    <a:pt x="51404" y="51419"/>
                  </a:lnTo>
                  <a:lnTo>
                    <a:pt x="23961" y="86943"/>
                  </a:lnTo>
                  <a:lnTo>
                    <a:pt x="6269" y="128866"/>
                  </a:lnTo>
                  <a:lnTo>
                    <a:pt x="0" y="175513"/>
                  </a:lnTo>
                  <a:lnTo>
                    <a:pt x="0" y="877569"/>
                  </a:lnTo>
                  <a:lnTo>
                    <a:pt x="6269" y="924217"/>
                  </a:lnTo>
                  <a:lnTo>
                    <a:pt x="23961" y="966140"/>
                  </a:lnTo>
                  <a:lnTo>
                    <a:pt x="51404" y="1001664"/>
                  </a:lnTo>
                  <a:lnTo>
                    <a:pt x="86926" y="1029113"/>
                  </a:lnTo>
                  <a:lnTo>
                    <a:pt x="128853" y="1046812"/>
                  </a:lnTo>
                  <a:lnTo>
                    <a:pt x="175514" y="1053084"/>
                  </a:lnTo>
                  <a:lnTo>
                    <a:pt x="4401058" y="1053084"/>
                  </a:lnTo>
                  <a:lnTo>
                    <a:pt x="4447705" y="1046812"/>
                  </a:lnTo>
                  <a:lnTo>
                    <a:pt x="4489628" y="1029113"/>
                  </a:lnTo>
                  <a:lnTo>
                    <a:pt x="4525152" y="1001664"/>
                  </a:lnTo>
                  <a:lnTo>
                    <a:pt x="4552601" y="966140"/>
                  </a:lnTo>
                  <a:lnTo>
                    <a:pt x="4570300" y="924217"/>
                  </a:lnTo>
                  <a:lnTo>
                    <a:pt x="4576571" y="877569"/>
                  </a:lnTo>
                  <a:lnTo>
                    <a:pt x="4576571" y="175513"/>
                  </a:lnTo>
                  <a:lnTo>
                    <a:pt x="4570300" y="128866"/>
                  </a:lnTo>
                  <a:lnTo>
                    <a:pt x="4552601" y="86943"/>
                  </a:lnTo>
                  <a:lnTo>
                    <a:pt x="4525152" y="51419"/>
                  </a:lnTo>
                  <a:lnTo>
                    <a:pt x="4489628" y="23970"/>
                  </a:lnTo>
                  <a:lnTo>
                    <a:pt x="4447705" y="6271"/>
                  </a:lnTo>
                  <a:lnTo>
                    <a:pt x="440105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4246" y="1812798"/>
              <a:ext cx="4577080" cy="1053465"/>
            </a:xfrm>
            <a:custGeom>
              <a:avLst/>
              <a:gdLst/>
              <a:ahLst/>
              <a:cxnLst/>
              <a:rect l="l" t="t" r="r" b="b"/>
              <a:pathLst>
                <a:path w="4577080" h="1053464">
                  <a:moveTo>
                    <a:pt x="0" y="175513"/>
                  </a:moveTo>
                  <a:lnTo>
                    <a:pt x="6269" y="128866"/>
                  </a:lnTo>
                  <a:lnTo>
                    <a:pt x="23961" y="86943"/>
                  </a:lnTo>
                  <a:lnTo>
                    <a:pt x="51404" y="51419"/>
                  </a:lnTo>
                  <a:lnTo>
                    <a:pt x="86926" y="23970"/>
                  </a:lnTo>
                  <a:lnTo>
                    <a:pt x="128853" y="6271"/>
                  </a:lnTo>
                  <a:lnTo>
                    <a:pt x="175514" y="0"/>
                  </a:lnTo>
                  <a:lnTo>
                    <a:pt x="4401058" y="0"/>
                  </a:lnTo>
                  <a:lnTo>
                    <a:pt x="4447705" y="6271"/>
                  </a:lnTo>
                  <a:lnTo>
                    <a:pt x="4489628" y="23970"/>
                  </a:lnTo>
                  <a:lnTo>
                    <a:pt x="4525152" y="51419"/>
                  </a:lnTo>
                  <a:lnTo>
                    <a:pt x="4552601" y="86943"/>
                  </a:lnTo>
                  <a:lnTo>
                    <a:pt x="4570300" y="128866"/>
                  </a:lnTo>
                  <a:lnTo>
                    <a:pt x="4576571" y="175513"/>
                  </a:lnTo>
                  <a:lnTo>
                    <a:pt x="4576571" y="877569"/>
                  </a:lnTo>
                  <a:lnTo>
                    <a:pt x="4570300" y="924217"/>
                  </a:lnTo>
                  <a:lnTo>
                    <a:pt x="4552601" y="966140"/>
                  </a:lnTo>
                  <a:lnTo>
                    <a:pt x="4525152" y="1001664"/>
                  </a:lnTo>
                  <a:lnTo>
                    <a:pt x="4489628" y="1029113"/>
                  </a:lnTo>
                  <a:lnTo>
                    <a:pt x="4447705" y="1046812"/>
                  </a:lnTo>
                  <a:lnTo>
                    <a:pt x="4401058" y="1053084"/>
                  </a:lnTo>
                  <a:lnTo>
                    <a:pt x="175514" y="1053084"/>
                  </a:lnTo>
                  <a:lnTo>
                    <a:pt x="128853" y="1046812"/>
                  </a:lnTo>
                  <a:lnTo>
                    <a:pt x="86926" y="1029113"/>
                  </a:lnTo>
                  <a:lnTo>
                    <a:pt x="51404" y="1001664"/>
                  </a:lnTo>
                  <a:lnTo>
                    <a:pt x="23961" y="966140"/>
                  </a:lnTo>
                  <a:lnTo>
                    <a:pt x="6269" y="924217"/>
                  </a:lnTo>
                  <a:lnTo>
                    <a:pt x="0" y="877569"/>
                  </a:lnTo>
                  <a:lnTo>
                    <a:pt x="0" y="175513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38848" y="2918396"/>
            <a:ext cx="4587875" cy="1062355"/>
            <a:chOff x="438848" y="2918396"/>
            <a:chExt cx="4587875" cy="1062355"/>
          </a:xfrm>
        </p:grpSpPr>
        <p:sp>
          <p:nvSpPr>
            <p:cNvPr id="10" name="object 10"/>
            <p:cNvSpPr/>
            <p:nvPr/>
          </p:nvSpPr>
          <p:spPr>
            <a:xfrm>
              <a:off x="444246" y="2923793"/>
              <a:ext cx="4577080" cy="1051560"/>
            </a:xfrm>
            <a:custGeom>
              <a:avLst/>
              <a:gdLst/>
              <a:ahLst/>
              <a:cxnLst/>
              <a:rect l="l" t="t" r="r" b="b"/>
              <a:pathLst>
                <a:path w="4577080" h="1051560">
                  <a:moveTo>
                    <a:pt x="4401312" y="0"/>
                  </a:moveTo>
                  <a:lnTo>
                    <a:pt x="175260" y="0"/>
                  </a:lnTo>
                  <a:lnTo>
                    <a:pt x="128671" y="6261"/>
                  </a:lnTo>
                  <a:lnTo>
                    <a:pt x="86805" y="23932"/>
                  </a:lnTo>
                  <a:lnTo>
                    <a:pt x="51334" y="51339"/>
                  </a:lnTo>
                  <a:lnTo>
                    <a:pt x="23929" y="86811"/>
                  </a:lnTo>
                  <a:lnTo>
                    <a:pt x="6260" y="128675"/>
                  </a:lnTo>
                  <a:lnTo>
                    <a:pt x="0" y="175259"/>
                  </a:lnTo>
                  <a:lnTo>
                    <a:pt x="0" y="876299"/>
                  </a:lnTo>
                  <a:lnTo>
                    <a:pt x="6260" y="922884"/>
                  </a:lnTo>
                  <a:lnTo>
                    <a:pt x="23929" y="964748"/>
                  </a:lnTo>
                  <a:lnTo>
                    <a:pt x="51334" y="1000220"/>
                  </a:lnTo>
                  <a:lnTo>
                    <a:pt x="86805" y="1027627"/>
                  </a:lnTo>
                  <a:lnTo>
                    <a:pt x="128671" y="1045298"/>
                  </a:lnTo>
                  <a:lnTo>
                    <a:pt x="175260" y="1051559"/>
                  </a:lnTo>
                  <a:lnTo>
                    <a:pt x="4401312" y="1051559"/>
                  </a:lnTo>
                  <a:lnTo>
                    <a:pt x="4447896" y="1045298"/>
                  </a:lnTo>
                  <a:lnTo>
                    <a:pt x="4489760" y="1027627"/>
                  </a:lnTo>
                  <a:lnTo>
                    <a:pt x="4525232" y="1000220"/>
                  </a:lnTo>
                  <a:lnTo>
                    <a:pt x="4552639" y="964748"/>
                  </a:lnTo>
                  <a:lnTo>
                    <a:pt x="4570310" y="922884"/>
                  </a:lnTo>
                  <a:lnTo>
                    <a:pt x="4576571" y="876299"/>
                  </a:lnTo>
                  <a:lnTo>
                    <a:pt x="4576571" y="175259"/>
                  </a:lnTo>
                  <a:lnTo>
                    <a:pt x="4570310" y="128675"/>
                  </a:lnTo>
                  <a:lnTo>
                    <a:pt x="4552639" y="86811"/>
                  </a:lnTo>
                  <a:lnTo>
                    <a:pt x="4525232" y="51339"/>
                  </a:lnTo>
                  <a:lnTo>
                    <a:pt x="4489760" y="23932"/>
                  </a:lnTo>
                  <a:lnTo>
                    <a:pt x="4447896" y="6261"/>
                  </a:lnTo>
                  <a:lnTo>
                    <a:pt x="440131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4246" y="2923793"/>
              <a:ext cx="4577080" cy="1051560"/>
            </a:xfrm>
            <a:custGeom>
              <a:avLst/>
              <a:gdLst/>
              <a:ahLst/>
              <a:cxnLst/>
              <a:rect l="l" t="t" r="r" b="b"/>
              <a:pathLst>
                <a:path w="4577080" h="1051560">
                  <a:moveTo>
                    <a:pt x="0" y="175259"/>
                  </a:moveTo>
                  <a:lnTo>
                    <a:pt x="6260" y="128675"/>
                  </a:lnTo>
                  <a:lnTo>
                    <a:pt x="23929" y="86811"/>
                  </a:lnTo>
                  <a:lnTo>
                    <a:pt x="51334" y="51339"/>
                  </a:lnTo>
                  <a:lnTo>
                    <a:pt x="86805" y="23932"/>
                  </a:lnTo>
                  <a:lnTo>
                    <a:pt x="128671" y="6261"/>
                  </a:lnTo>
                  <a:lnTo>
                    <a:pt x="175260" y="0"/>
                  </a:lnTo>
                  <a:lnTo>
                    <a:pt x="4401312" y="0"/>
                  </a:lnTo>
                  <a:lnTo>
                    <a:pt x="4447896" y="6261"/>
                  </a:lnTo>
                  <a:lnTo>
                    <a:pt x="4489760" y="23932"/>
                  </a:lnTo>
                  <a:lnTo>
                    <a:pt x="4525232" y="51339"/>
                  </a:lnTo>
                  <a:lnTo>
                    <a:pt x="4552639" y="86811"/>
                  </a:lnTo>
                  <a:lnTo>
                    <a:pt x="4570310" y="128675"/>
                  </a:lnTo>
                  <a:lnTo>
                    <a:pt x="4576571" y="175259"/>
                  </a:lnTo>
                  <a:lnTo>
                    <a:pt x="4576571" y="876299"/>
                  </a:lnTo>
                  <a:lnTo>
                    <a:pt x="4570310" y="922884"/>
                  </a:lnTo>
                  <a:lnTo>
                    <a:pt x="4552639" y="964748"/>
                  </a:lnTo>
                  <a:lnTo>
                    <a:pt x="4525232" y="1000220"/>
                  </a:lnTo>
                  <a:lnTo>
                    <a:pt x="4489760" y="1027627"/>
                  </a:lnTo>
                  <a:lnTo>
                    <a:pt x="4447896" y="1045298"/>
                  </a:lnTo>
                  <a:lnTo>
                    <a:pt x="4401312" y="1051559"/>
                  </a:lnTo>
                  <a:lnTo>
                    <a:pt x="175260" y="1051559"/>
                  </a:lnTo>
                  <a:lnTo>
                    <a:pt x="128671" y="1045298"/>
                  </a:lnTo>
                  <a:lnTo>
                    <a:pt x="86805" y="1027627"/>
                  </a:lnTo>
                  <a:lnTo>
                    <a:pt x="51334" y="1000220"/>
                  </a:lnTo>
                  <a:lnTo>
                    <a:pt x="23929" y="964748"/>
                  </a:lnTo>
                  <a:lnTo>
                    <a:pt x="6260" y="922884"/>
                  </a:lnTo>
                  <a:lnTo>
                    <a:pt x="0" y="876299"/>
                  </a:lnTo>
                  <a:lnTo>
                    <a:pt x="0" y="175259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38848" y="4027868"/>
            <a:ext cx="4587875" cy="1064260"/>
            <a:chOff x="438848" y="4027868"/>
            <a:chExt cx="4587875" cy="1064260"/>
          </a:xfrm>
        </p:grpSpPr>
        <p:sp>
          <p:nvSpPr>
            <p:cNvPr id="13" name="object 13"/>
            <p:cNvSpPr/>
            <p:nvPr/>
          </p:nvSpPr>
          <p:spPr>
            <a:xfrm>
              <a:off x="444246" y="4033265"/>
              <a:ext cx="4577080" cy="1053465"/>
            </a:xfrm>
            <a:custGeom>
              <a:avLst/>
              <a:gdLst/>
              <a:ahLst/>
              <a:cxnLst/>
              <a:rect l="l" t="t" r="r" b="b"/>
              <a:pathLst>
                <a:path w="4577080" h="1053464">
                  <a:moveTo>
                    <a:pt x="4401058" y="0"/>
                  </a:moveTo>
                  <a:lnTo>
                    <a:pt x="175514" y="0"/>
                  </a:lnTo>
                  <a:lnTo>
                    <a:pt x="128853" y="6271"/>
                  </a:lnTo>
                  <a:lnTo>
                    <a:pt x="86926" y="23970"/>
                  </a:lnTo>
                  <a:lnTo>
                    <a:pt x="51404" y="51419"/>
                  </a:lnTo>
                  <a:lnTo>
                    <a:pt x="23961" y="86943"/>
                  </a:lnTo>
                  <a:lnTo>
                    <a:pt x="6269" y="128866"/>
                  </a:lnTo>
                  <a:lnTo>
                    <a:pt x="0" y="175513"/>
                  </a:lnTo>
                  <a:lnTo>
                    <a:pt x="0" y="877569"/>
                  </a:lnTo>
                  <a:lnTo>
                    <a:pt x="6269" y="924217"/>
                  </a:lnTo>
                  <a:lnTo>
                    <a:pt x="23961" y="966140"/>
                  </a:lnTo>
                  <a:lnTo>
                    <a:pt x="51404" y="1001664"/>
                  </a:lnTo>
                  <a:lnTo>
                    <a:pt x="86926" y="1029113"/>
                  </a:lnTo>
                  <a:lnTo>
                    <a:pt x="128853" y="1046812"/>
                  </a:lnTo>
                  <a:lnTo>
                    <a:pt x="175514" y="1053083"/>
                  </a:lnTo>
                  <a:lnTo>
                    <a:pt x="4401058" y="1053083"/>
                  </a:lnTo>
                  <a:lnTo>
                    <a:pt x="4447705" y="1046812"/>
                  </a:lnTo>
                  <a:lnTo>
                    <a:pt x="4489628" y="1029113"/>
                  </a:lnTo>
                  <a:lnTo>
                    <a:pt x="4525152" y="1001664"/>
                  </a:lnTo>
                  <a:lnTo>
                    <a:pt x="4552601" y="966140"/>
                  </a:lnTo>
                  <a:lnTo>
                    <a:pt x="4570300" y="924217"/>
                  </a:lnTo>
                  <a:lnTo>
                    <a:pt x="4576571" y="877569"/>
                  </a:lnTo>
                  <a:lnTo>
                    <a:pt x="4576571" y="175513"/>
                  </a:lnTo>
                  <a:lnTo>
                    <a:pt x="4570300" y="128866"/>
                  </a:lnTo>
                  <a:lnTo>
                    <a:pt x="4552601" y="86943"/>
                  </a:lnTo>
                  <a:lnTo>
                    <a:pt x="4525152" y="51419"/>
                  </a:lnTo>
                  <a:lnTo>
                    <a:pt x="4489628" y="23970"/>
                  </a:lnTo>
                  <a:lnTo>
                    <a:pt x="4447705" y="6271"/>
                  </a:lnTo>
                  <a:lnTo>
                    <a:pt x="440105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4246" y="4033265"/>
              <a:ext cx="4577080" cy="1053465"/>
            </a:xfrm>
            <a:custGeom>
              <a:avLst/>
              <a:gdLst/>
              <a:ahLst/>
              <a:cxnLst/>
              <a:rect l="l" t="t" r="r" b="b"/>
              <a:pathLst>
                <a:path w="4577080" h="1053464">
                  <a:moveTo>
                    <a:pt x="0" y="175513"/>
                  </a:moveTo>
                  <a:lnTo>
                    <a:pt x="6269" y="128866"/>
                  </a:lnTo>
                  <a:lnTo>
                    <a:pt x="23961" y="86943"/>
                  </a:lnTo>
                  <a:lnTo>
                    <a:pt x="51404" y="51419"/>
                  </a:lnTo>
                  <a:lnTo>
                    <a:pt x="86926" y="23970"/>
                  </a:lnTo>
                  <a:lnTo>
                    <a:pt x="128853" y="6271"/>
                  </a:lnTo>
                  <a:lnTo>
                    <a:pt x="175514" y="0"/>
                  </a:lnTo>
                  <a:lnTo>
                    <a:pt x="4401058" y="0"/>
                  </a:lnTo>
                  <a:lnTo>
                    <a:pt x="4447705" y="6271"/>
                  </a:lnTo>
                  <a:lnTo>
                    <a:pt x="4489628" y="23970"/>
                  </a:lnTo>
                  <a:lnTo>
                    <a:pt x="4525152" y="51419"/>
                  </a:lnTo>
                  <a:lnTo>
                    <a:pt x="4552601" y="86943"/>
                  </a:lnTo>
                  <a:lnTo>
                    <a:pt x="4570300" y="128866"/>
                  </a:lnTo>
                  <a:lnTo>
                    <a:pt x="4576571" y="175513"/>
                  </a:lnTo>
                  <a:lnTo>
                    <a:pt x="4576571" y="877569"/>
                  </a:lnTo>
                  <a:lnTo>
                    <a:pt x="4570300" y="924217"/>
                  </a:lnTo>
                  <a:lnTo>
                    <a:pt x="4552601" y="966140"/>
                  </a:lnTo>
                  <a:lnTo>
                    <a:pt x="4525152" y="1001664"/>
                  </a:lnTo>
                  <a:lnTo>
                    <a:pt x="4489628" y="1029113"/>
                  </a:lnTo>
                  <a:lnTo>
                    <a:pt x="4447705" y="1046812"/>
                  </a:lnTo>
                  <a:lnTo>
                    <a:pt x="4401058" y="1053083"/>
                  </a:lnTo>
                  <a:lnTo>
                    <a:pt x="175514" y="1053083"/>
                  </a:lnTo>
                  <a:lnTo>
                    <a:pt x="128853" y="1046812"/>
                  </a:lnTo>
                  <a:lnTo>
                    <a:pt x="86926" y="1029113"/>
                  </a:lnTo>
                  <a:lnTo>
                    <a:pt x="51404" y="1001664"/>
                  </a:lnTo>
                  <a:lnTo>
                    <a:pt x="23961" y="966140"/>
                  </a:lnTo>
                  <a:lnTo>
                    <a:pt x="6269" y="924217"/>
                  </a:lnTo>
                  <a:lnTo>
                    <a:pt x="0" y="877569"/>
                  </a:lnTo>
                  <a:lnTo>
                    <a:pt x="0" y="175513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38848" y="5138864"/>
            <a:ext cx="4587875" cy="1064260"/>
            <a:chOff x="438848" y="5138864"/>
            <a:chExt cx="4587875" cy="1064260"/>
          </a:xfrm>
        </p:grpSpPr>
        <p:sp>
          <p:nvSpPr>
            <p:cNvPr id="16" name="object 16"/>
            <p:cNvSpPr/>
            <p:nvPr/>
          </p:nvSpPr>
          <p:spPr>
            <a:xfrm>
              <a:off x="444246" y="5144262"/>
              <a:ext cx="4577080" cy="1053465"/>
            </a:xfrm>
            <a:custGeom>
              <a:avLst/>
              <a:gdLst/>
              <a:ahLst/>
              <a:cxnLst/>
              <a:rect l="l" t="t" r="r" b="b"/>
              <a:pathLst>
                <a:path w="4577080" h="1053464">
                  <a:moveTo>
                    <a:pt x="4401058" y="0"/>
                  </a:moveTo>
                  <a:lnTo>
                    <a:pt x="175514" y="0"/>
                  </a:lnTo>
                  <a:lnTo>
                    <a:pt x="128853" y="6271"/>
                  </a:lnTo>
                  <a:lnTo>
                    <a:pt x="86926" y="23970"/>
                  </a:lnTo>
                  <a:lnTo>
                    <a:pt x="51404" y="51419"/>
                  </a:lnTo>
                  <a:lnTo>
                    <a:pt x="23961" y="86943"/>
                  </a:lnTo>
                  <a:lnTo>
                    <a:pt x="6269" y="128866"/>
                  </a:lnTo>
                  <a:lnTo>
                    <a:pt x="0" y="175513"/>
                  </a:lnTo>
                  <a:lnTo>
                    <a:pt x="0" y="877569"/>
                  </a:lnTo>
                  <a:lnTo>
                    <a:pt x="6269" y="924226"/>
                  </a:lnTo>
                  <a:lnTo>
                    <a:pt x="23961" y="966152"/>
                  </a:lnTo>
                  <a:lnTo>
                    <a:pt x="51404" y="1001674"/>
                  </a:lnTo>
                  <a:lnTo>
                    <a:pt x="86926" y="1029119"/>
                  </a:lnTo>
                  <a:lnTo>
                    <a:pt x="128853" y="1046813"/>
                  </a:lnTo>
                  <a:lnTo>
                    <a:pt x="175514" y="1053083"/>
                  </a:lnTo>
                  <a:lnTo>
                    <a:pt x="4401058" y="1053083"/>
                  </a:lnTo>
                  <a:lnTo>
                    <a:pt x="4447705" y="1046813"/>
                  </a:lnTo>
                  <a:lnTo>
                    <a:pt x="4489628" y="1029119"/>
                  </a:lnTo>
                  <a:lnTo>
                    <a:pt x="4525152" y="1001674"/>
                  </a:lnTo>
                  <a:lnTo>
                    <a:pt x="4552601" y="966152"/>
                  </a:lnTo>
                  <a:lnTo>
                    <a:pt x="4570300" y="924226"/>
                  </a:lnTo>
                  <a:lnTo>
                    <a:pt x="4576571" y="877569"/>
                  </a:lnTo>
                  <a:lnTo>
                    <a:pt x="4576571" y="175513"/>
                  </a:lnTo>
                  <a:lnTo>
                    <a:pt x="4570300" y="128866"/>
                  </a:lnTo>
                  <a:lnTo>
                    <a:pt x="4552601" y="86943"/>
                  </a:lnTo>
                  <a:lnTo>
                    <a:pt x="4525152" y="51419"/>
                  </a:lnTo>
                  <a:lnTo>
                    <a:pt x="4489628" y="23970"/>
                  </a:lnTo>
                  <a:lnTo>
                    <a:pt x="4447705" y="6271"/>
                  </a:lnTo>
                  <a:lnTo>
                    <a:pt x="440105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4246" y="5144262"/>
              <a:ext cx="4577080" cy="1053465"/>
            </a:xfrm>
            <a:custGeom>
              <a:avLst/>
              <a:gdLst/>
              <a:ahLst/>
              <a:cxnLst/>
              <a:rect l="l" t="t" r="r" b="b"/>
              <a:pathLst>
                <a:path w="4577080" h="1053464">
                  <a:moveTo>
                    <a:pt x="0" y="175513"/>
                  </a:moveTo>
                  <a:lnTo>
                    <a:pt x="6269" y="128866"/>
                  </a:lnTo>
                  <a:lnTo>
                    <a:pt x="23961" y="86943"/>
                  </a:lnTo>
                  <a:lnTo>
                    <a:pt x="51404" y="51419"/>
                  </a:lnTo>
                  <a:lnTo>
                    <a:pt x="86926" y="23970"/>
                  </a:lnTo>
                  <a:lnTo>
                    <a:pt x="128853" y="6271"/>
                  </a:lnTo>
                  <a:lnTo>
                    <a:pt x="175514" y="0"/>
                  </a:lnTo>
                  <a:lnTo>
                    <a:pt x="4401058" y="0"/>
                  </a:lnTo>
                  <a:lnTo>
                    <a:pt x="4447705" y="6271"/>
                  </a:lnTo>
                  <a:lnTo>
                    <a:pt x="4489628" y="23970"/>
                  </a:lnTo>
                  <a:lnTo>
                    <a:pt x="4525152" y="51419"/>
                  </a:lnTo>
                  <a:lnTo>
                    <a:pt x="4552601" y="86943"/>
                  </a:lnTo>
                  <a:lnTo>
                    <a:pt x="4570300" y="128866"/>
                  </a:lnTo>
                  <a:lnTo>
                    <a:pt x="4576571" y="175513"/>
                  </a:lnTo>
                  <a:lnTo>
                    <a:pt x="4576571" y="877569"/>
                  </a:lnTo>
                  <a:lnTo>
                    <a:pt x="4570300" y="924226"/>
                  </a:lnTo>
                  <a:lnTo>
                    <a:pt x="4552601" y="966152"/>
                  </a:lnTo>
                  <a:lnTo>
                    <a:pt x="4525152" y="1001674"/>
                  </a:lnTo>
                  <a:lnTo>
                    <a:pt x="4489628" y="1029119"/>
                  </a:lnTo>
                  <a:lnTo>
                    <a:pt x="4447705" y="1046813"/>
                  </a:lnTo>
                  <a:lnTo>
                    <a:pt x="4401058" y="1053083"/>
                  </a:lnTo>
                  <a:lnTo>
                    <a:pt x="175514" y="1053083"/>
                  </a:lnTo>
                  <a:lnTo>
                    <a:pt x="128853" y="1046813"/>
                  </a:lnTo>
                  <a:lnTo>
                    <a:pt x="86926" y="1029119"/>
                  </a:lnTo>
                  <a:lnTo>
                    <a:pt x="51404" y="1001674"/>
                  </a:lnTo>
                  <a:lnTo>
                    <a:pt x="23961" y="966152"/>
                  </a:lnTo>
                  <a:lnTo>
                    <a:pt x="6269" y="924226"/>
                  </a:lnTo>
                  <a:lnTo>
                    <a:pt x="0" y="877569"/>
                  </a:lnTo>
                  <a:lnTo>
                    <a:pt x="0" y="175513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94385" y="1884680"/>
            <a:ext cx="4289425" cy="39268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76200" marR="104775">
              <a:lnSpc>
                <a:spcPct val="86200"/>
              </a:lnSpc>
              <a:spcBef>
                <a:spcPts val="434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Anteriorly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: the clavicular part of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pectoralis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major,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clavipectoral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fascia </a:t>
            </a:r>
            <a:r>
              <a:rPr sz="2000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vessels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nerves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superficial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Times New Roman"/>
              <a:cs typeface="Times New Roman"/>
            </a:endParaRPr>
          </a:p>
          <a:p>
            <a:pPr marL="76200" marR="68580">
              <a:lnSpc>
                <a:spcPct val="8630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Posteriorly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950" spc="7" baseline="25641" dirty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1950" spc="15" baseline="2564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intercostal space,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950" spc="7" baseline="25641" dirty="0">
                <a:solidFill>
                  <a:srgbClr val="FFFFFF"/>
                </a:solidFill>
                <a:latin typeface="Times New Roman"/>
                <a:cs typeface="Times New Roman"/>
              </a:rPr>
              <a:t>st </a:t>
            </a:r>
            <a:r>
              <a:rPr sz="1950" spc="15" baseline="2564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digitation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serratus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anterior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medial </a:t>
            </a:r>
            <a:r>
              <a:rPr sz="2000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cord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brachial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plexus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00">
              <a:latin typeface="Times New Roman"/>
              <a:cs typeface="Times New Roman"/>
            </a:endParaRPr>
          </a:p>
          <a:p>
            <a:pPr marL="76200" marR="151130">
              <a:lnSpc>
                <a:spcPts val="208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Laterally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lateral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posterior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cords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000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brachial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plexus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Medially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axillary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vein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4911" y="356615"/>
            <a:ext cx="5410200" cy="49377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5663" y="162369"/>
            <a:ext cx="4916805" cy="1130935"/>
            <a:chOff x="326072" y="287972"/>
            <a:chExt cx="4916805" cy="1130935"/>
          </a:xfrm>
        </p:grpSpPr>
        <p:sp>
          <p:nvSpPr>
            <p:cNvPr id="3" name="object 3"/>
            <p:cNvSpPr/>
            <p:nvPr/>
          </p:nvSpPr>
          <p:spPr>
            <a:xfrm>
              <a:off x="331469" y="293369"/>
              <a:ext cx="4906010" cy="1120140"/>
            </a:xfrm>
            <a:custGeom>
              <a:avLst/>
              <a:gdLst/>
              <a:ahLst/>
              <a:cxnLst/>
              <a:rect l="l" t="t" r="r" b="b"/>
              <a:pathLst>
                <a:path w="4906010" h="1120140">
                  <a:moveTo>
                    <a:pt x="4719066" y="0"/>
                  </a:moveTo>
                  <a:lnTo>
                    <a:pt x="186689" y="0"/>
                  </a:lnTo>
                  <a:lnTo>
                    <a:pt x="137058" y="6667"/>
                  </a:lnTo>
                  <a:lnTo>
                    <a:pt x="92461" y="25484"/>
                  </a:lnTo>
                  <a:lnTo>
                    <a:pt x="54678" y="54673"/>
                  </a:lnTo>
                  <a:lnTo>
                    <a:pt x="25487" y="92456"/>
                  </a:lnTo>
                  <a:lnTo>
                    <a:pt x="6668" y="137054"/>
                  </a:lnTo>
                  <a:lnTo>
                    <a:pt x="0" y="186689"/>
                  </a:lnTo>
                  <a:lnTo>
                    <a:pt x="0" y="933450"/>
                  </a:lnTo>
                  <a:lnTo>
                    <a:pt x="6668" y="983085"/>
                  </a:lnTo>
                  <a:lnTo>
                    <a:pt x="25487" y="1027683"/>
                  </a:lnTo>
                  <a:lnTo>
                    <a:pt x="54678" y="1065466"/>
                  </a:lnTo>
                  <a:lnTo>
                    <a:pt x="92461" y="1094655"/>
                  </a:lnTo>
                  <a:lnTo>
                    <a:pt x="137058" y="1113472"/>
                  </a:lnTo>
                  <a:lnTo>
                    <a:pt x="186689" y="1120139"/>
                  </a:lnTo>
                  <a:lnTo>
                    <a:pt x="4719066" y="1120139"/>
                  </a:lnTo>
                  <a:lnTo>
                    <a:pt x="4768701" y="1113472"/>
                  </a:lnTo>
                  <a:lnTo>
                    <a:pt x="4813299" y="1094655"/>
                  </a:lnTo>
                  <a:lnTo>
                    <a:pt x="4851082" y="1065466"/>
                  </a:lnTo>
                  <a:lnTo>
                    <a:pt x="4880271" y="1027684"/>
                  </a:lnTo>
                  <a:lnTo>
                    <a:pt x="4899088" y="983085"/>
                  </a:lnTo>
                  <a:lnTo>
                    <a:pt x="4905756" y="933450"/>
                  </a:lnTo>
                  <a:lnTo>
                    <a:pt x="4905756" y="186689"/>
                  </a:lnTo>
                  <a:lnTo>
                    <a:pt x="4899088" y="137054"/>
                  </a:lnTo>
                  <a:lnTo>
                    <a:pt x="4880271" y="92455"/>
                  </a:lnTo>
                  <a:lnTo>
                    <a:pt x="4851082" y="54673"/>
                  </a:lnTo>
                  <a:lnTo>
                    <a:pt x="4813300" y="25484"/>
                  </a:lnTo>
                  <a:lnTo>
                    <a:pt x="4768701" y="6667"/>
                  </a:lnTo>
                  <a:lnTo>
                    <a:pt x="471906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1469" y="293369"/>
              <a:ext cx="4906010" cy="1120140"/>
            </a:xfrm>
            <a:custGeom>
              <a:avLst/>
              <a:gdLst/>
              <a:ahLst/>
              <a:cxnLst/>
              <a:rect l="l" t="t" r="r" b="b"/>
              <a:pathLst>
                <a:path w="4906010" h="1120140">
                  <a:moveTo>
                    <a:pt x="0" y="186689"/>
                  </a:moveTo>
                  <a:lnTo>
                    <a:pt x="6668" y="137054"/>
                  </a:lnTo>
                  <a:lnTo>
                    <a:pt x="25487" y="92456"/>
                  </a:lnTo>
                  <a:lnTo>
                    <a:pt x="54678" y="54673"/>
                  </a:lnTo>
                  <a:lnTo>
                    <a:pt x="92461" y="25484"/>
                  </a:lnTo>
                  <a:lnTo>
                    <a:pt x="137058" y="6667"/>
                  </a:lnTo>
                  <a:lnTo>
                    <a:pt x="186689" y="0"/>
                  </a:lnTo>
                  <a:lnTo>
                    <a:pt x="4719066" y="0"/>
                  </a:lnTo>
                  <a:lnTo>
                    <a:pt x="4768701" y="6667"/>
                  </a:lnTo>
                  <a:lnTo>
                    <a:pt x="4813300" y="25484"/>
                  </a:lnTo>
                  <a:lnTo>
                    <a:pt x="4851082" y="54673"/>
                  </a:lnTo>
                  <a:lnTo>
                    <a:pt x="4880271" y="92455"/>
                  </a:lnTo>
                  <a:lnTo>
                    <a:pt x="4899088" y="137054"/>
                  </a:lnTo>
                  <a:lnTo>
                    <a:pt x="4905756" y="186689"/>
                  </a:lnTo>
                  <a:lnTo>
                    <a:pt x="4905756" y="933450"/>
                  </a:lnTo>
                  <a:lnTo>
                    <a:pt x="4899088" y="983085"/>
                  </a:lnTo>
                  <a:lnTo>
                    <a:pt x="4880271" y="1027684"/>
                  </a:lnTo>
                  <a:lnTo>
                    <a:pt x="4851082" y="1065466"/>
                  </a:lnTo>
                  <a:lnTo>
                    <a:pt x="4813299" y="1094655"/>
                  </a:lnTo>
                  <a:lnTo>
                    <a:pt x="4768701" y="1113472"/>
                  </a:lnTo>
                  <a:lnTo>
                    <a:pt x="4719066" y="1120139"/>
                  </a:lnTo>
                  <a:lnTo>
                    <a:pt x="186689" y="1120139"/>
                  </a:lnTo>
                  <a:lnTo>
                    <a:pt x="137058" y="1113472"/>
                  </a:lnTo>
                  <a:lnTo>
                    <a:pt x="92461" y="1094655"/>
                  </a:lnTo>
                  <a:lnTo>
                    <a:pt x="54678" y="1065466"/>
                  </a:lnTo>
                  <a:lnTo>
                    <a:pt x="25487" y="1027683"/>
                  </a:lnTo>
                  <a:lnTo>
                    <a:pt x="6668" y="983085"/>
                  </a:lnTo>
                  <a:lnTo>
                    <a:pt x="0" y="933450"/>
                  </a:lnTo>
                  <a:lnTo>
                    <a:pt x="0" y="186689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7400" y="266827"/>
            <a:ext cx="4537075" cy="84963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8100" marR="30480">
              <a:lnSpc>
                <a:spcPts val="3000"/>
              </a:lnSpc>
              <a:spcBef>
                <a:spcPts val="605"/>
              </a:spcBef>
            </a:pPr>
            <a:r>
              <a:rPr sz="2900" spc="-5" dirty="0">
                <a:solidFill>
                  <a:schemeClr val="bg1"/>
                </a:solidFill>
              </a:rPr>
              <a:t>Relations</a:t>
            </a:r>
            <a:r>
              <a:rPr sz="2900" spc="-10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of</a:t>
            </a:r>
            <a:r>
              <a:rPr sz="2900" spc="-5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the</a:t>
            </a:r>
            <a:r>
              <a:rPr sz="2900" spc="-10" dirty="0">
                <a:solidFill>
                  <a:schemeClr val="bg1"/>
                </a:solidFill>
              </a:rPr>
              <a:t> </a:t>
            </a:r>
            <a:r>
              <a:rPr sz="2900" spc="10" dirty="0">
                <a:solidFill>
                  <a:schemeClr val="bg1"/>
                </a:solidFill>
              </a:rPr>
              <a:t>2</a:t>
            </a:r>
            <a:r>
              <a:rPr sz="2850" spc="15" baseline="24853" dirty="0">
                <a:solidFill>
                  <a:schemeClr val="bg1"/>
                </a:solidFill>
              </a:rPr>
              <a:t>nd</a:t>
            </a:r>
            <a:r>
              <a:rPr sz="2850" spc="345" baseline="24853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part</a:t>
            </a:r>
            <a:r>
              <a:rPr sz="2900" spc="-20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of</a:t>
            </a:r>
            <a:r>
              <a:rPr sz="2900" spc="-5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the </a:t>
            </a:r>
            <a:r>
              <a:rPr sz="2900" spc="-710" dirty="0">
                <a:solidFill>
                  <a:schemeClr val="bg1"/>
                </a:solidFill>
              </a:rPr>
              <a:t> </a:t>
            </a:r>
            <a:r>
              <a:rPr sz="2900" spc="-5" dirty="0">
                <a:solidFill>
                  <a:schemeClr val="bg1"/>
                </a:solidFill>
              </a:rPr>
              <a:t>axillary </a:t>
            </a:r>
            <a:r>
              <a:rPr sz="2900" dirty="0">
                <a:solidFill>
                  <a:schemeClr val="bg1"/>
                </a:solidFill>
              </a:rPr>
              <a:t>artery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411416" y="1487360"/>
            <a:ext cx="4831715" cy="1125220"/>
            <a:chOff x="411416" y="1487360"/>
            <a:chExt cx="4831715" cy="1125220"/>
          </a:xfrm>
        </p:grpSpPr>
        <p:sp>
          <p:nvSpPr>
            <p:cNvPr id="7" name="object 7"/>
            <p:cNvSpPr/>
            <p:nvPr/>
          </p:nvSpPr>
          <p:spPr>
            <a:xfrm>
              <a:off x="416814" y="1492757"/>
              <a:ext cx="4820920" cy="1114425"/>
            </a:xfrm>
            <a:custGeom>
              <a:avLst/>
              <a:gdLst/>
              <a:ahLst/>
              <a:cxnLst/>
              <a:rect l="l" t="t" r="r" b="b"/>
              <a:pathLst>
                <a:path w="4820920" h="1114425">
                  <a:moveTo>
                    <a:pt x="4634738" y="0"/>
                  </a:moveTo>
                  <a:lnTo>
                    <a:pt x="185673" y="0"/>
                  </a:lnTo>
                  <a:lnTo>
                    <a:pt x="136316" y="6636"/>
                  </a:lnTo>
                  <a:lnTo>
                    <a:pt x="91963" y="25362"/>
                  </a:lnTo>
                  <a:lnTo>
                    <a:pt x="54384" y="54403"/>
                  </a:lnTo>
                  <a:lnTo>
                    <a:pt x="25351" y="91985"/>
                  </a:lnTo>
                  <a:lnTo>
                    <a:pt x="6632" y="136333"/>
                  </a:lnTo>
                  <a:lnTo>
                    <a:pt x="0" y="185674"/>
                  </a:lnTo>
                  <a:lnTo>
                    <a:pt x="0" y="928369"/>
                  </a:lnTo>
                  <a:lnTo>
                    <a:pt x="6632" y="977710"/>
                  </a:lnTo>
                  <a:lnTo>
                    <a:pt x="25351" y="1022058"/>
                  </a:lnTo>
                  <a:lnTo>
                    <a:pt x="54384" y="1059640"/>
                  </a:lnTo>
                  <a:lnTo>
                    <a:pt x="91963" y="1088681"/>
                  </a:lnTo>
                  <a:lnTo>
                    <a:pt x="136316" y="1107407"/>
                  </a:lnTo>
                  <a:lnTo>
                    <a:pt x="185673" y="1114043"/>
                  </a:lnTo>
                  <a:lnTo>
                    <a:pt x="4634738" y="1114043"/>
                  </a:lnTo>
                  <a:lnTo>
                    <a:pt x="4684078" y="1107407"/>
                  </a:lnTo>
                  <a:lnTo>
                    <a:pt x="4728426" y="1088681"/>
                  </a:lnTo>
                  <a:lnTo>
                    <a:pt x="4766008" y="1059640"/>
                  </a:lnTo>
                  <a:lnTo>
                    <a:pt x="4795049" y="1022058"/>
                  </a:lnTo>
                  <a:lnTo>
                    <a:pt x="4813775" y="977710"/>
                  </a:lnTo>
                  <a:lnTo>
                    <a:pt x="4820412" y="928369"/>
                  </a:lnTo>
                  <a:lnTo>
                    <a:pt x="4820412" y="185674"/>
                  </a:lnTo>
                  <a:lnTo>
                    <a:pt x="4813775" y="136333"/>
                  </a:lnTo>
                  <a:lnTo>
                    <a:pt x="4795049" y="91985"/>
                  </a:lnTo>
                  <a:lnTo>
                    <a:pt x="4766008" y="54403"/>
                  </a:lnTo>
                  <a:lnTo>
                    <a:pt x="4728426" y="25362"/>
                  </a:lnTo>
                  <a:lnTo>
                    <a:pt x="4684078" y="6636"/>
                  </a:lnTo>
                  <a:lnTo>
                    <a:pt x="463473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6814" y="1492757"/>
              <a:ext cx="4820920" cy="1114425"/>
            </a:xfrm>
            <a:custGeom>
              <a:avLst/>
              <a:gdLst/>
              <a:ahLst/>
              <a:cxnLst/>
              <a:rect l="l" t="t" r="r" b="b"/>
              <a:pathLst>
                <a:path w="4820920" h="1114425">
                  <a:moveTo>
                    <a:pt x="0" y="185674"/>
                  </a:moveTo>
                  <a:lnTo>
                    <a:pt x="6632" y="136333"/>
                  </a:lnTo>
                  <a:lnTo>
                    <a:pt x="25351" y="91985"/>
                  </a:lnTo>
                  <a:lnTo>
                    <a:pt x="54384" y="54403"/>
                  </a:lnTo>
                  <a:lnTo>
                    <a:pt x="91963" y="25362"/>
                  </a:lnTo>
                  <a:lnTo>
                    <a:pt x="136316" y="6636"/>
                  </a:lnTo>
                  <a:lnTo>
                    <a:pt x="185673" y="0"/>
                  </a:lnTo>
                  <a:lnTo>
                    <a:pt x="4634738" y="0"/>
                  </a:lnTo>
                  <a:lnTo>
                    <a:pt x="4684078" y="6636"/>
                  </a:lnTo>
                  <a:lnTo>
                    <a:pt x="4728426" y="25362"/>
                  </a:lnTo>
                  <a:lnTo>
                    <a:pt x="4766008" y="54403"/>
                  </a:lnTo>
                  <a:lnTo>
                    <a:pt x="4795049" y="91985"/>
                  </a:lnTo>
                  <a:lnTo>
                    <a:pt x="4813775" y="136333"/>
                  </a:lnTo>
                  <a:lnTo>
                    <a:pt x="4820412" y="185674"/>
                  </a:lnTo>
                  <a:lnTo>
                    <a:pt x="4820412" y="928369"/>
                  </a:lnTo>
                  <a:lnTo>
                    <a:pt x="4813775" y="977710"/>
                  </a:lnTo>
                  <a:lnTo>
                    <a:pt x="4795049" y="1022058"/>
                  </a:lnTo>
                  <a:lnTo>
                    <a:pt x="4766008" y="1059640"/>
                  </a:lnTo>
                  <a:lnTo>
                    <a:pt x="4728426" y="1088681"/>
                  </a:lnTo>
                  <a:lnTo>
                    <a:pt x="4684078" y="1107407"/>
                  </a:lnTo>
                  <a:lnTo>
                    <a:pt x="4634738" y="1114043"/>
                  </a:lnTo>
                  <a:lnTo>
                    <a:pt x="185673" y="1114043"/>
                  </a:lnTo>
                  <a:lnTo>
                    <a:pt x="136316" y="1107407"/>
                  </a:lnTo>
                  <a:lnTo>
                    <a:pt x="91963" y="1088681"/>
                  </a:lnTo>
                  <a:lnTo>
                    <a:pt x="54384" y="1059640"/>
                  </a:lnTo>
                  <a:lnTo>
                    <a:pt x="25351" y="1022058"/>
                  </a:lnTo>
                  <a:lnTo>
                    <a:pt x="6632" y="977710"/>
                  </a:lnTo>
                  <a:lnTo>
                    <a:pt x="0" y="928369"/>
                  </a:lnTo>
                  <a:lnTo>
                    <a:pt x="0" y="185674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11416" y="2662364"/>
            <a:ext cx="4831715" cy="1126490"/>
            <a:chOff x="411416" y="2662364"/>
            <a:chExt cx="4831715" cy="1126490"/>
          </a:xfrm>
        </p:grpSpPr>
        <p:sp>
          <p:nvSpPr>
            <p:cNvPr id="10" name="object 10"/>
            <p:cNvSpPr/>
            <p:nvPr/>
          </p:nvSpPr>
          <p:spPr>
            <a:xfrm>
              <a:off x="416814" y="2667761"/>
              <a:ext cx="4820920" cy="1115695"/>
            </a:xfrm>
            <a:custGeom>
              <a:avLst/>
              <a:gdLst/>
              <a:ahLst/>
              <a:cxnLst/>
              <a:rect l="l" t="t" r="r" b="b"/>
              <a:pathLst>
                <a:path w="4820920" h="1115695">
                  <a:moveTo>
                    <a:pt x="4634484" y="0"/>
                  </a:moveTo>
                  <a:lnTo>
                    <a:pt x="185928" y="0"/>
                  </a:lnTo>
                  <a:lnTo>
                    <a:pt x="136502" y="6637"/>
                  </a:lnTo>
                  <a:lnTo>
                    <a:pt x="92089" y="25371"/>
                  </a:lnTo>
                  <a:lnTo>
                    <a:pt x="54459" y="54435"/>
                  </a:lnTo>
                  <a:lnTo>
                    <a:pt x="25385" y="92060"/>
                  </a:lnTo>
                  <a:lnTo>
                    <a:pt x="6641" y="136480"/>
                  </a:lnTo>
                  <a:lnTo>
                    <a:pt x="0" y="185927"/>
                  </a:lnTo>
                  <a:lnTo>
                    <a:pt x="0" y="929639"/>
                  </a:lnTo>
                  <a:lnTo>
                    <a:pt x="6641" y="979087"/>
                  </a:lnTo>
                  <a:lnTo>
                    <a:pt x="25385" y="1023507"/>
                  </a:lnTo>
                  <a:lnTo>
                    <a:pt x="54459" y="1061132"/>
                  </a:lnTo>
                  <a:lnTo>
                    <a:pt x="92089" y="1090196"/>
                  </a:lnTo>
                  <a:lnTo>
                    <a:pt x="136502" y="1108930"/>
                  </a:lnTo>
                  <a:lnTo>
                    <a:pt x="185928" y="1115568"/>
                  </a:lnTo>
                  <a:lnTo>
                    <a:pt x="4634484" y="1115568"/>
                  </a:lnTo>
                  <a:lnTo>
                    <a:pt x="4683931" y="1108930"/>
                  </a:lnTo>
                  <a:lnTo>
                    <a:pt x="4728351" y="1090196"/>
                  </a:lnTo>
                  <a:lnTo>
                    <a:pt x="4765976" y="1061132"/>
                  </a:lnTo>
                  <a:lnTo>
                    <a:pt x="4795040" y="1023507"/>
                  </a:lnTo>
                  <a:lnTo>
                    <a:pt x="4813774" y="979087"/>
                  </a:lnTo>
                  <a:lnTo>
                    <a:pt x="4820412" y="929639"/>
                  </a:lnTo>
                  <a:lnTo>
                    <a:pt x="4820412" y="185927"/>
                  </a:lnTo>
                  <a:lnTo>
                    <a:pt x="4813774" y="136480"/>
                  </a:lnTo>
                  <a:lnTo>
                    <a:pt x="4795040" y="92060"/>
                  </a:lnTo>
                  <a:lnTo>
                    <a:pt x="4765976" y="54435"/>
                  </a:lnTo>
                  <a:lnTo>
                    <a:pt x="4728351" y="25371"/>
                  </a:lnTo>
                  <a:lnTo>
                    <a:pt x="4683931" y="6637"/>
                  </a:lnTo>
                  <a:lnTo>
                    <a:pt x="463448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6814" y="2667761"/>
              <a:ext cx="4820920" cy="1115695"/>
            </a:xfrm>
            <a:custGeom>
              <a:avLst/>
              <a:gdLst/>
              <a:ahLst/>
              <a:cxnLst/>
              <a:rect l="l" t="t" r="r" b="b"/>
              <a:pathLst>
                <a:path w="4820920" h="1115695">
                  <a:moveTo>
                    <a:pt x="0" y="185927"/>
                  </a:moveTo>
                  <a:lnTo>
                    <a:pt x="6641" y="136480"/>
                  </a:lnTo>
                  <a:lnTo>
                    <a:pt x="25385" y="92060"/>
                  </a:lnTo>
                  <a:lnTo>
                    <a:pt x="54459" y="54435"/>
                  </a:lnTo>
                  <a:lnTo>
                    <a:pt x="92089" y="25371"/>
                  </a:lnTo>
                  <a:lnTo>
                    <a:pt x="136502" y="6637"/>
                  </a:lnTo>
                  <a:lnTo>
                    <a:pt x="185928" y="0"/>
                  </a:lnTo>
                  <a:lnTo>
                    <a:pt x="4634484" y="0"/>
                  </a:lnTo>
                  <a:lnTo>
                    <a:pt x="4683931" y="6637"/>
                  </a:lnTo>
                  <a:lnTo>
                    <a:pt x="4728351" y="25371"/>
                  </a:lnTo>
                  <a:lnTo>
                    <a:pt x="4765976" y="54435"/>
                  </a:lnTo>
                  <a:lnTo>
                    <a:pt x="4795040" y="92060"/>
                  </a:lnTo>
                  <a:lnTo>
                    <a:pt x="4813774" y="136480"/>
                  </a:lnTo>
                  <a:lnTo>
                    <a:pt x="4820412" y="185927"/>
                  </a:lnTo>
                  <a:lnTo>
                    <a:pt x="4820412" y="929639"/>
                  </a:lnTo>
                  <a:lnTo>
                    <a:pt x="4813774" y="979087"/>
                  </a:lnTo>
                  <a:lnTo>
                    <a:pt x="4795040" y="1023507"/>
                  </a:lnTo>
                  <a:lnTo>
                    <a:pt x="4765976" y="1061132"/>
                  </a:lnTo>
                  <a:lnTo>
                    <a:pt x="4728351" y="1090196"/>
                  </a:lnTo>
                  <a:lnTo>
                    <a:pt x="4683931" y="1108930"/>
                  </a:lnTo>
                  <a:lnTo>
                    <a:pt x="4634484" y="1115568"/>
                  </a:lnTo>
                  <a:lnTo>
                    <a:pt x="185928" y="1115568"/>
                  </a:lnTo>
                  <a:lnTo>
                    <a:pt x="136502" y="1108930"/>
                  </a:lnTo>
                  <a:lnTo>
                    <a:pt x="92089" y="1090196"/>
                  </a:lnTo>
                  <a:lnTo>
                    <a:pt x="54459" y="1061132"/>
                  </a:lnTo>
                  <a:lnTo>
                    <a:pt x="25385" y="1023507"/>
                  </a:lnTo>
                  <a:lnTo>
                    <a:pt x="6641" y="979087"/>
                  </a:lnTo>
                  <a:lnTo>
                    <a:pt x="0" y="929639"/>
                  </a:lnTo>
                  <a:lnTo>
                    <a:pt x="0" y="18592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11416" y="3837368"/>
            <a:ext cx="4831715" cy="1126490"/>
            <a:chOff x="411416" y="3837368"/>
            <a:chExt cx="4831715" cy="1126490"/>
          </a:xfrm>
        </p:grpSpPr>
        <p:sp>
          <p:nvSpPr>
            <p:cNvPr id="13" name="object 13"/>
            <p:cNvSpPr/>
            <p:nvPr/>
          </p:nvSpPr>
          <p:spPr>
            <a:xfrm>
              <a:off x="416814" y="3842765"/>
              <a:ext cx="4820920" cy="1115695"/>
            </a:xfrm>
            <a:custGeom>
              <a:avLst/>
              <a:gdLst/>
              <a:ahLst/>
              <a:cxnLst/>
              <a:rect l="l" t="t" r="r" b="b"/>
              <a:pathLst>
                <a:path w="4820920" h="1115695">
                  <a:moveTo>
                    <a:pt x="4634484" y="0"/>
                  </a:moveTo>
                  <a:lnTo>
                    <a:pt x="185928" y="0"/>
                  </a:lnTo>
                  <a:lnTo>
                    <a:pt x="136502" y="6637"/>
                  </a:lnTo>
                  <a:lnTo>
                    <a:pt x="92089" y="25371"/>
                  </a:lnTo>
                  <a:lnTo>
                    <a:pt x="54459" y="54435"/>
                  </a:lnTo>
                  <a:lnTo>
                    <a:pt x="25385" y="92060"/>
                  </a:lnTo>
                  <a:lnTo>
                    <a:pt x="6641" y="136480"/>
                  </a:lnTo>
                  <a:lnTo>
                    <a:pt x="0" y="185927"/>
                  </a:lnTo>
                  <a:lnTo>
                    <a:pt x="0" y="929639"/>
                  </a:lnTo>
                  <a:lnTo>
                    <a:pt x="6641" y="979087"/>
                  </a:lnTo>
                  <a:lnTo>
                    <a:pt x="25385" y="1023507"/>
                  </a:lnTo>
                  <a:lnTo>
                    <a:pt x="54459" y="1061132"/>
                  </a:lnTo>
                  <a:lnTo>
                    <a:pt x="92089" y="1090196"/>
                  </a:lnTo>
                  <a:lnTo>
                    <a:pt x="136502" y="1108930"/>
                  </a:lnTo>
                  <a:lnTo>
                    <a:pt x="185928" y="1115567"/>
                  </a:lnTo>
                  <a:lnTo>
                    <a:pt x="4634484" y="1115567"/>
                  </a:lnTo>
                  <a:lnTo>
                    <a:pt x="4683931" y="1108930"/>
                  </a:lnTo>
                  <a:lnTo>
                    <a:pt x="4728351" y="1090196"/>
                  </a:lnTo>
                  <a:lnTo>
                    <a:pt x="4765976" y="1061132"/>
                  </a:lnTo>
                  <a:lnTo>
                    <a:pt x="4795040" y="1023507"/>
                  </a:lnTo>
                  <a:lnTo>
                    <a:pt x="4813774" y="979087"/>
                  </a:lnTo>
                  <a:lnTo>
                    <a:pt x="4820412" y="929639"/>
                  </a:lnTo>
                  <a:lnTo>
                    <a:pt x="4820412" y="185927"/>
                  </a:lnTo>
                  <a:lnTo>
                    <a:pt x="4813774" y="136480"/>
                  </a:lnTo>
                  <a:lnTo>
                    <a:pt x="4795040" y="92060"/>
                  </a:lnTo>
                  <a:lnTo>
                    <a:pt x="4765976" y="54435"/>
                  </a:lnTo>
                  <a:lnTo>
                    <a:pt x="4728351" y="25371"/>
                  </a:lnTo>
                  <a:lnTo>
                    <a:pt x="4683931" y="6637"/>
                  </a:lnTo>
                  <a:lnTo>
                    <a:pt x="463448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6814" y="3842765"/>
              <a:ext cx="4820920" cy="1115695"/>
            </a:xfrm>
            <a:custGeom>
              <a:avLst/>
              <a:gdLst/>
              <a:ahLst/>
              <a:cxnLst/>
              <a:rect l="l" t="t" r="r" b="b"/>
              <a:pathLst>
                <a:path w="4820920" h="1115695">
                  <a:moveTo>
                    <a:pt x="0" y="185927"/>
                  </a:moveTo>
                  <a:lnTo>
                    <a:pt x="6641" y="136480"/>
                  </a:lnTo>
                  <a:lnTo>
                    <a:pt x="25385" y="92060"/>
                  </a:lnTo>
                  <a:lnTo>
                    <a:pt x="54459" y="54435"/>
                  </a:lnTo>
                  <a:lnTo>
                    <a:pt x="92089" y="25371"/>
                  </a:lnTo>
                  <a:lnTo>
                    <a:pt x="136502" y="6637"/>
                  </a:lnTo>
                  <a:lnTo>
                    <a:pt x="185928" y="0"/>
                  </a:lnTo>
                  <a:lnTo>
                    <a:pt x="4634484" y="0"/>
                  </a:lnTo>
                  <a:lnTo>
                    <a:pt x="4683931" y="6637"/>
                  </a:lnTo>
                  <a:lnTo>
                    <a:pt x="4728351" y="25371"/>
                  </a:lnTo>
                  <a:lnTo>
                    <a:pt x="4765976" y="54435"/>
                  </a:lnTo>
                  <a:lnTo>
                    <a:pt x="4795040" y="92060"/>
                  </a:lnTo>
                  <a:lnTo>
                    <a:pt x="4813774" y="136480"/>
                  </a:lnTo>
                  <a:lnTo>
                    <a:pt x="4820412" y="185927"/>
                  </a:lnTo>
                  <a:lnTo>
                    <a:pt x="4820412" y="929639"/>
                  </a:lnTo>
                  <a:lnTo>
                    <a:pt x="4813774" y="979087"/>
                  </a:lnTo>
                  <a:lnTo>
                    <a:pt x="4795040" y="1023507"/>
                  </a:lnTo>
                  <a:lnTo>
                    <a:pt x="4765976" y="1061132"/>
                  </a:lnTo>
                  <a:lnTo>
                    <a:pt x="4728351" y="1090196"/>
                  </a:lnTo>
                  <a:lnTo>
                    <a:pt x="4683931" y="1108930"/>
                  </a:lnTo>
                  <a:lnTo>
                    <a:pt x="4634484" y="1115567"/>
                  </a:lnTo>
                  <a:lnTo>
                    <a:pt x="185928" y="1115567"/>
                  </a:lnTo>
                  <a:lnTo>
                    <a:pt x="136502" y="1108930"/>
                  </a:lnTo>
                  <a:lnTo>
                    <a:pt x="92089" y="1090196"/>
                  </a:lnTo>
                  <a:lnTo>
                    <a:pt x="54459" y="1061132"/>
                  </a:lnTo>
                  <a:lnTo>
                    <a:pt x="25385" y="1023507"/>
                  </a:lnTo>
                  <a:lnTo>
                    <a:pt x="6641" y="979087"/>
                  </a:lnTo>
                  <a:lnTo>
                    <a:pt x="0" y="929639"/>
                  </a:lnTo>
                  <a:lnTo>
                    <a:pt x="0" y="18592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11416" y="5012372"/>
            <a:ext cx="4831715" cy="1126490"/>
            <a:chOff x="411416" y="5012372"/>
            <a:chExt cx="4831715" cy="1126490"/>
          </a:xfrm>
        </p:grpSpPr>
        <p:sp>
          <p:nvSpPr>
            <p:cNvPr id="16" name="object 16"/>
            <p:cNvSpPr/>
            <p:nvPr/>
          </p:nvSpPr>
          <p:spPr>
            <a:xfrm>
              <a:off x="416814" y="5017769"/>
              <a:ext cx="4820920" cy="1115695"/>
            </a:xfrm>
            <a:custGeom>
              <a:avLst/>
              <a:gdLst/>
              <a:ahLst/>
              <a:cxnLst/>
              <a:rect l="l" t="t" r="r" b="b"/>
              <a:pathLst>
                <a:path w="4820920" h="1115695">
                  <a:moveTo>
                    <a:pt x="4634484" y="0"/>
                  </a:moveTo>
                  <a:lnTo>
                    <a:pt x="185928" y="0"/>
                  </a:lnTo>
                  <a:lnTo>
                    <a:pt x="136502" y="6637"/>
                  </a:lnTo>
                  <a:lnTo>
                    <a:pt x="92089" y="25371"/>
                  </a:lnTo>
                  <a:lnTo>
                    <a:pt x="54459" y="54435"/>
                  </a:lnTo>
                  <a:lnTo>
                    <a:pt x="25385" y="92060"/>
                  </a:lnTo>
                  <a:lnTo>
                    <a:pt x="6641" y="136480"/>
                  </a:lnTo>
                  <a:lnTo>
                    <a:pt x="0" y="185927"/>
                  </a:lnTo>
                  <a:lnTo>
                    <a:pt x="0" y="929639"/>
                  </a:lnTo>
                  <a:lnTo>
                    <a:pt x="6641" y="979065"/>
                  </a:lnTo>
                  <a:lnTo>
                    <a:pt x="25385" y="1023478"/>
                  </a:lnTo>
                  <a:lnTo>
                    <a:pt x="54459" y="1061108"/>
                  </a:lnTo>
                  <a:lnTo>
                    <a:pt x="92089" y="1090182"/>
                  </a:lnTo>
                  <a:lnTo>
                    <a:pt x="136502" y="1108926"/>
                  </a:lnTo>
                  <a:lnTo>
                    <a:pt x="185928" y="1115567"/>
                  </a:lnTo>
                  <a:lnTo>
                    <a:pt x="4634484" y="1115567"/>
                  </a:lnTo>
                  <a:lnTo>
                    <a:pt x="4683931" y="1108926"/>
                  </a:lnTo>
                  <a:lnTo>
                    <a:pt x="4728351" y="1090182"/>
                  </a:lnTo>
                  <a:lnTo>
                    <a:pt x="4765976" y="1061108"/>
                  </a:lnTo>
                  <a:lnTo>
                    <a:pt x="4795040" y="1023478"/>
                  </a:lnTo>
                  <a:lnTo>
                    <a:pt x="4813774" y="979065"/>
                  </a:lnTo>
                  <a:lnTo>
                    <a:pt x="4820412" y="929639"/>
                  </a:lnTo>
                  <a:lnTo>
                    <a:pt x="4820412" y="185927"/>
                  </a:lnTo>
                  <a:lnTo>
                    <a:pt x="4813774" y="136480"/>
                  </a:lnTo>
                  <a:lnTo>
                    <a:pt x="4795040" y="92060"/>
                  </a:lnTo>
                  <a:lnTo>
                    <a:pt x="4765976" y="54435"/>
                  </a:lnTo>
                  <a:lnTo>
                    <a:pt x="4728351" y="25371"/>
                  </a:lnTo>
                  <a:lnTo>
                    <a:pt x="4683931" y="6637"/>
                  </a:lnTo>
                  <a:lnTo>
                    <a:pt x="463448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6814" y="5017769"/>
              <a:ext cx="4820920" cy="1115695"/>
            </a:xfrm>
            <a:custGeom>
              <a:avLst/>
              <a:gdLst/>
              <a:ahLst/>
              <a:cxnLst/>
              <a:rect l="l" t="t" r="r" b="b"/>
              <a:pathLst>
                <a:path w="4820920" h="1115695">
                  <a:moveTo>
                    <a:pt x="0" y="185927"/>
                  </a:moveTo>
                  <a:lnTo>
                    <a:pt x="6641" y="136480"/>
                  </a:lnTo>
                  <a:lnTo>
                    <a:pt x="25385" y="92060"/>
                  </a:lnTo>
                  <a:lnTo>
                    <a:pt x="54459" y="54435"/>
                  </a:lnTo>
                  <a:lnTo>
                    <a:pt x="92089" y="25371"/>
                  </a:lnTo>
                  <a:lnTo>
                    <a:pt x="136502" y="6637"/>
                  </a:lnTo>
                  <a:lnTo>
                    <a:pt x="185928" y="0"/>
                  </a:lnTo>
                  <a:lnTo>
                    <a:pt x="4634484" y="0"/>
                  </a:lnTo>
                  <a:lnTo>
                    <a:pt x="4683931" y="6637"/>
                  </a:lnTo>
                  <a:lnTo>
                    <a:pt x="4728351" y="25371"/>
                  </a:lnTo>
                  <a:lnTo>
                    <a:pt x="4765976" y="54435"/>
                  </a:lnTo>
                  <a:lnTo>
                    <a:pt x="4795040" y="92060"/>
                  </a:lnTo>
                  <a:lnTo>
                    <a:pt x="4813774" y="136480"/>
                  </a:lnTo>
                  <a:lnTo>
                    <a:pt x="4820412" y="185927"/>
                  </a:lnTo>
                  <a:lnTo>
                    <a:pt x="4820412" y="929639"/>
                  </a:lnTo>
                  <a:lnTo>
                    <a:pt x="4813774" y="979065"/>
                  </a:lnTo>
                  <a:lnTo>
                    <a:pt x="4795040" y="1023478"/>
                  </a:lnTo>
                  <a:lnTo>
                    <a:pt x="4765976" y="1061108"/>
                  </a:lnTo>
                  <a:lnTo>
                    <a:pt x="4728351" y="1090182"/>
                  </a:lnTo>
                  <a:lnTo>
                    <a:pt x="4683931" y="1108926"/>
                  </a:lnTo>
                  <a:lnTo>
                    <a:pt x="4634484" y="1115567"/>
                  </a:lnTo>
                  <a:lnTo>
                    <a:pt x="185928" y="1115567"/>
                  </a:lnTo>
                  <a:lnTo>
                    <a:pt x="136502" y="1108926"/>
                  </a:lnTo>
                  <a:lnTo>
                    <a:pt x="92089" y="1090182"/>
                  </a:lnTo>
                  <a:lnTo>
                    <a:pt x="54459" y="1061108"/>
                  </a:lnTo>
                  <a:lnTo>
                    <a:pt x="25385" y="1023478"/>
                  </a:lnTo>
                  <a:lnTo>
                    <a:pt x="6641" y="979065"/>
                  </a:lnTo>
                  <a:lnTo>
                    <a:pt x="0" y="929639"/>
                  </a:lnTo>
                  <a:lnTo>
                    <a:pt x="0" y="18592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38378" y="1712214"/>
            <a:ext cx="4525010" cy="428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45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Anteriorly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21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pectoralis</a:t>
            </a:r>
            <a:r>
              <a:rPr sz="21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minor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ts val="2345"/>
              </a:lnSpc>
            </a:pP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pectoralis</a:t>
            </a:r>
            <a:r>
              <a:rPr sz="21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major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457834" algn="just">
              <a:lnSpc>
                <a:spcPct val="86300"/>
              </a:lnSpc>
            </a:pP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Posteriorly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21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posterior</a:t>
            </a:r>
            <a:r>
              <a:rPr sz="21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cord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100" spc="-5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brachial plexus and the subscapularis </a:t>
            </a:r>
            <a:r>
              <a:rPr sz="2100" spc="-5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muscle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ts val="2345"/>
              </a:lnSpc>
              <a:spcBef>
                <a:spcPts val="5"/>
              </a:spcBef>
            </a:pP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Laterally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21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lateral</a:t>
            </a:r>
            <a:r>
              <a:rPr sz="21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cord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1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brachial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ts val="2345"/>
              </a:lnSpc>
            </a:pP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plexus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5080">
              <a:lnSpc>
                <a:spcPct val="86200"/>
              </a:lnSpc>
            </a:pP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Medially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21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medial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cord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1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brachial </a:t>
            </a:r>
            <a:r>
              <a:rPr sz="2100" spc="-5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plexus, </a:t>
            </a:r>
            <a:r>
              <a:rPr sz="21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medial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pectoral nerve and the </a:t>
            </a:r>
            <a:r>
              <a:rPr sz="21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axillary</a:t>
            </a:r>
            <a:r>
              <a:rPr sz="21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vein</a:t>
            </a:r>
            <a:endParaRPr sz="210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4264" y="783336"/>
            <a:ext cx="5177028" cy="47244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6272" y="196926"/>
            <a:ext cx="4907915" cy="1130935"/>
            <a:chOff x="844232" y="219392"/>
            <a:chExt cx="4907915" cy="1130935"/>
          </a:xfrm>
        </p:grpSpPr>
        <p:sp>
          <p:nvSpPr>
            <p:cNvPr id="3" name="object 3"/>
            <p:cNvSpPr/>
            <p:nvPr/>
          </p:nvSpPr>
          <p:spPr>
            <a:xfrm>
              <a:off x="849629" y="224789"/>
              <a:ext cx="4897120" cy="1120140"/>
            </a:xfrm>
            <a:custGeom>
              <a:avLst/>
              <a:gdLst/>
              <a:ahLst/>
              <a:cxnLst/>
              <a:rect l="l" t="t" r="r" b="b"/>
              <a:pathLst>
                <a:path w="4897120" h="1120140">
                  <a:moveTo>
                    <a:pt x="4709922" y="0"/>
                  </a:moveTo>
                  <a:lnTo>
                    <a:pt x="186689" y="0"/>
                  </a:lnTo>
                  <a:lnTo>
                    <a:pt x="137058" y="6667"/>
                  </a:lnTo>
                  <a:lnTo>
                    <a:pt x="92461" y="25484"/>
                  </a:lnTo>
                  <a:lnTo>
                    <a:pt x="54678" y="54673"/>
                  </a:lnTo>
                  <a:lnTo>
                    <a:pt x="25487" y="92455"/>
                  </a:lnTo>
                  <a:lnTo>
                    <a:pt x="6668" y="137054"/>
                  </a:lnTo>
                  <a:lnTo>
                    <a:pt x="0" y="186689"/>
                  </a:lnTo>
                  <a:lnTo>
                    <a:pt x="0" y="933449"/>
                  </a:lnTo>
                  <a:lnTo>
                    <a:pt x="6668" y="983085"/>
                  </a:lnTo>
                  <a:lnTo>
                    <a:pt x="25487" y="1027683"/>
                  </a:lnTo>
                  <a:lnTo>
                    <a:pt x="54678" y="1065466"/>
                  </a:lnTo>
                  <a:lnTo>
                    <a:pt x="92461" y="1094655"/>
                  </a:lnTo>
                  <a:lnTo>
                    <a:pt x="137058" y="1113472"/>
                  </a:lnTo>
                  <a:lnTo>
                    <a:pt x="186689" y="1120139"/>
                  </a:lnTo>
                  <a:lnTo>
                    <a:pt x="4709922" y="1120139"/>
                  </a:lnTo>
                  <a:lnTo>
                    <a:pt x="4759557" y="1113472"/>
                  </a:lnTo>
                  <a:lnTo>
                    <a:pt x="4804156" y="1094655"/>
                  </a:lnTo>
                  <a:lnTo>
                    <a:pt x="4841938" y="1065466"/>
                  </a:lnTo>
                  <a:lnTo>
                    <a:pt x="4871127" y="1027683"/>
                  </a:lnTo>
                  <a:lnTo>
                    <a:pt x="4889944" y="983085"/>
                  </a:lnTo>
                  <a:lnTo>
                    <a:pt x="4896611" y="933449"/>
                  </a:lnTo>
                  <a:lnTo>
                    <a:pt x="4896611" y="186689"/>
                  </a:lnTo>
                  <a:lnTo>
                    <a:pt x="4889944" y="137054"/>
                  </a:lnTo>
                  <a:lnTo>
                    <a:pt x="4871127" y="92455"/>
                  </a:lnTo>
                  <a:lnTo>
                    <a:pt x="4841938" y="54673"/>
                  </a:lnTo>
                  <a:lnTo>
                    <a:pt x="4804156" y="25484"/>
                  </a:lnTo>
                  <a:lnTo>
                    <a:pt x="4759557" y="6667"/>
                  </a:lnTo>
                  <a:lnTo>
                    <a:pt x="470992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49629" y="224789"/>
              <a:ext cx="4897120" cy="1120140"/>
            </a:xfrm>
            <a:custGeom>
              <a:avLst/>
              <a:gdLst/>
              <a:ahLst/>
              <a:cxnLst/>
              <a:rect l="l" t="t" r="r" b="b"/>
              <a:pathLst>
                <a:path w="4897120" h="1120140">
                  <a:moveTo>
                    <a:pt x="0" y="186689"/>
                  </a:moveTo>
                  <a:lnTo>
                    <a:pt x="6668" y="137054"/>
                  </a:lnTo>
                  <a:lnTo>
                    <a:pt x="25487" y="92455"/>
                  </a:lnTo>
                  <a:lnTo>
                    <a:pt x="54678" y="54673"/>
                  </a:lnTo>
                  <a:lnTo>
                    <a:pt x="92461" y="25484"/>
                  </a:lnTo>
                  <a:lnTo>
                    <a:pt x="137058" y="6667"/>
                  </a:lnTo>
                  <a:lnTo>
                    <a:pt x="186689" y="0"/>
                  </a:lnTo>
                  <a:lnTo>
                    <a:pt x="4709922" y="0"/>
                  </a:lnTo>
                  <a:lnTo>
                    <a:pt x="4759557" y="6667"/>
                  </a:lnTo>
                  <a:lnTo>
                    <a:pt x="4804156" y="25484"/>
                  </a:lnTo>
                  <a:lnTo>
                    <a:pt x="4841938" y="54673"/>
                  </a:lnTo>
                  <a:lnTo>
                    <a:pt x="4871127" y="92455"/>
                  </a:lnTo>
                  <a:lnTo>
                    <a:pt x="4889944" y="137054"/>
                  </a:lnTo>
                  <a:lnTo>
                    <a:pt x="4896611" y="186689"/>
                  </a:lnTo>
                  <a:lnTo>
                    <a:pt x="4896611" y="933449"/>
                  </a:lnTo>
                  <a:lnTo>
                    <a:pt x="4889944" y="983085"/>
                  </a:lnTo>
                  <a:lnTo>
                    <a:pt x="4871127" y="1027683"/>
                  </a:lnTo>
                  <a:lnTo>
                    <a:pt x="4841938" y="1065466"/>
                  </a:lnTo>
                  <a:lnTo>
                    <a:pt x="4804156" y="1094655"/>
                  </a:lnTo>
                  <a:lnTo>
                    <a:pt x="4759557" y="1113472"/>
                  </a:lnTo>
                  <a:lnTo>
                    <a:pt x="4709922" y="1120139"/>
                  </a:lnTo>
                  <a:lnTo>
                    <a:pt x="186689" y="1120139"/>
                  </a:lnTo>
                  <a:lnTo>
                    <a:pt x="137058" y="1113472"/>
                  </a:lnTo>
                  <a:lnTo>
                    <a:pt x="92461" y="1094655"/>
                  </a:lnTo>
                  <a:lnTo>
                    <a:pt x="54678" y="1065466"/>
                  </a:lnTo>
                  <a:lnTo>
                    <a:pt x="25487" y="1027683"/>
                  </a:lnTo>
                  <a:lnTo>
                    <a:pt x="6668" y="983085"/>
                  </a:lnTo>
                  <a:lnTo>
                    <a:pt x="0" y="933449"/>
                  </a:lnTo>
                  <a:lnTo>
                    <a:pt x="0" y="186689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7400" y="301003"/>
            <a:ext cx="4496435" cy="848994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8100" marR="30480">
              <a:lnSpc>
                <a:spcPts val="3000"/>
              </a:lnSpc>
              <a:spcBef>
                <a:spcPts val="600"/>
              </a:spcBef>
            </a:pPr>
            <a:r>
              <a:rPr sz="2900" spc="-5" dirty="0">
                <a:solidFill>
                  <a:schemeClr val="bg1"/>
                </a:solidFill>
              </a:rPr>
              <a:t>Relations</a:t>
            </a:r>
            <a:r>
              <a:rPr sz="2900" spc="-10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of</a:t>
            </a:r>
            <a:r>
              <a:rPr sz="2900" spc="-5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the</a:t>
            </a:r>
            <a:r>
              <a:rPr sz="2900" spc="-5" dirty="0">
                <a:solidFill>
                  <a:schemeClr val="bg1"/>
                </a:solidFill>
              </a:rPr>
              <a:t> </a:t>
            </a:r>
            <a:r>
              <a:rPr sz="2900" spc="5" dirty="0">
                <a:solidFill>
                  <a:schemeClr val="bg1"/>
                </a:solidFill>
              </a:rPr>
              <a:t>3</a:t>
            </a:r>
            <a:r>
              <a:rPr sz="2850" spc="7" baseline="24853" dirty="0">
                <a:solidFill>
                  <a:schemeClr val="bg1"/>
                </a:solidFill>
              </a:rPr>
              <a:t>rd</a:t>
            </a:r>
            <a:r>
              <a:rPr sz="2850" spc="352" baseline="24853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part</a:t>
            </a:r>
            <a:r>
              <a:rPr sz="2900" spc="-20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of</a:t>
            </a:r>
            <a:r>
              <a:rPr sz="2900" spc="-5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the </a:t>
            </a:r>
            <a:r>
              <a:rPr sz="2900" spc="-710" dirty="0">
                <a:solidFill>
                  <a:schemeClr val="bg1"/>
                </a:solidFill>
              </a:rPr>
              <a:t> </a:t>
            </a:r>
            <a:r>
              <a:rPr sz="2900" spc="-5" dirty="0">
                <a:solidFill>
                  <a:schemeClr val="bg1"/>
                </a:solidFill>
              </a:rPr>
              <a:t>axillary</a:t>
            </a:r>
            <a:r>
              <a:rPr sz="2900" spc="-15" dirty="0">
                <a:solidFill>
                  <a:schemeClr val="bg1"/>
                </a:solidFill>
              </a:rPr>
              <a:t> </a:t>
            </a:r>
            <a:r>
              <a:rPr sz="2900" spc="-5" dirty="0">
                <a:solidFill>
                  <a:schemeClr val="bg1"/>
                </a:solidFill>
              </a:rPr>
              <a:t>artery</a:t>
            </a:r>
            <a:endParaRPr sz="2900" dirty="0">
              <a:solidFill>
                <a:schemeClr val="bg1"/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774128" y="1496504"/>
            <a:ext cx="4977765" cy="4491355"/>
            <a:chOff x="774128" y="1496504"/>
            <a:chExt cx="4977765" cy="4491355"/>
          </a:xfrm>
        </p:grpSpPr>
        <p:sp>
          <p:nvSpPr>
            <p:cNvPr id="7" name="object 7"/>
            <p:cNvSpPr/>
            <p:nvPr/>
          </p:nvSpPr>
          <p:spPr>
            <a:xfrm>
              <a:off x="779526" y="1501901"/>
              <a:ext cx="4966970" cy="1085215"/>
            </a:xfrm>
            <a:custGeom>
              <a:avLst/>
              <a:gdLst/>
              <a:ahLst/>
              <a:cxnLst/>
              <a:rect l="l" t="t" r="r" b="b"/>
              <a:pathLst>
                <a:path w="4966970" h="1085214">
                  <a:moveTo>
                    <a:pt x="4785868" y="0"/>
                  </a:moveTo>
                  <a:lnTo>
                    <a:pt x="180848" y="0"/>
                  </a:lnTo>
                  <a:lnTo>
                    <a:pt x="132773" y="6464"/>
                  </a:lnTo>
                  <a:lnTo>
                    <a:pt x="89573" y="24703"/>
                  </a:lnTo>
                  <a:lnTo>
                    <a:pt x="52971" y="52990"/>
                  </a:lnTo>
                  <a:lnTo>
                    <a:pt x="24692" y="89596"/>
                  </a:lnTo>
                  <a:lnTo>
                    <a:pt x="6460" y="132791"/>
                  </a:lnTo>
                  <a:lnTo>
                    <a:pt x="0" y="180848"/>
                  </a:lnTo>
                  <a:lnTo>
                    <a:pt x="0" y="904239"/>
                  </a:lnTo>
                  <a:lnTo>
                    <a:pt x="6460" y="952296"/>
                  </a:lnTo>
                  <a:lnTo>
                    <a:pt x="24692" y="995491"/>
                  </a:lnTo>
                  <a:lnTo>
                    <a:pt x="52971" y="1032097"/>
                  </a:lnTo>
                  <a:lnTo>
                    <a:pt x="89573" y="1060384"/>
                  </a:lnTo>
                  <a:lnTo>
                    <a:pt x="132773" y="1078623"/>
                  </a:lnTo>
                  <a:lnTo>
                    <a:pt x="180848" y="1085088"/>
                  </a:lnTo>
                  <a:lnTo>
                    <a:pt x="4785868" y="1085088"/>
                  </a:lnTo>
                  <a:lnTo>
                    <a:pt x="4833924" y="1078623"/>
                  </a:lnTo>
                  <a:lnTo>
                    <a:pt x="4877119" y="1060384"/>
                  </a:lnTo>
                  <a:lnTo>
                    <a:pt x="4913725" y="1032097"/>
                  </a:lnTo>
                  <a:lnTo>
                    <a:pt x="4942012" y="995491"/>
                  </a:lnTo>
                  <a:lnTo>
                    <a:pt x="4960251" y="952296"/>
                  </a:lnTo>
                  <a:lnTo>
                    <a:pt x="4966716" y="904239"/>
                  </a:lnTo>
                  <a:lnTo>
                    <a:pt x="4966716" y="180848"/>
                  </a:lnTo>
                  <a:lnTo>
                    <a:pt x="4960251" y="132791"/>
                  </a:lnTo>
                  <a:lnTo>
                    <a:pt x="4942012" y="89596"/>
                  </a:lnTo>
                  <a:lnTo>
                    <a:pt x="4913725" y="52990"/>
                  </a:lnTo>
                  <a:lnTo>
                    <a:pt x="4877119" y="24703"/>
                  </a:lnTo>
                  <a:lnTo>
                    <a:pt x="4833924" y="6464"/>
                  </a:lnTo>
                  <a:lnTo>
                    <a:pt x="478586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9526" y="1501901"/>
              <a:ext cx="4966970" cy="1085215"/>
            </a:xfrm>
            <a:custGeom>
              <a:avLst/>
              <a:gdLst/>
              <a:ahLst/>
              <a:cxnLst/>
              <a:rect l="l" t="t" r="r" b="b"/>
              <a:pathLst>
                <a:path w="4966970" h="1085214">
                  <a:moveTo>
                    <a:pt x="0" y="180848"/>
                  </a:moveTo>
                  <a:lnTo>
                    <a:pt x="6460" y="132791"/>
                  </a:lnTo>
                  <a:lnTo>
                    <a:pt x="24692" y="89596"/>
                  </a:lnTo>
                  <a:lnTo>
                    <a:pt x="52971" y="52990"/>
                  </a:lnTo>
                  <a:lnTo>
                    <a:pt x="89573" y="24703"/>
                  </a:lnTo>
                  <a:lnTo>
                    <a:pt x="132773" y="6464"/>
                  </a:lnTo>
                  <a:lnTo>
                    <a:pt x="180848" y="0"/>
                  </a:lnTo>
                  <a:lnTo>
                    <a:pt x="4785868" y="0"/>
                  </a:lnTo>
                  <a:lnTo>
                    <a:pt x="4833924" y="6464"/>
                  </a:lnTo>
                  <a:lnTo>
                    <a:pt x="4877119" y="24703"/>
                  </a:lnTo>
                  <a:lnTo>
                    <a:pt x="4913725" y="52990"/>
                  </a:lnTo>
                  <a:lnTo>
                    <a:pt x="4942012" y="89596"/>
                  </a:lnTo>
                  <a:lnTo>
                    <a:pt x="4960251" y="132791"/>
                  </a:lnTo>
                  <a:lnTo>
                    <a:pt x="4966716" y="180848"/>
                  </a:lnTo>
                  <a:lnTo>
                    <a:pt x="4966716" y="904239"/>
                  </a:lnTo>
                  <a:lnTo>
                    <a:pt x="4960251" y="952296"/>
                  </a:lnTo>
                  <a:lnTo>
                    <a:pt x="4942012" y="995491"/>
                  </a:lnTo>
                  <a:lnTo>
                    <a:pt x="4913725" y="1032097"/>
                  </a:lnTo>
                  <a:lnTo>
                    <a:pt x="4877119" y="1060384"/>
                  </a:lnTo>
                  <a:lnTo>
                    <a:pt x="4833924" y="1078623"/>
                  </a:lnTo>
                  <a:lnTo>
                    <a:pt x="4785868" y="1085088"/>
                  </a:lnTo>
                  <a:lnTo>
                    <a:pt x="180848" y="1085088"/>
                  </a:lnTo>
                  <a:lnTo>
                    <a:pt x="132773" y="1078623"/>
                  </a:lnTo>
                  <a:lnTo>
                    <a:pt x="89573" y="1060384"/>
                  </a:lnTo>
                  <a:lnTo>
                    <a:pt x="52971" y="1032097"/>
                  </a:lnTo>
                  <a:lnTo>
                    <a:pt x="24692" y="995491"/>
                  </a:lnTo>
                  <a:lnTo>
                    <a:pt x="6460" y="952296"/>
                  </a:lnTo>
                  <a:lnTo>
                    <a:pt x="0" y="904239"/>
                  </a:lnTo>
                  <a:lnTo>
                    <a:pt x="0" y="18084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9526" y="2634233"/>
              <a:ext cx="4966970" cy="1085215"/>
            </a:xfrm>
            <a:custGeom>
              <a:avLst/>
              <a:gdLst/>
              <a:ahLst/>
              <a:cxnLst/>
              <a:rect l="l" t="t" r="r" b="b"/>
              <a:pathLst>
                <a:path w="4966970" h="1085214">
                  <a:moveTo>
                    <a:pt x="4785868" y="0"/>
                  </a:moveTo>
                  <a:lnTo>
                    <a:pt x="180848" y="0"/>
                  </a:lnTo>
                  <a:lnTo>
                    <a:pt x="132773" y="6464"/>
                  </a:lnTo>
                  <a:lnTo>
                    <a:pt x="89573" y="24703"/>
                  </a:lnTo>
                  <a:lnTo>
                    <a:pt x="52971" y="52990"/>
                  </a:lnTo>
                  <a:lnTo>
                    <a:pt x="24692" y="89596"/>
                  </a:lnTo>
                  <a:lnTo>
                    <a:pt x="6460" y="132791"/>
                  </a:lnTo>
                  <a:lnTo>
                    <a:pt x="0" y="180848"/>
                  </a:lnTo>
                  <a:lnTo>
                    <a:pt x="0" y="904239"/>
                  </a:lnTo>
                  <a:lnTo>
                    <a:pt x="6460" y="952296"/>
                  </a:lnTo>
                  <a:lnTo>
                    <a:pt x="24692" y="995491"/>
                  </a:lnTo>
                  <a:lnTo>
                    <a:pt x="52971" y="1032097"/>
                  </a:lnTo>
                  <a:lnTo>
                    <a:pt x="89573" y="1060384"/>
                  </a:lnTo>
                  <a:lnTo>
                    <a:pt x="132773" y="1078623"/>
                  </a:lnTo>
                  <a:lnTo>
                    <a:pt x="180848" y="1085088"/>
                  </a:lnTo>
                  <a:lnTo>
                    <a:pt x="4785868" y="1085088"/>
                  </a:lnTo>
                  <a:lnTo>
                    <a:pt x="4833924" y="1078623"/>
                  </a:lnTo>
                  <a:lnTo>
                    <a:pt x="4877119" y="1060384"/>
                  </a:lnTo>
                  <a:lnTo>
                    <a:pt x="4913725" y="1032097"/>
                  </a:lnTo>
                  <a:lnTo>
                    <a:pt x="4942012" y="995491"/>
                  </a:lnTo>
                  <a:lnTo>
                    <a:pt x="4960251" y="952296"/>
                  </a:lnTo>
                  <a:lnTo>
                    <a:pt x="4966716" y="904239"/>
                  </a:lnTo>
                  <a:lnTo>
                    <a:pt x="4966716" y="180848"/>
                  </a:lnTo>
                  <a:lnTo>
                    <a:pt x="4960251" y="132791"/>
                  </a:lnTo>
                  <a:lnTo>
                    <a:pt x="4942012" y="89596"/>
                  </a:lnTo>
                  <a:lnTo>
                    <a:pt x="4913725" y="52990"/>
                  </a:lnTo>
                  <a:lnTo>
                    <a:pt x="4877119" y="24703"/>
                  </a:lnTo>
                  <a:lnTo>
                    <a:pt x="4833924" y="6464"/>
                  </a:lnTo>
                  <a:lnTo>
                    <a:pt x="478586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9526" y="2634233"/>
              <a:ext cx="4966970" cy="1085215"/>
            </a:xfrm>
            <a:custGeom>
              <a:avLst/>
              <a:gdLst/>
              <a:ahLst/>
              <a:cxnLst/>
              <a:rect l="l" t="t" r="r" b="b"/>
              <a:pathLst>
                <a:path w="4966970" h="1085214">
                  <a:moveTo>
                    <a:pt x="0" y="180848"/>
                  </a:moveTo>
                  <a:lnTo>
                    <a:pt x="6460" y="132791"/>
                  </a:lnTo>
                  <a:lnTo>
                    <a:pt x="24692" y="89596"/>
                  </a:lnTo>
                  <a:lnTo>
                    <a:pt x="52971" y="52990"/>
                  </a:lnTo>
                  <a:lnTo>
                    <a:pt x="89573" y="24703"/>
                  </a:lnTo>
                  <a:lnTo>
                    <a:pt x="132773" y="6464"/>
                  </a:lnTo>
                  <a:lnTo>
                    <a:pt x="180848" y="0"/>
                  </a:lnTo>
                  <a:lnTo>
                    <a:pt x="4785868" y="0"/>
                  </a:lnTo>
                  <a:lnTo>
                    <a:pt x="4833924" y="6464"/>
                  </a:lnTo>
                  <a:lnTo>
                    <a:pt x="4877119" y="24703"/>
                  </a:lnTo>
                  <a:lnTo>
                    <a:pt x="4913725" y="52990"/>
                  </a:lnTo>
                  <a:lnTo>
                    <a:pt x="4942012" y="89596"/>
                  </a:lnTo>
                  <a:lnTo>
                    <a:pt x="4960251" y="132791"/>
                  </a:lnTo>
                  <a:lnTo>
                    <a:pt x="4966716" y="180848"/>
                  </a:lnTo>
                  <a:lnTo>
                    <a:pt x="4966716" y="904239"/>
                  </a:lnTo>
                  <a:lnTo>
                    <a:pt x="4960251" y="952296"/>
                  </a:lnTo>
                  <a:lnTo>
                    <a:pt x="4942012" y="995491"/>
                  </a:lnTo>
                  <a:lnTo>
                    <a:pt x="4913725" y="1032097"/>
                  </a:lnTo>
                  <a:lnTo>
                    <a:pt x="4877119" y="1060384"/>
                  </a:lnTo>
                  <a:lnTo>
                    <a:pt x="4833924" y="1078623"/>
                  </a:lnTo>
                  <a:lnTo>
                    <a:pt x="4785868" y="1085088"/>
                  </a:lnTo>
                  <a:lnTo>
                    <a:pt x="180848" y="1085088"/>
                  </a:lnTo>
                  <a:lnTo>
                    <a:pt x="132773" y="1078623"/>
                  </a:lnTo>
                  <a:lnTo>
                    <a:pt x="89573" y="1060384"/>
                  </a:lnTo>
                  <a:lnTo>
                    <a:pt x="52971" y="1032097"/>
                  </a:lnTo>
                  <a:lnTo>
                    <a:pt x="24692" y="995491"/>
                  </a:lnTo>
                  <a:lnTo>
                    <a:pt x="6460" y="952296"/>
                  </a:lnTo>
                  <a:lnTo>
                    <a:pt x="0" y="904239"/>
                  </a:lnTo>
                  <a:lnTo>
                    <a:pt x="0" y="18084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9526" y="3765041"/>
              <a:ext cx="4966970" cy="1087120"/>
            </a:xfrm>
            <a:custGeom>
              <a:avLst/>
              <a:gdLst/>
              <a:ahLst/>
              <a:cxnLst/>
              <a:rect l="l" t="t" r="r" b="b"/>
              <a:pathLst>
                <a:path w="4966970" h="1087120">
                  <a:moveTo>
                    <a:pt x="4785614" y="0"/>
                  </a:moveTo>
                  <a:lnTo>
                    <a:pt x="181101" y="0"/>
                  </a:lnTo>
                  <a:lnTo>
                    <a:pt x="132960" y="6465"/>
                  </a:lnTo>
                  <a:lnTo>
                    <a:pt x="89699" y="24713"/>
                  </a:lnTo>
                  <a:lnTo>
                    <a:pt x="53046" y="53022"/>
                  </a:lnTo>
                  <a:lnTo>
                    <a:pt x="24727" y="89671"/>
                  </a:lnTo>
                  <a:lnTo>
                    <a:pt x="6469" y="132938"/>
                  </a:lnTo>
                  <a:lnTo>
                    <a:pt x="0" y="181101"/>
                  </a:lnTo>
                  <a:lnTo>
                    <a:pt x="0" y="905509"/>
                  </a:lnTo>
                  <a:lnTo>
                    <a:pt x="6469" y="953673"/>
                  </a:lnTo>
                  <a:lnTo>
                    <a:pt x="24727" y="996940"/>
                  </a:lnTo>
                  <a:lnTo>
                    <a:pt x="53046" y="1033589"/>
                  </a:lnTo>
                  <a:lnTo>
                    <a:pt x="89699" y="1061898"/>
                  </a:lnTo>
                  <a:lnTo>
                    <a:pt x="132960" y="1080146"/>
                  </a:lnTo>
                  <a:lnTo>
                    <a:pt x="181101" y="1086611"/>
                  </a:lnTo>
                  <a:lnTo>
                    <a:pt x="4785614" y="1086611"/>
                  </a:lnTo>
                  <a:lnTo>
                    <a:pt x="4833777" y="1080146"/>
                  </a:lnTo>
                  <a:lnTo>
                    <a:pt x="4877044" y="1061898"/>
                  </a:lnTo>
                  <a:lnTo>
                    <a:pt x="4913693" y="1033589"/>
                  </a:lnTo>
                  <a:lnTo>
                    <a:pt x="4942002" y="996940"/>
                  </a:lnTo>
                  <a:lnTo>
                    <a:pt x="4960250" y="953673"/>
                  </a:lnTo>
                  <a:lnTo>
                    <a:pt x="4966716" y="905509"/>
                  </a:lnTo>
                  <a:lnTo>
                    <a:pt x="4966716" y="181101"/>
                  </a:lnTo>
                  <a:lnTo>
                    <a:pt x="4960250" y="132938"/>
                  </a:lnTo>
                  <a:lnTo>
                    <a:pt x="4942002" y="89671"/>
                  </a:lnTo>
                  <a:lnTo>
                    <a:pt x="4913693" y="53022"/>
                  </a:lnTo>
                  <a:lnTo>
                    <a:pt x="4877044" y="24713"/>
                  </a:lnTo>
                  <a:lnTo>
                    <a:pt x="4833777" y="6465"/>
                  </a:lnTo>
                  <a:lnTo>
                    <a:pt x="478561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9526" y="3765041"/>
              <a:ext cx="4966970" cy="1087120"/>
            </a:xfrm>
            <a:custGeom>
              <a:avLst/>
              <a:gdLst/>
              <a:ahLst/>
              <a:cxnLst/>
              <a:rect l="l" t="t" r="r" b="b"/>
              <a:pathLst>
                <a:path w="4966970" h="1087120">
                  <a:moveTo>
                    <a:pt x="0" y="181101"/>
                  </a:moveTo>
                  <a:lnTo>
                    <a:pt x="6469" y="132938"/>
                  </a:lnTo>
                  <a:lnTo>
                    <a:pt x="24727" y="89671"/>
                  </a:lnTo>
                  <a:lnTo>
                    <a:pt x="53046" y="53022"/>
                  </a:lnTo>
                  <a:lnTo>
                    <a:pt x="89699" y="24713"/>
                  </a:lnTo>
                  <a:lnTo>
                    <a:pt x="132960" y="6465"/>
                  </a:lnTo>
                  <a:lnTo>
                    <a:pt x="181101" y="0"/>
                  </a:lnTo>
                  <a:lnTo>
                    <a:pt x="4785614" y="0"/>
                  </a:lnTo>
                  <a:lnTo>
                    <a:pt x="4833777" y="6465"/>
                  </a:lnTo>
                  <a:lnTo>
                    <a:pt x="4877044" y="24713"/>
                  </a:lnTo>
                  <a:lnTo>
                    <a:pt x="4913693" y="53022"/>
                  </a:lnTo>
                  <a:lnTo>
                    <a:pt x="4942002" y="89671"/>
                  </a:lnTo>
                  <a:lnTo>
                    <a:pt x="4960250" y="132938"/>
                  </a:lnTo>
                  <a:lnTo>
                    <a:pt x="4966716" y="181101"/>
                  </a:lnTo>
                  <a:lnTo>
                    <a:pt x="4966716" y="905509"/>
                  </a:lnTo>
                  <a:lnTo>
                    <a:pt x="4960250" y="953673"/>
                  </a:lnTo>
                  <a:lnTo>
                    <a:pt x="4942002" y="996940"/>
                  </a:lnTo>
                  <a:lnTo>
                    <a:pt x="4913693" y="1033589"/>
                  </a:lnTo>
                  <a:lnTo>
                    <a:pt x="4877044" y="1061898"/>
                  </a:lnTo>
                  <a:lnTo>
                    <a:pt x="4833777" y="1080146"/>
                  </a:lnTo>
                  <a:lnTo>
                    <a:pt x="4785614" y="1086611"/>
                  </a:lnTo>
                  <a:lnTo>
                    <a:pt x="181101" y="1086611"/>
                  </a:lnTo>
                  <a:lnTo>
                    <a:pt x="132960" y="1080146"/>
                  </a:lnTo>
                  <a:lnTo>
                    <a:pt x="89699" y="1061898"/>
                  </a:lnTo>
                  <a:lnTo>
                    <a:pt x="53046" y="1033589"/>
                  </a:lnTo>
                  <a:lnTo>
                    <a:pt x="24727" y="996940"/>
                  </a:lnTo>
                  <a:lnTo>
                    <a:pt x="6469" y="953673"/>
                  </a:lnTo>
                  <a:lnTo>
                    <a:pt x="0" y="905509"/>
                  </a:lnTo>
                  <a:lnTo>
                    <a:pt x="0" y="181101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9526" y="4897374"/>
              <a:ext cx="4966970" cy="1085215"/>
            </a:xfrm>
            <a:custGeom>
              <a:avLst/>
              <a:gdLst/>
              <a:ahLst/>
              <a:cxnLst/>
              <a:rect l="l" t="t" r="r" b="b"/>
              <a:pathLst>
                <a:path w="4966970" h="1085214">
                  <a:moveTo>
                    <a:pt x="4785868" y="0"/>
                  </a:moveTo>
                  <a:lnTo>
                    <a:pt x="180848" y="0"/>
                  </a:lnTo>
                  <a:lnTo>
                    <a:pt x="132773" y="6464"/>
                  </a:lnTo>
                  <a:lnTo>
                    <a:pt x="89573" y="24703"/>
                  </a:lnTo>
                  <a:lnTo>
                    <a:pt x="52971" y="52990"/>
                  </a:lnTo>
                  <a:lnTo>
                    <a:pt x="24692" y="89596"/>
                  </a:lnTo>
                  <a:lnTo>
                    <a:pt x="6460" y="132791"/>
                  </a:lnTo>
                  <a:lnTo>
                    <a:pt x="0" y="180848"/>
                  </a:lnTo>
                  <a:lnTo>
                    <a:pt x="0" y="904239"/>
                  </a:lnTo>
                  <a:lnTo>
                    <a:pt x="6460" y="952314"/>
                  </a:lnTo>
                  <a:lnTo>
                    <a:pt x="24692" y="995514"/>
                  </a:lnTo>
                  <a:lnTo>
                    <a:pt x="52971" y="1032116"/>
                  </a:lnTo>
                  <a:lnTo>
                    <a:pt x="89573" y="1060395"/>
                  </a:lnTo>
                  <a:lnTo>
                    <a:pt x="132773" y="1078627"/>
                  </a:lnTo>
                  <a:lnTo>
                    <a:pt x="180848" y="1085088"/>
                  </a:lnTo>
                  <a:lnTo>
                    <a:pt x="4785868" y="1085088"/>
                  </a:lnTo>
                  <a:lnTo>
                    <a:pt x="4833924" y="1078627"/>
                  </a:lnTo>
                  <a:lnTo>
                    <a:pt x="4877119" y="1060395"/>
                  </a:lnTo>
                  <a:lnTo>
                    <a:pt x="4913725" y="1032116"/>
                  </a:lnTo>
                  <a:lnTo>
                    <a:pt x="4942012" y="995514"/>
                  </a:lnTo>
                  <a:lnTo>
                    <a:pt x="4960251" y="952314"/>
                  </a:lnTo>
                  <a:lnTo>
                    <a:pt x="4966716" y="904239"/>
                  </a:lnTo>
                  <a:lnTo>
                    <a:pt x="4966716" y="180848"/>
                  </a:lnTo>
                  <a:lnTo>
                    <a:pt x="4960251" y="132791"/>
                  </a:lnTo>
                  <a:lnTo>
                    <a:pt x="4942012" y="89596"/>
                  </a:lnTo>
                  <a:lnTo>
                    <a:pt x="4913725" y="52990"/>
                  </a:lnTo>
                  <a:lnTo>
                    <a:pt x="4877119" y="24703"/>
                  </a:lnTo>
                  <a:lnTo>
                    <a:pt x="4833924" y="6464"/>
                  </a:lnTo>
                  <a:lnTo>
                    <a:pt x="478586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9526" y="4897374"/>
              <a:ext cx="4966970" cy="1085215"/>
            </a:xfrm>
            <a:custGeom>
              <a:avLst/>
              <a:gdLst/>
              <a:ahLst/>
              <a:cxnLst/>
              <a:rect l="l" t="t" r="r" b="b"/>
              <a:pathLst>
                <a:path w="4966970" h="1085214">
                  <a:moveTo>
                    <a:pt x="0" y="180848"/>
                  </a:moveTo>
                  <a:lnTo>
                    <a:pt x="6460" y="132791"/>
                  </a:lnTo>
                  <a:lnTo>
                    <a:pt x="24692" y="89596"/>
                  </a:lnTo>
                  <a:lnTo>
                    <a:pt x="52971" y="52990"/>
                  </a:lnTo>
                  <a:lnTo>
                    <a:pt x="89573" y="24703"/>
                  </a:lnTo>
                  <a:lnTo>
                    <a:pt x="132773" y="6464"/>
                  </a:lnTo>
                  <a:lnTo>
                    <a:pt x="180848" y="0"/>
                  </a:lnTo>
                  <a:lnTo>
                    <a:pt x="4785868" y="0"/>
                  </a:lnTo>
                  <a:lnTo>
                    <a:pt x="4833924" y="6464"/>
                  </a:lnTo>
                  <a:lnTo>
                    <a:pt x="4877119" y="24703"/>
                  </a:lnTo>
                  <a:lnTo>
                    <a:pt x="4913725" y="52990"/>
                  </a:lnTo>
                  <a:lnTo>
                    <a:pt x="4942012" y="89596"/>
                  </a:lnTo>
                  <a:lnTo>
                    <a:pt x="4960251" y="132791"/>
                  </a:lnTo>
                  <a:lnTo>
                    <a:pt x="4966716" y="180848"/>
                  </a:lnTo>
                  <a:lnTo>
                    <a:pt x="4966716" y="904239"/>
                  </a:lnTo>
                  <a:lnTo>
                    <a:pt x="4960251" y="952314"/>
                  </a:lnTo>
                  <a:lnTo>
                    <a:pt x="4942012" y="995514"/>
                  </a:lnTo>
                  <a:lnTo>
                    <a:pt x="4913725" y="1032116"/>
                  </a:lnTo>
                  <a:lnTo>
                    <a:pt x="4877119" y="1060395"/>
                  </a:lnTo>
                  <a:lnTo>
                    <a:pt x="4833924" y="1078627"/>
                  </a:lnTo>
                  <a:lnTo>
                    <a:pt x="4785868" y="1085088"/>
                  </a:lnTo>
                  <a:lnTo>
                    <a:pt x="180848" y="1085088"/>
                  </a:lnTo>
                  <a:lnTo>
                    <a:pt x="132773" y="1078627"/>
                  </a:lnTo>
                  <a:lnTo>
                    <a:pt x="89573" y="1060395"/>
                  </a:lnTo>
                  <a:lnTo>
                    <a:pt x="52971" y="1032116"/>
                  </a:lnTo>
                  <a:lnTo>
                    <a:pt x="24692" y="995514"/>
                  </a:lnTo>
                  <a:lnTo>
                    <a:pt x="6460" y="952314"/>
                  </a:lnTo>
                  <a:lnTo>
                    <a:pt x="0" y="904239"/>
                  </a:lnTo>
                  <a:lnTo>
                    <a:pt x="0" y="18084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80668" y="1574114"/>
            <a:ext cx="4666615" cy="408622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360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Anteriorly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its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upper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part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covered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pectoralis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major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but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its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lower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part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covered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skin,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superficial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deep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fascia.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artery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it is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crossed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by the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medial</a:t>
            </a:r>
            <a:r>
              <a:rPr sz="16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root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median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nerve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2700" marR="55880">
              <a:lnSpc>
                <a:spcPts val="1660"/>
              </a:lnSpc>
              <a:spcBef>
                <a:spcPts val="1170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Posteriorly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subscapularis,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latissimus</a:t>
            </a:r>
            <a:r>
              <a:rPr sz="16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dorsi,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teres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major.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axillary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radial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nerves also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lie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behind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artery.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394335">
              <a:lnSpc>
                <a:spcPts val="1660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Laterally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coracobrachialis,</a:t>
            </a:r>
            <a:r>
              <a:rPr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biceps,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humerus.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lateral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root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median</a:t>
            </a:r>
            <a:r>
              <a:rPr sz="16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musculocutaneous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nerves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also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lie on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lateral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side.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374650">
              <a:lnSpc>
                <a:spcPts val="1660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Medially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ulnar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nerve,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axillary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vein,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medial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cutaneous nerve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of the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arm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forearm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4264" y="783336"/>
            <a:ext cx="5177028" cy="47244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61820" y="249918"/>
            <a:ext cx="5148580" cy="1130935"/>
            <a:chOff x="662876" y="195008"/>
            <a:chExt cx="5148580" cy="1130935"/>
          </a:xfrm>
        </p:grpSpPr>
        <p:sp>
          <p:nvSpPr>
            <p:cNvPr id="3" name="object 3"/>
            <p:cNvSpPr/>
            <p:nvPr/>
          </p:nvSpPr>
          <p:spPr>
            <a:xfrm>
              <a:off x="668273" y="200405"/>
              <a:ext cx="5137785" cy="1120140"/>
            </a:xfrm>
            <a:custGeom>
              <a:avLst/>
              <a:gdLst/>
              <a:ahLst/>
              <a:cxnLst/>
              <a:rect l="l" t="t" r="r" b="b"/>
              <a:pathLst>
                <a:path w="5137785" h="1120140">
                  <a:moveTo>
                    <a:pt x="4950714" y="0"/>
                  </a:moveTo>
                  <a:lnTo>
                    <a:pt x="186689" y="0"/>
                  </a:lnTo>
                  <a:lnTo>
                    <a:pt x="137058" y="6667"/>
                  </a:lnTo>
                  <a:lnTo>
                    <a:pt x="92461" y="25484"/>
                  </a:lnTo>
                  <a:lnTo>
                    <a:pt x="54678" y="54673"/>
                  </a:lnTo>
                  <a:lnTo>
                    <a:pt x="25487" y="92456"/>
                  </a:lnTo>
                  <a:lnTo>
                    <a:pt x="6668" y="137054"/>
                  </a:lnTo>
                  <a:lnTo>
                    <a:pt x="0" y="186690"/>
                  </a:lnTo>
                  <a:lnTo>
                    <a:pt x="0" y="933450"/>
                  </a:lnTo>
                  <a:lnTo>
                    <a:pt x="6668" y="983085"/>
                  </a:lnTo>
                  <a:lnTo>
                    <a:pt x="25487" y="1027684"/>
                  </a:lnTo>
                  <a:lnTo>
                    <a:pt x="54678" y="1065466"/>
                  </a:lnTo>
                  <a:lnTo>
                    <a:pt x="92461" y="1094655"/>
                  </a:lnTo>
                  <a:lnTo>
                    <a:pt x="137058" y="1113472"/>
                  </a:lnTo>
                  <a:lnTo>
                    <a:pt x="186689" y="1120140"/>
                  </a:lnTo>
                  <a:lnTo>
                    <a:pt x="4950714" y="1120140"/>
                  </a:lnTo>
                  <a:lnTo>
                    <a:pt x="5000349" y="1113472"/>
                  </a:lnTo>
                  <a:lnTo>
                    <a:pt x="5044947" y="1094655"/>
                  </a:lnTo>
                  <a:lnTo>
                    <a:pt x="5082730" y="1065466"/>
                  </a:lnTo>
                  <a:lnTo>
                    <a:pt x="5111919" y="1027684"/>
                  </a:lnTo>
                  <a:lnTo>
                    <a:pt x="5130736" y="983085"/>
                  </a:lnTo>
                  <a:lnTo>
                    <a:pt x="5137404" y="933450"/>
                  </a:lnTo>
                  <a:lnTo>
                    <a:pt x="5137404" y="186690"/>
                  </a:lnTo>
                  <a:lnTo>
                    <a:pt x="5130736" y="137054"/>
                  </a:lnTo>
                  <a:lnTo>
                    <a:pt x="5111919" y="92455"/>
                  </a:lnTo>
                  <a:lnTo>
                    <a:pt x="5082730" y="54673"/>
                  </a:lnTo>
                  <a:lnTo>
                    <a:pt x="5044948" y="25484"/>
                  </a:lnTo>
                  <a:lnTo>
                    <a:pt x="5000349" y="6667"/>
                  </a:lnTo>
                  <a:lnTo>
                    <a:pt x="495071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8273" y="200405"/>
              <a:ext cx="5137785" cy="1120140"/>
            </a:xfrm>
            <a:custGeom>
              <a:avLst/>
              <a:gdLst/>
              <a:ahLst/>
              <a:cxnLst/>
              <a:rect l="l" t="t" r="r" b="b"/>
              <a:pathLst>
                <a:path w="5137785" h="1120140">
                  <a:moveTo>
                    <a:pt x="0" y="186690"/>
                  </a:moveTo>
                  <a:lnTo>
                    <a:pt x="6668" y="137054"/>
                  </a:lnTo>
                  <a:lnTo>
                    <a:pt x="25487" y="92456"/>
                  </a:lnTo>
                  <a:lnTo>
                    <a:pt x="54678" y="54673"/>
                  </a:lnTo>
                  <a:lnTo>
                    <a:pt x="92461" y="25484"/>
                  </a:lnTo>
                  <a:lnTo>
                    <a:pt x="137058" y="6667"/>
                  </a:lnTo>
                  <a:lnTo>
                    <a:pt x="186689" y="0"/>
                  </a:lnTo>
                  <a:lnTo>
                    <a:pt x="4950714" y="0"/>
                  </a:lnTo>
                  <a:lnTo>
                    <a:pt x="5000349" y="6667"/>
                  </a:lnTo>
                  <a:lnTo>
                    <a:pt x="5044948" y="25484"/>
                  </a:lnTo>
                  <a:lnTo>
                    <a:pt x="5082730" y="54673"/>
                  </a:lnTo>
                  <a:lnTo>
                    <a:pt x="5111919" y="92455"/>
                  </a:lnTo>
                  <a:lnTo>
                    <a:pt x="5130736" y="137054"/>
                  </a:lnTo>
                  <a:lnTo>
                    <a:pt x="5137404" y="186690"/>
                  </a:lnTo>
                  <a:lnTo>
                    <a:pt x="5137404" y="933450"/>
                  </a:lnTo>
                  <a:lnTo>
                    <a:pt x="5130736" y="983085"/>
                  </a:lnTo>
                  <a:lnTo>
                    <a:pt x="5111919" y="1027684"/>
                  </a:lnTo>
                  <a:lnTo>
                    <a:pt x="5082730" y="1065466"/>
                  </a:lnTo>
                  <a:lnTo>
                    <a:pt x="5044947" y="1094655"/>
                  </a:lnTo>
                  <a:lnTo>
                    <a:pt x="5000349" y="1113472"/>
                  </a:lnTo>
                  <a:lnTo>
                    <a:pt x="4950714" y="1120140"/>
                  </a:lnTo>
                  <a:lnTo>
                    <a:pt x="186689" y="1120140"/>
                  </a:lnTo>
                  <a:lnTo>
                    <a:pt x="137058" y="1113472"/>
                  </a:lnTo>
                  <a:lnTo>
                    <a:pt x="92461" y="1094655"/>
                  </a:lnTo>
                  <a:lnTo>
                    <a:pt x="54678" y="1065466"/>
                  </a:lnTo>
                  <a:lnTo>
                    <a:pt x="25487" y="1027684"/>
                  </a:lnTo>
                  <a:lnTo>
                    <a:pt x="6668" y="983085"/>
                  </a:lnTo>
                  <a:lnTo>
                    <a:pt x="0" y="933450"/>
                  </a:lnTo>
                  <a:lnTo>
                    <a:pt x="0" y="186690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50096" y="607060"/>
            <a:ext cx="477202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Branches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9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Axillary</a:t>
            </a:r>
            <a:r>
              <a:rPr sz="29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Artery:</a:t>
            </a:r>
            <a:endParaRPr sz="29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8764" y="1650428"/>
            <a:ext cx="5412105" cy="713740"/>
            <a:chOff x="528764" y="1650428"/>
            <a:chExt cx="5412105" cy="713740"/>
          </a:xfrm>
        </p:grpSpPr>
        <p:sp>
          <p:nvSpPr>
            <p:cNvPr id="7" name="object 7"/>
            <p:cNvSpPr/>
            <p:nvPr/>
          </p:nvSpPr>
          <p:spPr>
            <a:xfrm>
              <a:off x="534161" y="1655826"/>
              <a:ext cx="5401310" cy="702945"/>
            </a:xfrm>
            <a:custGeom>
              <a:avLst/>
              <a:gdLst/>
              <a:ahLst/>
              <a:cxnLst/>
              <a:rect l="l" t="t" r="r" b="b"/>
              <a:pathLst>
                <a:path w="5401310" h="702944">
                  <a:moveTo>
                    <a:pt x="5283962" y="0"/>
                  </a:moveTo>
                  <a:lnTo>
                    <a:pt x="117093" y="0"/>
                  </a:lnTo>
                  <a:lnTo>
                    <a:pt x="71516" y="9205"/>
                  </a:lnTo>
                  <a:lnTo>
                    <a:pt x="34296" y="34305"/>
                  </a:lnTo>
                  <a:lnTo>
                    <a:pt x="9201" y="71526"/>
                  </a:lnTo>
                  <a:lnTo>
                    <a:pt x="0" y="117094"/>
                  </a:lnTo>
                  <a:lnTo>
                    <a:pt x="0" y="585470"/>
                  </a:lnTo>
                  <a:lnTo>
                    <a:pt x="9201" y="631037"/>
                  </a:lnTo>
                  <a:lnTo>
                    <a:pt x="34296" y="668258"/>
                  </a:lnTo>
                  <a:lnTo>
                    <a:pt x="71516" y="693358"/>
                  </a:lnTo>
                  <a:lnTo>
                    <a:pt x="117093" y="702563"/>
                  </a:lnTo>
                  <a:lnTo>
                    <a:pt x="5283962" y="702563"/>
                  </a:lnTo>
                  <a:lnTo>
                    <a:pt x="5329529" y="693358"/>
                  </a:lnTo>
                  <a:lnTo>
                    <a:pt x="5366750" y="668258"/>
                  </a:lnTo>
                  <a:lnTo>
                    <a:pt x="5391850" y="631037"/>
                  </a:lnTo>
                  <a:lnTo>
                    <a:pt x="5401056" y="585470"/>
                  </a:lnTo>
                  <a:lnTo>
                    <a:pt x="5401056" y="117094"/>
                  </a:lnTo>
                  <a:lnTo>
                    <a:pt x="5391850" y="71526"/>
                  </a:lnTo>
                  <a:lnTo>
                    <a:pt x="5366750" y="34305"/>
                  </a:lnTo>
                  <a:lnTo>
                    <a:pt x="5329529" y="9205"/>
                  </a:lnTo>
                  <a:lnTo>
                    <a:pt x="528396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4161" y="1655826"/>
              <a:ext cx="5401310" cy="702945"/>
            </a:xfrm>
            <a:custGeom>
              <a:avLst/>
              <a:gdLst/>
              <a:ahLst/>
              <a:cxnLst/>
              <a:rect l="l" t="t" r="r" b="b"/>
              <a:pathLst>
                <a:path w="5401310" h="702944">
                  <a:moveTo>
                    <a:pt x="0" y="117094"/>
                  </a:moveTo>
                  <a:lnTo>
                    <a:pt x="9201" y="71526"/>
                  </a:lnTo>
                  <a:lnTo>
                    <a:pt x="34296" y="34305"/>
                  </a:lnTo>
                  <a:lnTo>
                    <a:pt x="71516" y="9205"/>
                  </a:lnTo>
                  <a:lnTo>
                    <a:pt x="117093" y="0"/>
                  </a:lnTo>
                  <a:lnTo>
                    <a:pt x="5283962" y="0"/>
                  </a:lnTo>
                  <a:lnTo>
                    <a:pt x="5329529" y="9205"/>
                  </a:lnTo>
                  <a:lnTo>
                    <a:pt x="5366750" y="34305"/>
                  </a:lnTo>
                  <a:lnTo>
                    <a:pt x="5391850" y="71526"/>
                  </a:lnTo>
                  <a:lnTo>
                    <a:pt x="5401056" y="117094"/>
                  </a:lnTo>
                  <a:lnTo>
                    <a:pt x="5401056" y="585470"/>
                  </a:lnTo>
                  <a:lnTo>
                    <a:pt x="5391850" y="631037"/>
                  </a:lnTo>
                  <a:lnTo>
                    <a:pt x="5366750" y="668258"/>
                  </a:lnTo>
                  <a:lnTo>
                    <a:pt x="5329529" y="693358"/>
                  </a:lnTo>
                  <a:lnTo>
                    <a:pt x="5283962" y="702563"/>
                  </a:lnTo>
                  <a:lnTo>
                    <a:pt x="117093" y="702563"/>
                  </a:lnTo>
                  <a:lnTo>
                    <a:pt x="71516" y="693358"/>
                  </a:lnTo>
                  <a:lnTo>
                    <a:pt x="34296" y="668258"/>
                  </a:lnTo>
                  <a:lnTo>
                    <a:pt x="9201" y="631037"/>
                  </a:lnTo>
                  <a:lnTo>
                    <a:pt x="0" y="585470"/>
                  </a:lnTo>
                  <a:lnTo>
                    <a:pt x="0" y="117094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69442" y="1729485"/>
            <a:ext cx="29133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From</a:t>
            </a:r>
            <a:r>
              <a:rPr sz="3000" u="heavy" spc="-2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sz="3000" u="heavy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the</a:t>
            </a:r>
            <a:r>
              <a:rPr sz="3000" u="heavy" spc="-2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sz="3000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first</a:t>
            </a:r>
            <a:r>
              <a:rPr sz="3000" u="heavy" spc="-2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sz="3000" u="heavy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part:</a:t>
            </a:r>
            <a:endParaRPr sz="3000" dirty="0">
              <a:solidFill>
                <a:schemeClr val="bg1"/>
              </a:solidFill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grpSp>
        <p:nvGrpSpPr>
          <p:cNvPr id="10" name="object 10"/>
          <p:cNvGrpSpPr/>
          <p:nvPr/>
        </p:nvGrpSpPr>
        <p:grpSpPr>
          <a:xfrm>
            <a:off x="528764" y="2871152"/>
            <a:ext cx="5412105" cy="713740"/>
            <a:chOff x="528764" y="2871152"/>
            <a:chExt cx="5412105" cy="713740"/>
          </a:xfrm>
        </p:grpSpPr>
        <p:sp>
          <p:nvSpPr>
            <p:cNvPr id="11" name="object 11"/>
            <p:cNvSpPr/>
            <p:nvPr/>
          </p:nvSpPr>
          <p:spPr>
            <a:xfrm>
              <a:off x="534161" y="2876549"/>
              <a:ext cx="5401310" cy="702945"/>
            </a:xfrm>
            <a:custGeom>
              <a:avLst/>
              <a:gdLst/>
              <a:ahLst/>
              <a:cxnLst/>
              <a:rect l="l" t="t" r="r" b="b"/>
              <a:pathLst>
                <a:path w="5401310" h="702945">
                  <a:moveTo>
                    <a:pt x="5283962" y="0"/>
                  </a:moveTo>
                  <a:lnTo>
                    <a:pt x="117093" y="0"/>
                  </a:lnTo>
                  <a:lnTo>
                    <a:pt x="71516" y="9205"/>
                  </a:lnTo>
                  <a:lnTo>
                    <a:pt x="34296" y="34305"/>
                  </a:lnTo>
                  <a:lnTo>
                    <a:pt x="9201" y="71526"/>
                  </a:lnTo>
                  <a:lnTo>
                    <a:pt x="0" y="117094"/>
                  </a:lnTo>
                  <a:lnTo>
                    <a:pt x="0" y="585470"/>
                  </a:lnTo>
                  <a:lnTo>
                    <a:pt x="9201" y="631037"/>
                  </a:lnTo>
                  <a:lnTo>
                    <a:pt x="34296" y="668258"/>
                  </a:lnTo>
                  <a:lnTo>
                    <a:pt x="71516" y="693358"/>
                  </a:lnTo>
                  <a:lnTo>
                    <a:pt x="117093" y="702563"/>
                  </a:lnTo>
                  <a:lnTo>
                    <a:pt x="5283962" y="702563"/>
                  </a:lnTo>
                  <a:lnTo>
                    <a:pt x="5329529" y="693358"/>
                  </a:lnTo>
                  <a:lnTo>
                    <a:pt x="5366750" y="668258"/>
                  </a:lnTo>
                  <a:lnTo>
                    <a:pt x="5391850" y="631037"/>
                  </a:lnTo>
                  <a:lnTo>
                    <a:pt x="5401056" y="585470"/>
                  </a:lnTo>
                  <a:lnTo>
                    <a:pt x="5401056" y="117094"/>
                  </a:lnTo>
                  <a:lnTo>
                    <a:pt x="5391850" y="71526"/>
                  </a:lnTo>
                  <a:lnTo>
                    <a:pt x="5366750" y="34305"/>
                  </a:lnTo>
                  <a:lnTo>
                    <a:pt x="5329529" y="9205"/>
                  </a:lnTo>
                  <a:lnTo>
                    <a:pt x="528396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4161" y="2876549"/>
              <a:ext cx="5401310" cy="702945"/>
            </a:xfrm>
            <a:custGeom>
              <a:avLst/>
              <a:gdLst/>
              <a:ahLst/>
              <a:cxnLst/>
              <a:rect l="l" t="t" r="r" b="b"/>
              <a:pathLst>
                <a:path w="5401310" h="702945">
                  <a:moveTo>
                    <a:pt x="0" y="117094"/>
                  </a:moveTo>
                  <a:lnTo>
                    <a:pt x="9201" y="71526"/>
                  </a:lnTo>
                  <a:lnTo>
                    <a:pt x="34296" y="34305"/>
                  </a:lnTo>
                  <a:lnTo>
                    <a:pt x="71516" y="9205"/>
                  </a:lnTo>
                  <a:lnTo>
                    <a:pt x="117093" y="0"/>
                  </a:lnTo>
                  <a:lnTo>
                    <a:pt x="5283962" y="0"/>
                  </a:lnTo>
                  <a:lnTo>
                    <a:pt x="5329529" y="9205"/>
                  </a:lnTo>
                  <a:lnTo>
                    <a:pt x="5366750" y="34305"/>
                  </a:lnTo>
                  <a:lnTo>
                    <a:pt x="5391850" y="71526"/>
                  </a:lnTo>
                  <a:lnTo>
                    <a:pt x="5401056" y="117094"/>
                  </a:lnTo>
                  <a:lnTo>
                    <a:pt x="5401056" y="585470"/>
                  </a:lnTo>
                  <a:lnTo>
                    <a:pt x="5391850" y="631037"/>
                  </a:lnTo>
                  <a:lnTo>
                    <a:pt x="5366750" y="668258"/>
                  </a:lnTo>
                  <a:lnTo>
                    <a:pt x="5329529" y="693358"/>
                  </a:lnTo>
                  <a:lnTo>
                    <a:pt x="5283962" y="702563"/>
                  </a:lnTo>
                  <a:lnTo>
                    <a:pt x="117093" y="702563"/>
                  </a:lnTo>
                  <a:lnTo>
                    <a:pt x="71516" y="693358"/>
                  </a:lnTo>
                  <a:lnTo>
                    <a:pt x="34296" y="668258"/>
                  </a:lnTo>
                  <a:lnTo>
                    <a:pt x="9201" y="631037"/>
                  </a:lnTo>
                  <a:lnTo>
                    <a:pt x="0" y="585470"/>
                  </a:lnTo>
                  <a:lnTo>
                    <a:pt x="0" y="117094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28764" y="4334192"/>
            <a:ext cx="5412105" cy="713740"/>
            <a:chOff x="528764" y="4334192"/>
            <a:chExt cx="5412105" cy="713740"/>
          </a:xfrm>
        </p:grpSpPr>
        <p:sp>
          <p:nvSpPr>
            <p:cNvPr id="14" name="object 14"/>
            <p:cNvSpPr/>
            <p:nvPr/>
          </p:nvSpPr>
          <p:spPr>
            <a:xfrm>
              <a:off x="534161" y="4339589"/>
              <a:ext cx="5401310" cy="702945"/>
            </a:xfrm>
            <a:custGeom>
              <a:avLst/>
              <a:gdLst/>
              <a:ahLst/>
              <a:cxnLst/>
              <a:rect l="l" t="t" r="r" b="b"/>
              <a:pathLst>
                <a:path w="5401310" h="702945">
                  <a:moveTo>
                    <a:pt x="5283962" y="0"/>
                  </a:moveTo>
                  <a:lnTo>
                    <a:pt x="117093" y="0"/>
                  </a:lnTo>
                  <a:lnTo>
                    <a:pt x="71516" y="9205"/>
                  </a:lnTo>
                  <a:lnTo>
                    <a:pt x="34296" y="34305"/>
                  </a:lnTo>
                  <a:lnTo>
                    <a:pt x="9201" y="71526"/>
                  </a:lnTo>
                  <a:lnTo>
                    <a:pt x="0" y="117093"/>
                  </a:lnTo>
                  <a:lnTo>
                    <a:pt x="0" y="585470"/>
                  </a:lnTo>
                  <a:lnTo>
                    <a:pt x="9201" y="631037"/>
                  </a:lnTo>
                  <a:lnTo>
                    <a:pt x="34296" y="668258"/>
                  </a:lnTo>
                  <a:lnTo>
                    <a:pt x="71516" y="693358"/>
                  </a:lnTo>
                  <a:lnTo>
                    <a:pt x="117093" y="702564"/>
                  </a:lnTo>
                  <a:lnTo>
                    <a:pt x="5283962" y="702564"/>
                  </a:lnTo>
                  <a:lnTo>
                    <a:pt x="5329529" y="693358"/>
                  </a:lnTo>
                  <a:lnTo>
                    <a:pt x="5366750" y="668258"/>
                  </a:lnTo>
                  <a:lnTo>
                    <a:pt x="5391850" y="631037"/>
                  </a:lnTo>
                  <a:lnTo>
                    <a:pt x="5401056" y="585470"/>
                  </a:lnTo>
                  <a:lnTo>
                    <a:pt x="5401056" y="117093"/>
                  </a:lnTo>
                  <a:lnTo>
                    <a:pt x="5391850" y="71526"/>
                  </a:lnTo>
                  <a:lnTo>
                    <a:pt x="5366750" y="34305"/>
                  </a:lnTo>
                  <a:lnTo>
                    <a:pt x="5329529" y="9205"/>
                  </a:lnTo>
                  <a:lnTo>
                    <a:pt x="528396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4161" y="4339589"/>
              <a:ext cx="5401310" cy="702945"/>
            </a:xfrm>
            <a:custGeom>
              <a:avLst/>
              <a:gdLst/>
              <a:ahLst/>
              <a:cxnLst/>
              <a:rect l="l" t="t" r="r" b="b"/>
              <a:pathLst>
                <a:path w="5401310" h="702945">
                  <a:moveTo>
                    <a:pt x="0" y="117093"/>
                  </a:moveTo>
                  <a:lnTo>
                    <a:pt x="9201" y="71526"/>
                  </a:lnTo>
                  <a:lnTo>
                    <a:pt x="34296" y="34305"/>
                  </a:lnTo>
                  <a:lnTo>
                    <a:pt x="71516" y="9205"/>
                  </a:lnTo>
                  <a:lnTo>
                    <a:pt x="117093" y="0"/>
                  </a:lnTo>
                  <a:lnTo>
                    <a:pt x="5283962" y="0"/>
                  </a:lnTo>
                  <a:lnTo>
                    <a:pt x="5329529" y="9205"/>
                  </a:lnTo>
                  <a:lnTo>
                    <a:pt x="5366750" y="34305"/>
                  </a:lnTo>
                  <a:lnTo>
                    <a:pt x="5391850" y="71526"/>
                  </a:lnTo>
                  <a:lnTo>
                    <a:pt x="5401056" y="117093"/>
                  </a:lnTo>
                  <a:lnTo>
                    <a:pt x="5401056" y="585470"/>
                  </a:lnTo>
                  <a:lnTo>
                    <a:pt x="5391850" y="631037"/>
                  </a:lnTo>
                  <a:lnTo>
                    <a:pt x="5366750" y="668258"/>
                  </a:lnTo>
                  <a:lnTo>
                    <a:pt x="5329529" y="693358"/>
                  </a:lnTo>
                  <a:lnTo>
                    <a:pt x="5283962" y="702564"/>
                  </a:lnTo>
                  <a:lnTo>
                    <a:pt x="117093" y="702564"/>
                  </a:lnTo>
                  <a:lnTo>
                    <a:pt x="71516" y="693358"/>
                  </a:lnTo>
                  <a:lnTo>
                    <a:pt x="34296" y="668258"/>
                  </a:lnTo>
                  <a:lnTo>
                    <a:pt x="9201" y="631037"/>
                  </a:lnTo>
                  <a:lnTo>
                    <a:pt x="0" y="585470"/>
                  </a:lnTo>
                  <a:lnTo>
                    <a:pt x="0" y="117093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69442" y="2163156"/>
            <a:ext cx="4964430" cy="3967479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264160" indent="-229235">
              <a:lnSpc>
                <a:spcPct val="100000"/>
              </a:lnSpc>
              <a:spcBef>
                <a:spcPts val="1590"/>
              </a:spcBef>
              <a:buChar char="•"/>
              <a:tabLst>
                <a:tab pos="264160" algn="l"/>
              </a:tabLst>
            </a:pP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superior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thoracic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artery</a:t>
            </a:r>
            <a:endParaRPr sz="2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39"/>
              </a:spcBef>
            </a:pPr>
            <a:r>
              <a:rPr sz="3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From</a:t>
            </a:r>
            <a:r>
              <a:rPr sz="3000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3000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second</a:t>
            </a:r>
            <a:r>
              <a:rPr sz="3000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part:</a:t>
            </a:r>
            <a:endParaRPr sz="3000" dirty="0">
              <a:latin typeface="Times New Roman"/>
              <a:cs typeface="Times New Roman"/>
            </a:endParaRPr>
          </a:p>
          <a:p>
            <a:pPr marL="264160" indent="-229235">
              <a:lnSpc>
                <a:spcPct val="100000"/>
              </a:lnSpc>
              <a:spcBef>
                <a:spcPts val="1140"/>
              </a:spcBef>
              <a:buChar char="•"/>
              <a:tabLst>
                <a:tab pos="264160" algn="l"/>
              </a:tabLst>
            </a:pP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thoracoacromial</a:t>
            </a:r>
            <a:r>
              <a:rPr sz="2300" dirty="0">
                <a:latin typeface="Times New Roman"/>
                <a:cs typeface="Times New Roman"/>
              </a:rPr>
              <a:t> trunk</a:t>
            </a:r>
          </a:p>
          <a:p>
            <a:pPr marL="264160" indent="-229235">
              <a:lnSpc>
                <a:spcPct val="100000"/>
              </a:lnSpc>
              <a:spcBef>
                <a:spcPts val="145"/>
              </a:spcBef>
              <a:buChar char="•"/>
              <a:tabLst>
                <a:tab pos="264160" algn="l"/>
              </a:tabLst>
            </a:pP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lateral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thoracic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artery</a:t>
            </a:r>
            <a:endParaRPr sz="2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30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From</a:t>
            </a:r>
            <a:r>
              <a:rPr sz="3000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3000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third </a:t>
            </a:r>
            <a:r>
              <a:rPr sz="3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part:</a:t>
            </a:r>
            <a:endParaRPr sz="3000" dirty="0">
              <a:latin typeface="Times New Roman"/>
              <a:cs typeface="Times New Roman"/>
            </a:endParaRPr>
          </a:p>
          <a:p>
            <a:pPr marL="264160" indent="-229235">
              <a:lnSpc>
                <a:spcPct val="100000"/>
              </a:lnSpc>
              <a:spcBef>
                <a:spcPts val="1140"/>
              </a:spcBef>
              <a:buChar char="•"/>
              <a:tabLst>
                <a:tab pos="264160" algn="l"/>
              </a:tabLst>
            </a:pP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subscapular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artery</a:t>
            </a:r>
          </a:p>
          <a:p>
            <a:pPr marL="264160" indent="-229235">
              <a:lnSpc>
                <a:spcPct val="100000"/>
              </a:lnSpc>
              <a:spcBef>
                <a:spcPts val="145"/>
              </a:spcBef>
              <a:buChar char="•"/>
              <a:tabLst>
                <a:tab pos="264160" algn="l"/>
              </a:tabLst>
            </a:pP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anterior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circumflex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humeral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artery</a:t>
            </a:r>
            <a:endParaRPr sz="2300" dirty="0">
              <a:latin typeface="Times New Roman"/>
              <a:cs typeface="Times New Roman"/>
            </a:endParaRPr>
          </a:p>
          <a:p>
            <a:pPr marL="264160" indent="-229235">
              <a:lnSpc>
                <a:spcPct val="100000"/>
              </a:lnSpc>
              <a:spcBef>
                <a:spcPts val="160"/>
              </a:spcBef>
              <a:buChar char="•"/>
              <a:tabLst>
                <a:tab pos="264160" algn="l"/>
              </a:tabLst>
            </a:pPr>
            <a:r>
              <a:rPr sz="2300" dirty="0">
                <a:latin typeface="Times New Roman"/>
                <a:cs typeface="Times New Roman"/>
              </a:rPr>
              <a:t>The posterior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circumflex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humeral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artery</a:t>
            </a:r>
            <a:endParaRPr sz="2300" dirty="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0" y="0"/>
            <a:ext cx="4983480" cy="4191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0551" y="0"/>
            <a:ext cx="8130540" cy="6838315"/>
            <a:chOff x="2130551" y="0"/>
            <a:chExt cx="8130540" cy="68383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0551" y="0"/>
              <a:ext cx="8130540" cy="68381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25538" y="1843785"/>
              <a:ext cx="822325" cy="484505"/>
            </a:xfrm>
            <a:custGeom>
              <a:avLst/>
              <a:gdLst/>
              <a:ahLst/>
              <a:cxnLst/>
              <a:rect l="l" t="t" r="r" b="b"/>
              <a:pathLst>
                <a:path w="822325" h="484505">
                  <a:moveTo>
                    <a:pt x="759205" y="0"/>
                  </a:moveTo>
                  <a:lnTo>
                    <a:pt x="148081" y="214756"/>
                  </a:lnTo>
                  <a:lnTo>
                    <a:pt x="116458" y="124967"/>
                  </a:lnTo>
                  <a:lnTo>
                    <a:pt x="0" y="367791"/>
                  </a:lnTo>
                  <a:lnTo>
                    <a:pt x="242824" y="484377"/>
                  </a:lnTo>
                  <a:lnTo>
                    <a:pt x="211327" y="394462"/>
                  </a:lnTo>
                  <a:lnTo>
                    <a:pt x="822325" y="179704"/>
                  </a:lnTo>
                  <a:lnTo>
                    <a:pt x="75920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7582" y="2010791"/>
              <a:ext cx="158242" cy="1014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7399" y="2133600"/>
              <a:ext cx="958443" cy="9249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9605" y="3058541"/>
              <a:ext cx="965454" cy="9521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29200" y="3534664"/>
              <a:ext cx="963002" cy="9608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30342" y="4010659"/>
              <a:ext cx="829847" cy="73449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81399" y="3049523"/>
              <a:ext cx="621791" cy="73913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192392" y="2418969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0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5590159" y="3376421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19165" y="386829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21684" y="32739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45585" y="423773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ediTec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Tec" id="{3EA94F44-3CAA-4F07-A04D-18680F993538}" vid="{E18E6CEB-8343-4464-A9C4-A1E83E27BE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1758</Words>
  <Application>Microsoft Office PowerPoint</Application>
  <PresentationFormat>Widescreen</PresentationFormat>
  <Paragraphs>283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Microsoft Sans Serif</vt:lpstr>
      <vt:lpstr>Simplified Arabic Fixed</vt:lpstr>
      <vt:lpstr>Times New Roman</vt:lpstr>
      <vt:lpstr>MediTec</vt:lpstr>
      <vt:lpstr>Vessels of  the Upper  Limb</vt:lpstr>
      <vt:lpstr>Axillary Artery</vt:lpstr>
      <vt:lpstr>PowerPoint Presentation</vt:lpstr>
      <vt:lpstr>PowerPoint Presentation</vt:lpstr>
      <vt:lpstr>Relations of the 1st part  of the axillary artery</vt:lpstr>
      <vt:lpstr>Relations of the 2nd part of the  axillary artery</vt:lpstr>
      <vt:lpstr>Relations of the 3rd part of the  axillary artery</vt:lpstr>
      <vt:lpstr>From the first part:</vt:lpstr>
      <vt:lpstr>PowerPoint Presentation</vt:lpstr>
      <vt:lpstr>Axillary vein</vt:lpstr>
      <vt:lpstr>Brachial  Artery</vt:lpstr>
      <vt:lpstr>Brachial artery ..1/5</vt:lpstr>
      <vt:lpstr>Relations:</vt:lpstr>
      <vt:lpstr>Brachial artery ..3/5</vt:lpstr>
      <vt:lpstr>Brachial artery ..4/5</vt:lpstr>
      <vt:lpstr>Brachial artery ..5/5</vt:lpstr>
      <vt:lpstr>Clinical notes</vt:lpstr>
      <vt:lpstr>Radial  Artery</vt:lpstr>
      <vt:lpstr>Radial artery ..1/5</vt:lpstr>
      <vt:lpstr>Radial artery ..2/5</vt:lpstr>
      <vt:lpstr>Radial artery ..3/5</vt:lpstr>
      <vt:lpstr>Radial artery ..4/5</vt:lpstr>
      <vt:lpstr>Relations of the radial artery 5/5</vt:lpstr>
      <vt:lpstr>Ulnar  Artery</vt:lpstr>
      <vt:lpstr>Ulnar artery</vt:lpstr>
      <vt:lpstr>Branches of the ulnar artery.. 1</vt:lpstr>
      <vt:lpstr>Branches of the ulnar artery.. 3</vt:lpstr>
      <vt:lpstr>Allen Test (for Radial &amp; Ulnar Arteries Patency)</vt:lpstr>
      <vt:lpstr>PowerPoint Presentation</vt:lpstr>
      <vt:lpstr>Meaning of anastomosis المفاغرة</vt:lpstr>
      <vt:lpstr>Anastomosis  around the  scapula</vt:lpstr>
      <vt:lpstr>Sharing vessels</vt:lpstr>
      <vt:lpstr>PowerPoint Presentation</vt:lpstr>
      <vt:lpstr>Anastomosis  on the  acromion</vt:lpstr>
      <vt:lpstr>Sharing vessels</vt:lpstr>
      <vt:lpstr>PowerPoint Presentation</vt:lpstr>
      <vt:lpstr>PowerPoint Presentation</vt:lpstr>
      <vt:lpstr>Sharing vessels</vt:lpstr>
      <vt:lpstr>PowerPoint Presentation</vt:lpstr>
      <vt:lpstr>Anastomosis  around the  elbow</vt:lpstr>
      <vt:lpstr>PowerPoint Presentation</vt:lpstr>
      <vt:lpstr>PowerPoint Presentation</vt:lpstr>
      <vt:lpstr>PowerPoint Presentation</vt:lpstr>
      <vt:lpstr>Anastomosis  around the  wrist</vt:lpstr>
      <vt:lpstr>PowerPoint Presentation</vt:lpstr>
      <vt:lpstr>Anterior (palmar) carpal arch:</vt:lpstr>
      <vt:lpstr>Posterior (dorsal) carpal arch: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Darwish Badran</dc:creator>
  <cp:lastModifiedBy>Rasha</cp:lastModifiedBy>
  <cp:revision>3</cp:revision>
  <dcterms:created xsi:type="dcterms:W3CDTF">2021-05-10T08:57:35Z</dcterms:created>
  <dcterms:modified xsi:type="dcterms:W3CDTF">2021-11-22T14:30:17Z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2021-05-10T00:00:00Z</vt:filetime>
  </property>
</Properties>
</file>