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4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4.jpg" ContentType="image/jpg"/>
  <Override PartName="/ppt/media/image19.jpg" ContentType="image/jpg"/>
  <Override PartName="/ppt/media/image21.jpg" ContentType="image/jpg"/>
  <Override PartName="/ppt/media/image22.jpg" ContentType="image/jpg"/>
  <Override PartName="/ppt/media/image24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3.jpg" ContentType="image/jpg"/>
  <Override PartName="/ppt/media/image36.jpg" ContentType="image/jpg"/>
  <Override PartName="/ppt/media/image39.jpg" ContentType="image/jpg"/>
  <Override PartName="/ppt/media/image42.jpg" ContentType="image/jpg"/>
  <Override PartName="/ppt/media/image47.jpg" ContentType="image/jpg"/>
  <Override PartName="/ppt/media/image48.jpg" ContentType="image/jpg"/>
  <Override PartName="/ppt/media/image53.jpg" ContentType="image/jpg"/>
  <Override PartName="/ppt/media/image54.jpg" ContentType="image/jpg"/>
  <Override PartName="/ppt/media/image62.jpg" ContentType="image/jpg"/>
  <Override PartName="/ppt/media/image63.jpg" ContentType="image/jpg"/>
  <Override PartName="/ppt/media/image65.jpg" ContentType="image/jpg"/>
  <Override PartName="/ppt/media/image66.jpg" ContentType="image/jpg"/>
  <Override PartName="/ppt/media/image71.jpg" ContentType="image/jpg"/>
  <Override PartName="/ppt/media/image72.jpg" ContentType="image/jpg"/>
  <Override PartName="/ppt/media/image8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7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3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5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2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5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9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30"/>
              </a:lnSpc>
            </a:pPr>
            <a:r>
              <a:rPr lang="en-US" smtClean="0"/>
              <a:t>D</a:t>
            </a:r>
            <a:r>
              <a:rPr lang="en-US" spc="-60" smtClean="0"/>
              <a:t>r</a:t>
            </a:r>
            <a:r>
              <a:rPr lang="en-US" spc="-5" smtClean="0"/>
              <a:t>.</a:t>
            </a:r>
            <a:r>
              <a:rPr lang="en-US" smtClean="0"/>
              <a:t>S</a:t>
            </a:r>
            <a:r>
              <a:rPr lang="en-US" spc="-5" smtClean="0"/>
              <a:t>h</a:t>
            </a:r>
            <a:r>
              <a:rPr lang="en-US" smtClean="0"/>
              <a:t>ata</a:t>
            </a:r>
            <a:r>
              <a:rPr lang="en-US" spc="5" smtClean="0"/>
              <a:t>r</a:t>
            </a:r>
            <a:r>
              <a:rPr lang="en-US" smtClean="0"/>
              <a:t>at,</a:t>
            </a:r>
            <a:r>
              <a:rPr lang="en-US" spc="-40" smtClean="0"/>
              <a:t> </a:t>
            </a:r>
            <a:r>
              <a:rPr lang="en-US" smtClean="0"/>
              <a:t>M</a:t>
            </a:r>
            <a:r>
              <a:rPr lang="en-US" spc="-10" smtClean="0"/>
              <a:t>.</a:t>
            </a:r>
            <a:r>
              <a:rPr lang="en-US" spc="-30" smtClean="0"/>
              <a:t>D</a:t>
            </a:r>
            <a:r>
              <a:rPr lang="en-US" smtClean="0"/>
              <a:t>,</a:t>
            </a:r>
            <a:r>
              <a:rPr lang="en-US" spc="-20" smtClean="0"/>
              <a:t> </a:t>
            </a:r>
            <a:r>
              <a:rPr lang="en-US" spc="-5" smtClean="0"/>
              <a:t>PhD</a:t>
            </a:r>
            <a:endParaRPr lang="en-US" spc="-5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91001" y="2980937"/>
            <a:ext cx="5410200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Leg and Foot </a:t>
            </a:r>
            <a:endParaRPr lang="en-US" sz="4400" dirty="0">
              <a:solidFill>
                <a:srgbClr val="00B0F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8413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254" y="134112"/>
            <a:ext cx="8353425" cy="1663064"/>
          </a:xfrm>
          <a:custGeom>
            <a:avLst/>
            <a:gdLst/>
            <a:ahLst/>
            <a:cxnLst/>
            <a:rect l="l" t="t" r="r" b="b"/>
            <a:pathLst>
              <a:path w="8353425" h="1663064">
                <a:moveTo>
                  <a:pt x="8329422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1639062"/>
                </a:lnTo>
                <a:lnTo>
                  <a:pt x="1856" y="1648271"/>
                </a:lnTo>
                <a:lnTo>
                  <a:pt x="6919" y="1655778"/>
                </a:lnTo>
                <a:lnTo>
                  <a:pt x="14428" y="1660832"/>
                </a:lnTo>
                <a:lnTo>
                  <a:pt x="23621" y="1662684"/>
                </a:lnTo>
                <a:lnTo>
                  <a:pt x="8329422" y="1662684"/>
                </a:lnTo>
                <a:lnTo>
                  <a:pt x="8338631" y="1660832"/>
                </a:lnTo>
                <a:lnTo>
                  <a:pt x="8346138" y="1655778"/>
                </a:lnTo>
                <a:lnTo>
                  <a:pt x="8351192" y="1648271"/>
                </a:lnTo>
                <a:lnTo>
                  <a:pt x="8353044" y="1639062"/>
                </a:lnTo>
                <a:lnTo>
                  <a:pt x="8353044" y="1634363"/>
                </a:lnTo>
                <a:lnTo>
                  <a:pt x="28346" y="1634363"/>
                </a:lnTo>
                <a:lnTo>
                  <a:pt x="28346" y="28321"/>
                </a:lnTo>
                <a:lnTo>
                  <a:pt x="8353044" y="28321"/>
                </a:lnTo>
                <a:lnTo>
                  <a:pt x="8353044" y="23622"/>
                </a:lnTo>
                <a:lnTo>
                  <a:pt x="8351192" y="14412"/>
                </a:lnTo>
                <a:lnTo>
                  <a:pt x="8346138" y="6905"/>
                </a:lnTo>
                <a:lnTo>
                  <a:pt x="8338631" y="1851"/>
                </a:lnTo>
                <a:lnTo>
                  <a:pt x="8329422" y="0"/>
                </a:lnTo>
                <a:close/>
              </a:path>
              <a:path w="8353425" h="1663064">
                <a:moveTo>
                  <a:pt x="8353044" y="28321"/>
                </a:moveTo>
                <a:lnTo>
                  <a:pt x="8324723" y="28321"/>
                </a:lnTo>
                <a:lnTo>
                  <a:pt x="8324723" y="1634363"/>
                </a:lnTo>
                <a:lnTo>
                  <a:pt x="8353044" y="1634363"/>
                </a:lnTo>
                <a:lnTo>
                  <a:pt x="8353044" y="28321"/>
                </a:lnTo>
                <a:close/>
              </a:path>
              <a:path w="8353425" h="1663064">
                <a:moveTo>
                  <a:pt x="8315198" y="37846"/>
                </a:moveTo>
                <a:lnTo>
                  <a:pt x="37795" y="37846"/>
                </a:lnTo>
                <a:lnTo>
                  <a:pt x="37795" y="1624838"/>
                </a:lnTo>
                <a:lnTo>
                  <a:pt x="8315198" y="1624838"/>
                </a:lnTo>
                <a:lnTo>
                  <a:pt x="8315198" y="1615440"/>
                </a:lnTo>
                <a:lnTo>
                  <a:pt x="47243" y="1615440"/>
                </a:lnTo>
                <a:lnTo>
                  <a:pt x="47243" y="47244"/>
                </a:lnTo>
                <a:lnTo>
                  <a:pt x="8315198" y="47244"/>
                </a:lnTo>
                <a:lnTo>
                  <a:pt x="8315198" y="37846"/>
                </a:lnTo>
                <a:close/>
              </a:path>
              <a:path w="8353425" h="1663064">
                <a:moveTo>
                  <a:pt x="8315198" y="47244"/>
                </a:moveTo>
                <a:lnTo>
                  <a:pt x="8305800" y="47244"/>
                </a:lnTo>
                <a:lnTo>
                  <a:pt x="8305800" y="1615440"/>
                </a:lnTo>
                <a:lnTo>
                  <a:pt x="8315198" y="1615440"/>
                </a:lnTo>
                <a:lnTo>
                  <a:pt x="8315198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6372" y="1953770"/>
            <a:ext cx="6529070" cy="3371215"/>
          </a:xfrm>
          <a:custGeom>
            <a:avLst/>
            <a:gdLst/>
            <a:ahLst/>
            <a:cxnLst/>
            <a:rect l="l" t="t" r="r" b="b"/>
            <a:pathLst>
              <a:path w="6529070" h="3371215">
                <a:moveTo>
                  <a:pt x="6505194" y="0"/>
                </a:moveTo>
                <a:lnTo>
                  <a:pt x="23621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3347466"/>
                </a:lnTo>
                <a:lnTo>
                  <a:pt x="1851" y="3356675"/>
                </a:lnTo>
                <a:lnTo>
                  <a:pt x="6905" y="3364182"/>
                </a:lnTo>
                <a:lnTo>
                  <a:pt x="14412" y="3369236"/>
                </a:lnTo>
                <a:lnTo>
                  <a:pt x="23621" y="3371088"/>
                </a:lnTo>
                <a:lnTo>
                  <a:pt x="6505194" y="3371088"/>
                </a:lnTo>
                <a:lnTo>
                  <a:pt x="6514403" y="3369236"/>
                </a:lnTo>
                <a:lnTo>
                  <a:pt x="6521910" y="3364182"/>
                </a:lnTo>
                <a:lnTo>
                  <a:pt x="6526964" y="3356675"/>
                </a:lnTo>
                <a:lnTo>
                  <a:pt x="6528816" y="3347466"/>
                </a:lnTo>
                <a:lnTo>
                  <a:pt x="6528816" y="3342767"/>
                </a:lnTo>
                <a:lnTo>
                  <a:pt x="28321" y="3342767"/>
                </a:lnTo>
                <a:lnTo>
                  <a:pt x="28321" y="28321"/>
                </a:lnTo>
                <a:lnTo>
                  <a:pt x="6528816" y="28321"/>
                </a:lnTo>
                <a:lnTo>
                  <a:pt x="6528816" y="23622"/>
                </a:lnTo>
                <a:lnTo>
                  <a:pt x="6526964" y="14412"/>
                </a:lnTo>
                <a:lnTo>
                  <a:pt x="6521910" y="6905"/>
                </a:lnTo>
                <a:lnTo>
                  <a:pt x="6514403" y="1851"/>
                </a:lnTo>
                <a:lnTo>
                  <a:pt x="6505194" y="0"/>
                </a:lnTo>
                <a:close/>
              </a:path>
              <a:path w="6529070" h="3371215">
                <a:moveTo>
                  <a:pt x="6528816" y="28321"/>
                </a:moveTo>
                <a:lnTo>
                  <a:pt x="6500495" y="28321"/>
                </a:lnTo>
                <a:lnTo>
                  <a:pt x="6500495" y="3342767"/>
                </a:lnTo>
                <a:lnTo>
                  <a:pt x="6528816" y="3342767"/>
                </a:lnTo>
                <a:lnTo>
                  <a:pt x="6528816" y="28321"/>
                </a:lnTo>
                <a:close/>
              </a:path>
              <a:path w="6529070" h="3371215">
                <a:moveTo>
                  <a:pt x="6490970" y="37846"/>
                </a:moveTo>
                <a:lnTo>
                  <a:pt x="37846" y="37846"/>
                </a:lnTo>
                <a:lnTo>
                  <a:pt x="37846" y="3333242"/>
                </a:lnTo>
                <a:lnTo>
                  <a:pt x="6490970" y="3333242"/>
                </a:lnTo>
                <a:lnTo>
                  <a:pt x="6490970" y="3323844"/>
                </a:lnTo>
                <a:lnTo>
                  <a:pt x="47243" y="3323844"/>
                </a:lnTo>
                <a:lnTo>
                  <a:pt x="47243" y="47244"/>
                </a:lnTo>
                <a:lnTo>
                  <a:pt x="6490970" y="47244"/>
                </a:lnTo>
                <a:lnTo>
                  <a:pt x="6490970" y="37846"/>
                </a:lnTo>
                <a:close/>
              </a:path>
              <a:path w="6529070" h="3371215">
                <a:moveTo>
                  <a:pt x="6490970" y="47244"/>
                </a:moveTo>
                <a:lnTo>
                  <a:pt x="6481572" y="47244"/>
                </a:lnTo>
                <a:lnTo>
                  <a:pt x="6481572" y="3323844"/>
                </a:lnTo>
                <a:lnTo>
                  <a:pt x="6490970" y="3323844"/>
                </a:lnTo>
                <a:lnTo>
                  <a:pt x="6490970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5372" y="5422394"/>
            <a:ext cx="7178040" cy="962025"/>
          </a:xfrm>
          <a:custGeom>
            <a:avLst/>
            <a:gdLst/>
            <a:ahLst/>
            <a:cxnLst/>
            <a:rect l="l" t="t" r="r" b="b"/>
            <a:pathLst>
              <a:path w="7178040" h="962025">
                <a:moveTo>
                  <a:pt x="7154418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938022"/>
                </a:lnTo>
                <a:lnTo>
                  <a:pt x="1856" y="947215"/>
                </a:lnTo>
                <a:lnTo>
                  <a:pt x="6919" y="954724"/>
                </a:lnTo>
                <a:lnTo>
                  <a:pt x="14428" y="959787"/>
                </a:lnTo>
                <a:lnTo>
                  <a:pt x="23621" y="961644"/>
                </a:lnTo>
                <a:lnTo>
                  <a:pt x="7154418" y="961644"/>
                </a:lnTo>
                <a:lnTo>
                  <a:pt x="7163627" y="959787"/>
                </a:lnTo>
                <a:lnTo>
                  <a:pt x="7171134" y="954724"/>
                </a:lnTo>
                <a:lnTo>
                  <a:pt x="7176188" y="947215"/>
                </a:lnTo>
                <a:lnTo>
                  <a:pt x="7178039" y="938022"/>
                </a:lnTo>
                <a:lnTo>
                  <a:pt x="7178039" y="933297"/>
                </a:lnTo>
                <a:lnTo>
                  <a:pt x="28346" y="933297"/>
                </a:lnTo>
                <a:lnTo>
                  <a:pt x="28346" y="28321"/>
                </a:lnTo>
                <a:lnTo>
                  <a:pt x="7178039" y="28321"/>
                </a:lnTo>
                <a:lnTo>
                  <a:pt x="7178039" y="23622"/>
                </a:lnTo>
                <a:lnTo>
                  <a:pt x="7176188" y="14412"/>
                </a:lnTo>
                <a:lnTo>
                  <a:pt x="7171134" y="6905"/>
                </a:lnTo>
                <a:lnTo>
                  <a:pt x="7163627" y="1851"/>
                </a:lnTo>
                <a:lnTo>
                  <a:pt x="7154418" y="0"/>
                </a:lnTo>
                <a:close/>
              </a:path>
              <a:path w="7178040" h="962025">
                <a:moveTo>
                  <a:pt x="7178039" y="28321"/>
                </a:moveTo>
                <a:lnTo>
                  <a:pt x="7149719" y="28321"/>
                </a:lnTo>
                <a:lnTo>
                  <a:pt x="7149719" y="933297"/>
                </a:lnTo>
                <a:lnTo>
                  <a:pt x="7178039" y="933297"/>
                </a:lnTo>
                <a:lnTo>
                  <a:pt x="7178039" y="28321"/>
                </a:lnTo>
                <a:close/>
              </a:path>
              <a:path w="7178040" h="962025">
                <a:moveTo>
                  <a:pt x="7140194" y="37846"/>
                </a:moveTo>
                <a:lnTo>
                  <a:pt x="37795" y="37846"/>
                </a:lnTo>
                <a:lnTo>
                  <a:pt x="37795" y="923848"/>
                </a:lnTo>
                <a:lnTo>
                  <a:pt x="7140194" y="923848"/>
                </a:lnTo>
                <a:lnTo>
                  <a:pt x="7140194" y="914400"/>
                </a:lnTo>
                <a:lnTo>
                  <a:pt x="47243" y="914400"/>
                </a:lnTo>
                <a:lnTo>
                  <a:pt x="47243" y="47244"/>
                </a:lnTo>
                <a:lnTo>
                  <a:pt x="7140194" y="47244"/>
                </a:lnTo>
                <a:lnTo>
                  <a:pt x="7140194" y="37846"/>
                </a:lnTo>
                <a:close/>
              </a:path>
              <a:path w="7178040" h="962025">
                <a:moveTo>
                  <a:pt x="7140194" y="47244"/>
                </a:moveTo>
                <a:lnTo>
                  <a:pt x="7130796" y="47244"/>
                </a:lnTo>
                <a:lnTo>
                  <a:pt x="7130796" y="914400"/>
                </a:lnTo>
                <a:lnTo>
                  <a:pt x="7140194" y="914400"/>
                </a:lnTo>
                <a:lnTo>
                  <a:pt x="7140194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6487" y="93366"/>
            <a:ext cx="7466965" cy="63068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080" algn="ctr">
              <a:spcBef>
                <a:spcPts val="800"/>
              </a:spcBef>
            </a:pPr>
            <a:r>
              <a:rPr dirty="0">
                <a:latin typeface="Times New Roman"/>
                <a:cs typeface="Times New Roman"/>
              </a:rPr>
              <a:t>All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muscles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anterior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compartment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leg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originate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695"/>
              </a:spcBef>
            </a:pPr>
            <a:r>
              <a:rPr b="1" dirty="0">
                <a:latin typeface="Times New Roman"/>
                <a:cs typeface="Times New Roman"/>
              </a:rPr>
              <a:t>Lateral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surface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shaft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5" dirty="0">
                <a:latin typeface="Times New Roman"/>
                <a:cs typeface="Times New Roman"/>
              </a:rPr>
              <a:t> tibia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(tibialis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anterior) or</a:t>
            </a:r>
            <a:endParaRPr>
              <a:latin typeface="Times New Roman"/>
              <a:cs typeface="Times New Roman"/>
            </a:endParaRPr>
          </a:p>
          <a:p>
            <a:pPr marL="12065" marR="5080" algn="ctr">
              <a:lnSpc>
                <a:spcPct val="150000"/>
              </a:lnSpc>
            </a:pP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anterior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surface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shaft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fibula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(extensor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surface)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remaining </a:t>
            </a:r>
            <a:r>
              <a:rPr b="1" spc="-10" dirty="0">
                <a:latin typeface="Times New Roman"/>
                <a:cs typeface="Times New Roman"/>
              </a:rPr>
              <a:t>three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muscles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99695" algn="ctr">
              <a:lnSpc>
                <a:spcPts val="1964"/>
              </a:lnSpc>
            </a:pPr>
            <a:r>
              <a:rPr sz="1650" b="1" i="1" dirty="0">
                <a:latin typeface="Times New Roman"/>
                <a:cs typeface="Times New Roman"/>
              </a:rPr>
              <a:t>The</a:t>
            </a:r>
            <a:r>
              <a:rPr sz="1650" b="1" i="1" spc="-15" dirty="0">
                <a:latin typeface="Times New Roman"/>
                <a:cs typeface="Times New Roman"/>
              </a:rPr>
              <a:t> main</a:t>
            </a:r>
            <a:r>
              <a:rPr sz="1650" b="1" i="1" spc="15" dirty="0">
                <a:latin typeface="Times New Roman"/>
                <a:cs typeface="Times New Roman"/>
              </a:rPr>
              <a:t> </a:t>
            </a:r>
            <a:r>
              <a:rPr sz="1650" b="1" i="1" spc="-15" dirty="0">
                <a:latin typeface="Times New Roman"/>
                <a:cs typeface="Times New Roman"/>
              </a:rPr>
              <a:t>actions</a:t>
            </a:r>
            <a:r>
              <a:rPr sz="1650" b="1" i="1" spc="-5" dirty="0">
                <a:latin typeface="Times New Roman"/>
                <a:cs typeface="Times New Roman"/>
              </a:rPr>
              <a:t> </a:t>
            </a:r>
            <a:r>
              <a:rPr sz="1650" b="1" i="1" spc="-25" dirty="0">
                <a:latin typeface="Times New Roman"/>
                <a:cs typeface="Times New Roman"/>
              </a:rPr>
              <a:t>of</a:t>
            </a:r>
            <a:r>
              <a:rPr sz="1650" b="1" i="1" spc="-15" dirty="0">
                <a:latin typeface="Times New Roman"/>
                <a:cs typeface="Times New Roman"/>
              </a:rPr>
              <a:t> </a:t>
            </a:r>
            <a:r>
              <a:rPr sz="1650" b="1" i="1" spc="-10" dirty="0">
                <a:latin typeface="Times New Roman"/>
                <a:cs typeface="Times New Roman"/>
              </a:rPr>
              <a:t>these</a:t>
            </a:r>
            <a:r>
              <a:rPr sz="1650" b="1" i="1" spc="5" dirty="0">
                <a:latin typeface="Times New Roman"/>
                <a:cs typeface="Times New Roman"/>
              </a:rPr>
              <a:t> </a:t>
            </a:r>
            <a:r>
              <a:rPr sz="1650" b="1" i="1" spc="-20" dirty="0">
                <a:latin typeface="Times New Roman"/>
                <a:cs typeface="Times New Roman"/>
              </a:rPr>
              <a:t>muscles</a:t>
            </a:r>
            <a:r>
              <a:rPr sz="1650" b="1" i="1" spc="30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are</a:t>
            </a:r>
            <a:endParaRPr sz="1650">
              <a:latin typeface="Times New Roman"/>
              <a:cs typeface="Times New Roman"/>
            </a:endParaRPr>
          </a:p>
          <a:p>
            <a:pPr marL="826769" marR="717550" algn="ctr">
              <a:lnSpc>
                <a:spcPts val="2020"/>
              </a:lnSpc>
              <a:spcBef>
                <a:spcPts val="370"/>
              </a:spcBef>
            </a:pPr>
            <a:r>
              <a:rPr sz="1600" b="1" spc="-5" dirty="0">
                <a:latin typeface="Times New Roman"/>
                <a:cs typeface="Times New Roman"/>
              </a:rPr>
              <a:t>Extension of the foot at the ankle joint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(dorsiflextion</a:t>
            </a:r>
            <a:r>
              <a:rPr sz="1600" b="1" spc="-5" dirty="0">
                <a:latin typeface="Times New Roman"/>
                <a:cs typeface="Times New Roman"/>
              </a:rPr>
              <a:t>) to raise the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toes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up (in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other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words</a:t>
            </a:r>
            <a:endParaRPr sz="1600">
              <a:latin typeface="Times New Roman"/>
              <a:cs typeface="Times New Roman"/>
            </a:endParaRPr>
          </a:p>
          <a:p>
            <a:pPr marL="151130" algn="ctr">
              <a:lnSpc>
                <a:spcPts val="2295"/>
              </a:lnSpc>
            </a:pPr>
            <a:r>
              <a:rPr sz="1600" b="1" spc="-5" dirty="0">
                <a:latin typeface="Times New Roman"/>
                <a:cs typeface="Times New Roman"/>
              </a:rPr>
              <a:t>to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stand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up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on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heels</a:t>
            </a:r>
            <a:r>
              <a:rPr sz="1600" b="1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100965" algn="ctr">
              <a:spcBef>
                <a:spcPts val="770"/>
              </a:spcBef>
            </a:pP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addition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any muscle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that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got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(tibialis</a:t>
            </a:r>
            <a:r>
              <a:rPr sz="1600" b="1" spc="-5" dirty="0">
                <a:latin typeface="Times New Roman"/>
                <a:cs typeface="Times New Roman"/>
              </a:rPr>
              <a:t>)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its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name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will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invert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95885" algn="ctr"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foot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at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subtalar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transverse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tarsal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joints</a:t>
            </a:r>
            <a:endParaRPr sz="2000">
              <a:latin typeface="Times New Roman"/>
              <a:cs typeface="Times New Roman"/>
            </a:endParaRPr>
          </a:p>
          <a:p>
            <a:pPr marL="164465" algn="ctr">
              <a:spcBef>
                <a:spcPts val="1200"/>
              </a:spcBef>
            </a:pPr>
            <a:r>
              <a:rPr sz="1600" b="1" dirty="0">
                <a:latin typeface="Times New Roman"/>
                <a:cs typeface="Times New Roman"/>
              </a:rPr>
              <a:t>while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any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muscle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got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(peroneus)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its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name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will</a:t>
            </a:r>
            <a:endParaRPr sz="1600">
              <a:latin typeface="Times New Roman"/>
              <a:cs typeface="Times New Roman"/>
            </a:endParaRPr>
          </a:p>
          <a:p>
            <a:pPr marL="96520" algn="ctr"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Everts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foot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subtalar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 transverse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tarsal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joints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R="9525" algn="ctr">
              <a:spcBef>
                <a:spcPts val="5"/>
              </a:spcBef>
            </a:pPr>
            <a:r>
              <a:rPr b="1" spc="-5" dirty="0">
                <a:latin typeface="Times New Roman"/>
                <a:cs typeface="Times New Roman"/>
              </a:rPr>
              <a:t>Nerve supply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all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muscles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anterior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compartment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leg:</a:t>
            </a:r>
            <a:endParaRPr>
              <a:latin typeface="Times New Roman"/>
              <a:cs typeface="Times New Roman"/>
            </a:endParaRPr>
          </a:p>
          <a:p>
            <a:pPr marL="32384" algn="ctr">
              <a:spcBef>
                <a:spcPts val="1140"/>
              </a:spcBef>
            </a:pPr>
            <a:r>
              <a:rPr sz="2000" b="1" spc="-225" dirty="0">
                <a:latin typeface="Times New Roman"/>
                <a:cs typeface="Times New Roman"/>
              </a:rPr>
              <a:t>D</a:t>
            </a:r>
            <a:r>
              <a:rPr sz="2000" b="1" spc="-80" dirty="0">
                <a:latin typeface="Times New Roman"/>
                <a:cs typeface="Times New Roman"/>
              </a:rPr>
              <a:t>EE</a:t>
            </a:r>
            <a:r>
              <a:rPr sz="2000" b="1" spc="-40" dirty="0">
                <a:latin typeface="Times New Roman"/>
                <a:cs typeface="Times New Roman"/>
              </a:rPr>
              <a:t>P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P</a:t>
            </a:r>
            <a:r>
              <a:rPr sz="2000" b="1" spc="-80" dirty="0">
                <a:latin typeface="Times New Roman"/>
                <a:cs typeface="Times New Roman"/>
              </a:rPr>
              <a:t>E</a:t>
            </a:r>
            <a:r>
              <a:rPr sz="2000" b="1" spc="-165" dirty="0">
                <a:latin typeface="Times New Roman"/>
                <a:cs typeface="Times New Roman"/>
              </a:rPr>
              <a:t>R</a:t>
            </a:r>
            <a:r>
              <a:rPr sz="2000" b="1" spc="-300" dirty="0">
                <a:latin typeface="Times New Roman"/>
                <a:cs typeface="Times New Roman"/>
              </a:rPr>
              <a:t>O</a:t>
            </a:r>
            <a:r>
              <a:rPr sz="2000" b="1" spc="-85" dirty="0">
                <a:latin typeface="Times New Roman"/>
                <a:cs typeface="Times New Roman"/>
              </a:rPr>
              <a:t>NE</a:t>
            </a:r>
            <a:r>
              <a:rPr sz="2000" b="1" spc="-105" dirty="0">
                <a:latin typeface="Times New Roman"/>
                <a:cs typeface="Times New Roman"/>
              </a:rPr>
              <a:t>A</a:t>
            </a:r>
            <a:r>
              <a:rPr sz="2000" b="1" spc="-240" dirty="0">
                <a:latin typeface="Times New Roman"/>
                <a:cs typeface="Times New Roman"/>
              </a:rPr>
              <a:t>L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240" dirty="0">
                <a:latin typeface="Times New Roman"/>
                <a:cs typeface="Times New Roman"/>
              </a:rPr>
              <a:t>N</a:t>
            </a:r>
            <a:r>
              <a:rPr sz="2000" b="1" spc="-80" dirty="0">
                <a:latin typeface="Times New Roman"/>
                <a:cs typeface="Times New Roman"/>
              </a:rPr>
              <a:t>E</a:t>
            </a:r>
            <a:r>
              <a:rPr sz="2000" b="1" spc="-165" dirty="0">
                <a:latin typeface="Times New Roman"/>
                <a:cs typeface="Times New Roman"/>
              </a:rPr>
              <a:t>R</a:t>
            </a:r>
            <a:r>
              <a:rPr sz="2000" b="1" spc="-145" dirty="0">
                <a:latin typeface="Times New Roman"/>
                <a:cs typeface="Times New Roman"/>
              </a:rPr>
              <a:t>VE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dirty="0"/>
              <a:t>D</a:t>
            </a:r>
            <a:r>
              <a:rPr spc="-60" dirty="0"/>
              <a:t>r</a:t>
            </a:r>
            <a:r>
              <a:rPr spc="-5" dirty="0"/>
              <a:t>.</a:t>
            </a:r>
            <a:r>
              <a:rPr dirty="0"/>
              <a:t>S</a:t>
            </a:r>
            <a:r>
              <a:rPr spc="-5" dirty="0"/>
              <a:t>h</a:t>
            </a:r>
            <a:r>
              <a:rPr dirty="0"/>
              <a:t>ata</a:t>
            </a:r>
            <a:r>
              <a:rPr spc="5" dirty="0"/>
              <a:t>r</a:t>
            </a:r>
            <a:r>
              <a:rPr dirty="0"/>
              <a:t>at,</a:t>
            </a:r>
            <a:r>
              <a:rPr spc="-40" dirty="0"/>
              <a:t> </a:t>
            </a:r>
            <a:r>
              <a:rPr dirty="0"/>
              <a:t>M</a:t>
            </a:r>
            <a:r>
              <a:rPr spc="-10" dirty="0"/>
              <a:t>.</a:t>
            </a:r>
            <a:r>
              <a:rPr spc="-30" dirty="0"/>
              <a:t>D</a:t>
            </a:r>
            <a:r>
              <a:rPr dirty="0"/>
              <a:t>,</a:t>
            </a:r>
            <a:r>
              <a:rPr spc="-20" dirty="0"/>
              <a:t> </a:t>
            </a:r>
            <a:r>
              <a:rPr spc="-5" dirty="0"/>
              <a:t>PhD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00" y="0"/>
              <a:ext cx="57912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24939"/>
              <a:ext cx="3382010" cy="416559"/>
            </a:xfrm>
            <a:custGeom>
              <a:avLst/>
              <a:gdLst/>
              <a:ahLst/>
              <a:cxnLst/>
              <a:rect l="l" t="t" r="r" b="b"/>
              <a:pathLst>
                <a:path w="3382010" h="416560">
                  <a:moveTo>
                    <a:pt x="3358134" y="0"/>
                  </a:moveTo>
                  <a:lnTo>
                    <a:pt x="762" y="0"/>
                  </a:lnTo>
                  <a:lnTo>
                    <a:pt x="0" y="153"/>
                  </a:lnTo>
                  <a:lnTo>
                    <a:pt x="0" y="415898"/>
                  </a:lnTo>
                  <a:lnTo>
                    <a:pt x="762" y="416051"/>
                  </a:lnTo>
                  <a:lnTo>
                    <a:pt x="3358134" y="416051"/>
                  </a:lnTo>
                  <a:lnTo>
                    <a:pt x="3367343" y="414200"/>
                  </a:lnTo>
                  <a:lnTo>
                    <a:pt x="3374850" y="409146"/>
                  </a:lnTo>
                  <a:lnTo>
                    <a:pt x="3379904" y="401639"/>
                  </a:lnTo>
                  <a:lnTo>
                    <a:pt x="3381755" y="392430"/>
                  </a:lnTo>
                  <a:lnTo>
                    <a:pt x="3381755" y="387731"/>
                  </a:lnTo>
                  <a:lnTo>
                    <a:pt x="5486" y="387731"/>
                  </a:lnTo>
                  <a:lnTo>
                    <a:pt x="5486" y="28321"/>
                  </a:lnTo>
                  <a:lnTo>
                    <a:pt x="3381755" y="28321"/>
                  </a:lnTo>
                  <a:lnTo>
                    <a:pt x="3381755" y="23622"/>
                  </a:lnTo>
                  <a:lnTo>
                    <a:pt x="3379904" y="14412"/>
                  </a:lnTo>
                  <a:lnTo>
                    <a:pt x="3374850" y="6905"/>
                  </a:lnTo>
                  <a:lnTo>
                    <a:pt x="3367343" y="1851"/>
                  </a:lnTo>
                  <a:lnTo>
                    <a:pt x="3358134" y="0"/>
                  </a:lnTo>
                  <a:close/>
                </a:path>
                <a:path w="3382010" h="416560">
                  <a:moveTo>
                    <a:pt x="3381755" y="28321"/>
                  </a:moveTo>
                  <a:lnTo>
                    <a:pt x="3353435" y="28321"/>
                  </a:lnTo>
                  <a:lnTo>
                    <a:pt x="3353435" y="387731"/>
                  </a:lnTo>
                  <a:lnTo>
                    <a:pt x="3381755" y="387731"/>
                  </a:lnTo>
                  <a:lnTo>
                    <a:pt x="3381755" y="28321"/>
                  </a:lnTo>
                  <a:close/>
                </a:path>
                <a:path w="3382010" h="416560">
                  <a:moveTo>
                    <a:pt x="3343910" y="37846"/>
                  </a:moveTo>
                  <a:lnTo>
                    <a:pt x="14935" y="37846"/>
                  </a:lnTo>
                  <a:lnTo>
                    <a:pt x="14935" y="378206"/>
                  </a:lnTo>
                  <a:lnTo>
                    <a:pt x="3343910" y="378206"/>
                  </a:lnTo>
                  <a:lnTo>
                    <a:pt x="3343910" y="368808"/>
                  </a:lnTo>
                  <a:lnTo>
                    <a:pt x="24384" y="368808"/>
                  </a:lnTo>
                  <a:lnTo>
                    <a:pt x="24384" y="47244"/>
                  </a:lnTo>
                  <a:lnTo>
                    <a:pt x="3343910" y="47244"/>
                  </a:lnTo>
                  <a:lnTo>
                    <a:pt x="3343910" y="37846"/>
                  </a:lnTo>
                  <a:close/>
                </a:path>
                <a:path w="3382010" h="416560">
                  <a:moveTo>
                    <a:pt x="3343910" y="47244"/>
                  </a:moveTo>
                  <a:lnTo>
                    <a:pt x="3334512" y="47244"/>
                  </a:lnTo>
                  <a:lnTo>
                    <a:pt x="3334512" y="368808"/>
                  </a:lnTo>
                  <a:lnTo>
                    <a:pt x="3343910" y="368808"/>
                  </a:lnTo>
                  <a:lnTo>
                    <a:pt x="3343910" y="4724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02742" y="1473453"/>
            <a:ext cx="3165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60" dirty="0">
                <a:latin typeface="Times New Roman"/>
                <a:cs typeface="Times New Roman"/>
              </a:rPr>
              <a:t>Tom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has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very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nice</a:t>
            </a:r>
            <a:r>
              <a:rPr b="1" spc="-5" dirty="0">
                <a:latin typeface="Times New Roman"/>
                <a:cs typeface="Times New Roman"/>
              </a:rPr>
              <a:t> dogs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pigs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3543" y="2034542"/>
            <a:ext cx="2181225" cy="2632075"/>
          </a:xfrm>
          <a:custGeom>
            <a:avLst/>
            <a:gdLst/>
            <a:ahLst/>
            <a:cxnLst/>
            <a:rect l="l" t="t" r="r" b="b"/>
            <a:pathLst>
              <a:path w="2181225" h="2632075">
                <a:moveTo>
                  <a:pt x="314248" y="37846"/>
                </a:moveTo>
                <a:lnTo>
                  <a:pt x="37795" y="37846"/>
                </a:lnTo>
                <a:lnTo>
                  <a:pt x="37795" y="2318258"/>
                </a:lnTo>
                <a:lnTo>
                  <a:pt x="314248" y="2318258"/>
                </a:lnTo>
                <a:lnTo>
                  <a:pt x="314248" y="2308872"/>
                </a:lnTo>
                <a:lnTo>
                  <a:pt x="47244" y="2308860"/>
                </a:lnTo>
                <a:lnTo>
                  <a:pt x="47244" y="47244"/>
                </a:lnTo>
                <a:lnTo>
                  <a:pt x="304800" y="47244"/>
                </a:lnTo>
                <a:lnTo>
                  <a:pt x="304800" y="2308860"/>
                </a:lnTo>
                <a:lnTo>
                  <a:pt x="314248" y="2308872"/>
                </a:lnTo>
                <a:lnTo>
                  <a:pt x="314248" y="47244"/>
                </a:lnTo>
                <a:lnTo>
                  <a:pt x="314248" y="37846"/>
                </a:lnTo>
                <a:close/>
              </a:path>
              <a:path w="2181225" h="2632075">
                <a:moveTo>
                  <a:pt x="352044" y="23622"/>
                </a:moveTo>
                <a:lnTo>
                  <a:pt x="350177" y="14414"/>
                </a:lnTo>
                <a:lnTo>
                  <a:pt x="345122" y="6908"/>
                </a:lnTo>
                <a:lnTo>
                  <a:pt x="337604" y="1854"/>
                </a:lnTo>
                <a:lnTo>
                  <a:pt x="328422" y="0"/>
                </a:lnTo>
                <a:lnTo>
                  <a:pt x="323697" y="0"/>
                </a:lnTo>
                <a:lnTo>
                  <a:pt x="323697" y="28321"/>
                </a:lnTo>
                <a:lnTo>
                  <a:pt x="323697" y="2327783"/>
                </a:lnTo>
                <a:lnTo>
                  <a:pt x="28346" y="2327783"/>
                </a:lnTo>
                <a:lnTo>
                  <a:pt x="28346" y="28321"/>
                </a:lnTo>
                <a:lnTo>
                  <a:pt x="323697" y="28321"/>
                </a:lnTo>
                <a:lnTo>
                  <a:pt x="323697" y="0"/>
                </a:lnTo>
                <a:lnTo>
                  <a:pt x="23622" y="0"/>
                </a:lnTo>
                <a:lnTo>
                  <a:pt x="14427" y="1854"/>
                </a:lnTo>
                <a:lnTo>
                  <a:pt x="6908" y="6908"/>
                </a:lnTo>
                <a:lnTo>
                  <a:pt x="1854" y="14414"/>
                </a:lnTo>
                <a:lnTo>
                  <a:pt x="0" y="23622"/>
                </a:lnTo>
                <a:lnTo>
                  <a:pt x="0" y="2332482"/>
                </a:lnTo>
                <a:lnTo>
                  <a:pt x="1854" y="2341702"/>
                </a:lnTo>
                <a:lnTo>
                  <a:pt x="6908" y="2349208"/>
                </a:lnTo>
                <a:lnTo>
                  <a:pt x="14427" y="2354262"/>
                </a:lnTo>
                <a:lnTo>
                  <a:pt x="23622" y="2356104"/>
                </a:lnTo>
                <a:lnTo>
                  <a:pt x="328422" y="2356104"/>
                </a:lnTo>
                <a:lnTo>
                  <a:pt x="337604" y="2354262"/>
                </a:lnTo>
                <a:lnTo>
                  <a:pt x="345122" y="2349208"/>
                </a:lnTo>
                <a:lnTo>
                  <a:pt x="350177" y="2341702"/>
                </a:lnTo>
                <a:lnTo>
                  <a:pt x="352044" y="2332482"/>
                </a:lnTo>
                <a:lnTo>
                  <a:pt x="352044" y="2327783"/>
                </a:lnTo>
                <a:lnTo>
                  <a:pt x="352044" y="28321"/>
                </a:lnTo>
                <a:lnTo>
                  <a:pt x="352044" y="23622"/>
                </a:lnTo>
                <a:close/>
              </a:path>
              <a:path w="2181225" h="2632075">
                <a:moveTo>
                  <a:pt x="771448" y="43942"/>
                </a:moveTo>
                <a:lnTo>
                  <a:pt x="762000" y="43942"/>
                </a:lnTo>
                <a:lnTo>
                  <a:pt x="762000" y="53340"/>
                </a:lnTo>
                <a:lnTo>
                  <a:pt x="762000" y="2313432"/>
                </a:lnTo>
                <a:lnTo>
                  <a:pt x="504444" y="2313432"/>
                </a:lnTo>
                <a:lnTo>
                  <a:pt x="504444" y="53340"/>
                </a:lnTo>
                <a:lnTo>
                  <a:pt x="762000" y="53340"/>
                </a:lnTo>
                <a:lnTo>
                  <a:pt x="762000" y="43942"/>
                </a:lnTo>
                <a:lnTo>
                  <a:pt x="494995" y="43942"/>
                </a:lnTo>
                <a:lnTo>
                  <a:pt x="494995" y="2322830"/>
                </a:lnTo>
                <a:lnTo>
                  <a:pt x="771448" y="2322830"/>
                </a:lnTo>
                <a:lnTo>
                  <a:pt x="771448" y="2313432"/>
                </a:lnTo>
                <a:lnTo>
                  <a:pt x="771448" y="53340"/>
                </a:lnTo>
                <a:lnTo>
                  <a:pt x="771448" y="43942"/>
                </a:lnTo>
                <a:close/>
              </a:path>
              <a:path w="2181225" h="2632075">
                <a:moveTo>
                  <a:pt x="809244" y="29718"/>
                </a:moveTo>
                <a:lnTo>
                  <a:pt x="807377" y="20510"/>
                </a:lnTo>
                <a:lnTo>
                  <a:pt x="802322" y="13004"/>
                </a:lnTo>
                <a:lnTo>
                  <a:pt x="794804" y="7950"/>
                </a:lnTo>
                <a:lnTo>
                  <a:pt x="785622" y="6096"/>
                </a:lnTo>
                <a:lnTo>
                  <a:pt x="780897" y="6096"/>
                </a:lnTo>
                <a:lnTo>
                  <a:pt x="780897" y="34417"/>
                </a:lnTo>
                <a:lnTo>
                  <a:pt x="780897" y="2332355"/>
                </a:lnTo>
                <a:lnTo>
                  <a:pt x="485546" y="2332355"/>
                </a:lnTo>
                <a:lnTo>
                  <a:pt x="485546" y="34417"/>
                </a:lnTo>
                <a:lnTo>
                  <a:pt x="780897" y="34417"/>
                </a:lnTo>
                <a:lnTo>
                  <a:pt x="780897" y="6096"/>
                </a:lnTo>
                <a:lnTo>
                  <a:pt x="480822" y="6096"/>
                </a:lnTo>
                <a:lnTo>
                  <a:pt x="471627" y="7950"/>
                </a:lnTo>
                <a:lnTo>
                  <a:pt x="464108" y="13004"/>
                </a:lnTo>
                <a:lnTo>
                  <a:pt x="459054" y="20510"/>
                </a:lnTo>
                <a:lnTo>
                  <a:pt x="457200" y="29718"/>
                </a:lnTo>
                <a:lnTo>
                  <a:pt x="457200" y="2337054"/>
                </a:lnTo>
                <a:lnTo>
                  <a:pt x="459054" y="2346274"/>
                </a:lnTo>
                <a:lnTo>
                  <a:pt x="464108" y="2353780"/>
                </a:lnTo>
                <a:lnTo>
                  <a:pt x="471627" y="2358834"/>
                </a:lnTo>
                <a:lnTo>
                  <a:pt x="480822" y="2360676"/>
                </a:lnTo>
                <a:lnTo>
                  <a:pt x="785622" y="2360676"/>
                </a:lnTo>
                <a:lnTo>
                  <a:pt x="794804" y="2358834"/>
                </a:lnTo>
                <a:lnTo>
                  <a:pt x="802322" y="2353780"/>
                </a:lnTo>
                <a:lnTo>
                  <a:pt x="807377" y="2346274"/>
                </a:lnTo>
                <a:lnTo>
                  <a:pt x="809244" y="2337054"/>
                </a:lnTo>
                <a:lnTo>
                  <a:pt x="809244" y="2332355"/>
                </a:lnTo>
                <a:lnTo>
                  <a:pt x="809244" y="34417"/>
                </a:lnTo>
                <a:lnTo>
                  <a:pt x="809244" y="29718"/>
                </a:lnTo>
                <a:close/>
              </a:path>
              <a:path w="2181225" h="2632075">
                <a:moveTo>
                  <a:pt x="1304798" y="37846"/>
                </a:moveTo>
                <a:lnTo>
                  <a:pt x="1028395" y="37846"/>
                </a:lnTo>
                <a:lnTo>
                  <a:pt x="1028395" y="2040890"/>
                </a:lnTo>
                <a:lnTo>
                  <a:pt x="1304798" y="2040890"/>
                </a:lnTo>
                <a:lnTo>
                  <a:pt x="1304798" y="2031504"/>
                </a:lnTo>
                <a:lnTo>
                  <a:pt x="1037844" y="2031492"/>
                </a:lnTo>
                <a:lnTo>
                  <a:pt x="1037844" y="47244"/>
                </a:lnTo>
                <a:lnTo>
                  <a:pt x="1295400" y="47244"/>
                </a:lnTo>
                <a:lnTo>
                  <a:pt x="1295400" y="2031492"/>
                </a:lnTo>
                <a:lnTo>
                  <a:pt x="1304798" y="2031504"/>
                </a:lnTo>
                <a:lnTo>
                  <a:pt x="1304798" y="47244"/>
                </a:lnTo>
                <a:lnTo>
                  <a:pt x="1304798" y="37846"/>
                </a:lnTo>
                <a:close/>
              </a:path>
              <a:path w="2181225" h="2632075">
                <a:moveTo>
                  <a:pt x="1342644" y="23622"/>
                </a:moveTo>
                <a:lnTo>
                  <a:pt x="1340789" y="14414"/>
                </a:lnTo>
                <a:lnTo>
                  <a:pt x="1335735" y="6908"/>
                </a:lnTo>
                <a:lnTo>
                  <a:pt x="1328229" y="1854"/>
                </a:lnTo>
                <a:lnTo>
                  <a:pt x="1319022" y="0"/>
                </a:lnTo>
                <a:lnTo>
                  <a:pt x="1314323" y="0"/>
                </a:lnTo>
                <a:lnTo>
                  <a:pt x="1314323" y="28321"/>
                </a:lnTo>
                <a:lnTo>
                  <a:pt x="1314323" y="2050415"/>
                </a:lnTo>
                <a:lnTo>
                  <a:pt x="1018946" y="2050415"/>
                </a:lnTo>
                <a:lnTo>
                  <a:pt x="1018946" y="28321"/>
                </a:lnTo>
                <a:lnTo>
                  <a:pt x="1314323" y="28321"/>
                </a:lnTo>
                <a:lnTo>
                  <a:pt x="1314323" y="0"/>
                </a:lnTo>
                <a:lnTo>
                  <a:pt x="1014222" y="0"/>
                </a:lnTo>
                <a:lnTo>
                  <a:pt x="1005027" y="1854"/>
                </a:lnTo>
                <a:lnTo>
                  <a:pt x="997508" y="6908"/>
                </a:lnTo>
                <a:lnTo>
                  <a:pt x="992454" y="14414"/>
                </a:lnTo>
                <a:lnTo>
                  <a:pt x="990600" y="23622"/>
                </a:lnTo>
                <a:lnTo>
                  <a:pt x="990600" y="2055114"/>
                </a:lnTo>
                <a:lnTo>
                  <a:pt x="992454" y="2064334"/>
                </a:lnTo>
                <a:lnTo>
                  <a:pt x="997508" y="2071839"/>
                </a:lnTo>
                <a:lnTo>
                  <a:pt x="1005027" y="2076894"/>
                </a:lnTo>
                <a:lnTo>
                  <a:pt x="1014222" y="2078736"/>
                </a:lnTo>
                <a:lnTo>
                  <a:pt x="1319022" y="2078736"/>
                </a:lnTo>
                <a:lnTo>
                  <a:pt x="1328229" y="2076894"/>
                </a:lnTo>
                <a:lnTo>
                  <a:pt x="1335735" y="2071839"/>
                </a:lnTo>
                <a:lnTo>
                  <a:pt x="1340789" y="2064334"/>
                </a:lnTo>
                <a:lnTo>
                  <a:pt x="1342644" y="2055114"/>
                </a:lnTo>
                <a:lnTo>
                  <a:pt x="1342644" y="2050415"/>
                </a:lnTo>
                <a:lnTo>
                  <a:pt x="1342644" y="28321"/>
                </a:lnTo>
                <a:lnTo>
                  <a:pt x="1342644" y="23622"/>
                </a:lnTo>
                <a:close/>
              </a:path>
              <a:path w="2181225" h="2632075">
                <a:moveTo>
                  <a:pt x="1685798" y="37846"/>
                </a:moveTo>
                <a:lnTo>
                  <a:pt x="1676400" y="37846"/>
                </a:lnTo>
                <a:lnTo>
                  <a:pt x="1676400" y="47244"/>
                </a:lnTo>
                <a:lnTo>
                  <a:pt x="1676400" y="1476756"/>
                </a:lnTo>
                <a:lnTo>
                  <a:pt x="1418844" y="1476756"/>
                </a:lnTo>
                <a:lnTo>
                  <a:pt x="1418844" y="47244"/>
                </a:lnTo>
                <a:lnTo>
                  <a:pt x="1676400" y="47244"/>
                </a:lnTo>
                <a:lnTo>
                  <a:pt x="1676400" y="37846"/>
                </a:lnTo>
                <a:lnTo>
                  <a:pt x="1409446" y="37846"/>
                </a:lnTo>
                <a:lnTo>
                  <a:pt x="1409446" y="1486154"/>
                </a:lnTo>
                <a:lnTo>
                  <a:pt x="1685798" y="1486154"/>
                </a:lnTo>
                <a:lnTo>
                  <a:pt x="1685798" y="1476756"/>
                </a:lnTo>
                <a:lnTo>
                  <a:pt x="1685798" y="47244"/>
                </a:lnTo>
                <a:lnTo>
                  <a:pt x="1685798" y="37846"/>
                </a:lnTo>
                <a:close/>
              </a:path>
              <a:path w="2181225" h="2632075">
                <a:moveTo>
                  <a:pt x="1723644" y="23622"/>
                </a:moveTo>
                <a:lnTo>
                  <a:pt x="1721789" y="14414"/>
                </a:lnTo>
                <a:lnTo>
                  <a:pt x="1716735" y="6908"/>
                </a:lnTo>
                <a:lnTo>
                  <a:pt x="1709229" y="1854"/>
                </a:lnTo>
                <a:lnTo>
                  <a:pt x="1700022" y="0"/>
                </a:lnTo>
                <a:lnTo>
                  <a:pt x="1695323" y="0"/>
                </a:lnTo>
                <a:lnTo>
                  <a:pt x="1695323" y="28321"/>
                </a:lnTo>
                <a:lnTo>
                  <a:pt x="1695323" y="1495691"/>
                </a:lnTo>
                <a:lnTo>
                  <a:pt x="1399921" y="1495691"/>
                </a:lnTo>
                <a:lnTo>
                  <a:pt x="1399921" y="28321"/>
                </a:lnTo>
                <a:lnTo>
                  <a:pt x="1695323" y="28321"/>
                </a:lnTo>
                <a:lnTo>
                  <a:pt x="1695323" y="0"/>
                </a:lnTo>
                <a:lnTo>
                  <a:pt x="1395222" y="0"/>
                </a:lnTo>
                <a:lnTo>
                  <a:pt x="1386001" y="1854"/>
                </a:lnTo>
                <a:lnTo>
                  <a:pt x="1378496" y="6908"/>
                </a:lnTo>
                <a:lnTo>
                  <a:pt x="1373441" y="14414"/>
                </a:lnTo>
                <a:lnTo>
                  <a:pt x="1371600" y="23622"/>
                </a:lnTo>
                <a:lnTo>
                  <a:pt x="1371600" y="1500378"/>
                </a:lnTo>
                <a:lnTo>
                  <a:pt x="1373441" y="1509598"/>
                </a:lnTo>
                <a:lnTo>
                  <a:pt x="1378496" y="1517103"/>
                </a:lnTo>
                <a:lnTo>
                  <a:pt x="1386001" y="1522158"/>
                </a:lnTo>
                <a:lnTo>
                  <a:pt x="1395222" y="1524000"/>
                </a:lnTo>
                <a:lnTo>
                  <a:pt x="1700022" y="1524000"/>
                </a:lnTo>
                <a:lnTo>
                  <a:pt x="1709229" y="1522158"/>
                </a:lnTo>
                <a:lnTo>
                  <a:pt x="1716735" y="1517103"/>
                </a:lnTo>
                <a:lnTo>
                  <a:pt x="1721789" y="1509598"/>
                </a:lnTo>
                <a:lnTo>
                  <a:pt x="1723644" y="1500378"/>
                </a:lnTo>
                <a:lnTo>
                  <a:pt x="1723644" y="1495691"/>
                </a:lnTo>
                <a:lnTo>
                  <a:pt x="1723644" y="28321"/>
                </a:lnTo>
                <a:lnTo>
                  <a:pt x="1723644" y="23622"/>
                </a:lnTo>
                <a:close/>
              </a:path>
              <a:path w="2181225" h="2632075">
                <a:moveTo>
                  <a:pt x="2142998" y="37846"/>
                </a:moveTo>
                <a:lnTo>
                  <a:pt x="2133600" y="37846"/>
                </a:lnTo>
                <a:lnTo>
                  <a:pt x="2133600" y="47244"/>
                </a:lnTo>
                <a:lnTo>
                  <a:pt x="2133600" y="2584704"/>
                </a:lnTo>
                <a:lnTo>
                  <a:pt x="1876044" y="2584704"/>
                </a:lnTo>
                <a:lnTo>
                  <a:pt x="1876044" y="47244"/>
                </a:lnTo>
                <a:lnTo>
                  <a:pt x="2133600" y="47244"/>
                </a:lnTo>
                <a:lnTo>
                  <a:pt x="2133600" y="37846"/>
                </a:lnTo>
                <a:lnTo>
                  <a:pt x="1866646" y="37846"/>
                </a:lnTo>
                <a:lnTo>
                  <a:pt x="1866646" y="2594102"/>
                </a:lnTo>
                <a:lnTo>
                  <a:pt x="2142998" y="2594102"/>
                </a:lnTo>
                <a:lnTo>
                  <a:pt x="2142998" y="2584704"/>
                </a:lnTo>
                <a:lnTo>
                  <a:pt x="2142998" y="47244"/>
                </a:lnTo>
                <a:lnTo>
                  <a:pt x="2142998" y="37846"/>
                </a:lnTo>
                <a:close/>
              </a:path>
              <a:path w="2181225" h="2632075">
                <a:moveTo>
                  <a:pt x="2180844" y="23622"/>
                </a:moveTo>
                <a:lnTo>
                  <a:pt x="2178989" y="14414"/>
                </a:lnTo>
                <a:lnTo>
                  <a:pt x="2173935" y="6908"/>
                </a:lnTo>
                <a:lnTo>
                  <a:pt x="2166429" y="1854"/>
                </a:lnTo>
                <a:lnTo>
                  <a:pt x="2157222" y="0"/>
                </a:lnTo>
                <a:lnTo>
                  <a:pt x="2152523" y="0"/>
                </a:lnTo>
                <a:lnTo>
                  <a:pt x="2152523" y="28321"/>
                </a:lnTo>
                <a:lnTo>
                  <a:pt x="2152523" y="2603627"/>
                </a:lnTo>
                <a:lnTo>
                  <a:pt x="1857121" y="2603627"/>
                </a:lnTo>
                <a:lnTo>
                  <a:pt x="1857121" y="28321"/>
                </a:lnTo>
                <a:lnTo>
                  <a:pt x="2152523" y="28321"/>
                </a:lnTo>
                <a:lnTo>
                  <a:pt x="2152523" y="0"/>
                </a:lnTo>
                <a:lnTo>
                  <a:pt x="1852422" y="0"/>
                </a:lnTo>
                <a:lnTo>
                  <a:pt x="1843201" y="1854"/>
                </a:lnTo>
                <a:lnTo>
                  <a:pt x="1835696" y="6908"/>
                </a:lnTo>
                <a:lnTo>
                  <a:pt x="1830641" y="14414"/>
                </a:lnTo>
                <a:lnTo>
                  <a:pt x="1828800" y="23622"/>
                </a:lnTo>
                <a:lnTo>
                  <a:pt x="1828800" y="2608326"/>
                </a:lnTo>
                <a:lnTo>
                  <a:pt x="1830641" y="2617546"/>
                </a:lnTo>
                <a:lnTo>
                  <a:pt x="1835696" y="2625052"/>
                </a:lnTo>
                <a:lnTo>
                  <a:pt x="1843201" y="2630106"/>
                </a:lnTo>
                <a:lnTo>
                  <a:pt x="1852422" y="2631948"/>
                </a:lnTo>
                <a:lnTo>
                  <a:pt x="2157222" y="2631948"/>
                </a:lnTo>
                <a:lnTo>
                  <a:pt x="2166429" y="2630106"/>
                </a:lnTo>
                <a:lnTo>
                  <a:pt x="2173935" y="2625052"/>
                </a:lnTo>
                <a:lnTo>
                  <a:pt x="2178989" y="2617546"/>
                </a:lnTo>
                <a:lnTo>
                  <a:pt x="2180844" y="2608326"/>
                </a:lnTo>
                <a:lnTo>
                  <a:pt x="2180844" y="2603627"/>
                </a:lnTo>
                <a:lnTo>
                  <a:pt x="2180844" y="28321"/>
                </a:lnTo>
                <a:lnTo>
                  <a:pt x="2180844" y="23622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5143" y="2088899"/>
            <a:ext cx="20072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69265" algn="l"/>
                <a:tab pos="1003300" algn="l"/>
                <a:tab pos="1384300" algn="l"/>
                <a:tab pos="1841500" algn="l"/>
              </a:tabLst>
            </a:pPr>
            <a:r>
              <a:rPr sz="2700" b="1" baseline="1543" dirty="0">
                <a:latin typeface="Times New Roman"/>
                <a:cs typeface="Times New Roman"/>
              </a:rPr>
              <a:t>T	</a:t>
            </a:r>
            <a:r>
              <a:rPr b="1" dirty="0">
                <a:latin typeface="Times New Roman"/>
                <a:cs typeface="Times New Roman"/>
              </a:rPr>
              <a:t>H	</a:t>
            </a:r>
            <a:r>
              <a:rPr sz="2700" b="1" spc="-7" baseline="1543" dirty="0">
                <a:latin typeface="Times New Roman"/>
                <a:cs typeface="Times New Roman"/>
              </a:rPr>
              <a:t>V	N	D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  <a:tab pos="1384300" algn="l"/>
                <a:tab pos="18415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i	</a:t>
            </a:r>
            <a:r>
              <a:rPr dirty="0">
                <a:latin typeface="Times New Roman"/>
                <a:cs typeface="Times New Roman"/>
              </a:rPr>
              <a:t>a	</a:t>
            </a:r>
            <a:r>
              <a:rPr sz="2700" baseline="1543" dirty="0">
                <a:latin typeface="Times New Roman"/>
                <a:cs typeface="Times New Roman"/>
              </a:rPr>
              <a:t>E	e	i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  <a:tab pos="1384300" algn="l"/>
                <a:tab pos="18415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b	</a:t>
            </a:r>
            <a:r>
              <a:rPr dirty="0">
                <a:latin typeface="Times New Roman"/>
                <a:cs typeface="Times New Roman"/>
              </a:rPr>
              <a:t>l	</a:t>
            </a:r>
            <a:r>
              <a:rPr sz="2700" spc="-7" baseline="1543" dirty="0">
                <a:latin typeface="Times New Roman"/>
                <a:cs typeface="Times New Roman"/>
              </a:rPr>
              <a:t>S	</a:t>
            </a:r>
            <a:r>
              <a:rPr sz="2700" baseline="1543" dirty="0">
                <a:latin typeface="Times New Roman"/>
                <a:cs typeface="Times New Roman"/>
              </a:rPr>
              <a:t>r	g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  <a:tab pos="1384300" algn="l"/>
                <a:tab pos="18415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i	</a:t>
            </a:r>
            <a:r>
              <a:rPr dirty="0">
                <a:latin typeface="Times New Roman"/>
                <a:cs typeface="Times New Roman"/>
              </a:rPr>
              <a:t>l	</a:t>
            </a:r>
            <a:r>
              <a:rPr sz="2700" spc="-7" baseline="1543" dirty="0">
                <a:latin typeface="Times New Roman"/>
                <a:cs typeface="Times New Roman"/>
              </a:rPr>
              <a:t>S	</a:t>
            </a:r>
            <a:r>
              <a:rPr sz="2700" baseline="1543" dirty="0">
                <a:latin typeface="Times New Roman"/>
                <a:cs typeface="Times New Roman"/>
              </a:rPr>
              <a:t>v	i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  <a:tab pos="1384300" algn="l"/>
                <a:tab pos="18415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a	</a:t>
            </a:r>
            <a:r>
              <a:rPr dirty="0">
                <a:latin typeface="Times New Roman"/>
                <a:cs typeface="Times New Roman"/>
              </a:rPr>
              <a:t>u	</a:t>
            </a:r>
            <a:r>
              <a:rPr sz="2700" baseline="1543" dirty="0">
                <a:latin typeface="Times New Roman"/>
                <a:cs typeface="Times New Roman"/>
              </a:rPr>
              <a:t>E	e	t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l	</a:t>
            </a:r>
            <a:r>
              <a:rPr dirty="0">
                <a:latin typeface="Times New Roman"/>
                <a:cs typeface="Times New Roman"/>
              </a:rPr>
              <a:t>c	</a:t>
            </a:r>
            <a:r>
              <a:rPr sz="2700" baseline="1543" dirty="0">
                <a:latin typeface="Times New Roman"/>
                <a:cs typeface="Times New Roman"/>
              </a:rPr>
              <a:t>L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i	</a:t>
            </a:r>
            <a:r>
              <a:rPr dirty="0">
                <a:latin typeface="Times New Roman"/>
                <a:cs typeface="Times New Roman"/>
              </a:rPr>
              <a:t>i	</a:t>
            </a:r>
            <a:r>
              <a:rPr sz="2700" spc="-7" baseline="1543" dirty="0">
                <a:latin typeface="Times New Roman"/>
                <a:cs typeface="Times New Roman"/>
              </a:rPr>
              <a:t>S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</a:tabLst>
            </a:pPr>
            <a:r>
              <a:rPr sz="2700" spc="-7" baseline="1543" dirty="0">
                <a:latin typeface="Times New Roman"/>
                <a:cs typeface="Times New Roman"/>
              </a:rPr>
              <a:t>s	</a:t>
            </a:r>
            <a:r>
              <a:rPr spc="-5" dirty="0">
                <a:latin typeface="Times New Roman"/>
                <a:cs typeface="Times New Roman"/>
              </a:rPr>
              <a:t>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6894" y="3455289"/>
            <a:ext cx="114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o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6897" y="3729608"/>
            <a:ext cx="178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 </a:t>
            </a:r>
            <a:r>
              <a:rPr spc="-4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24003" y="510543"/>
            <a:ext cx="3447415" cy="6219825"/>
            <a:chOff x="0" y="510540"/>
            <a:chExt cx="3447415" cy="6219825"/>
          </a:xfrm>
        </p:grpSpPr>
        <p:sp>
          <p:nvSpPr>
            <p:cNvPr id="11" name="object 11"/>
            <p:cNvSpPr/>
            <p:nvPr/>
          </p:nvSpPr>
          <p:spPr>
            <a:xfrm>
              <a:off x="199440" y="1753361"/>
              <a:ext cx="2041525" cy="381635"/>
            </a:xfrm>
            <a:custGeom>
              <a:avLst/>
              <a:gdLst/>
              <a:ahLst/>
              <a:cxnLst/>
              <a:rect l="l" t="t" r="r" b="b"/>
              <a:pathLst>
                <a:path w="2041525" h="381635">
                  <a:moveTo>
                    <a:pt x="212229" y="195516"/>
                  </a:moveTo>
                  <a:lnTo>
                    <a:pt x="211632" y="186499"/>
                  </a:lnTo>
                  <a:lnTo>
                    <a:pt x="207708" y="178346"/>
                  </a:lnTo>
                  <a:lnTo>
                    <a:pt x="200698" y="172085"/>
                  </a:lnTo>
                  <a:lnTo>
                    <a:pt x="191820" y="169049"/>
                  </a:lnTo>
                  <a:lnTo>
                    <a:pt x="182778" y="169633"/>
                  </a:lnTo>
                  <a:lnTo>
                    <a:pt x="174625" y="173570"/>
                  </a:lnTo>
                  <a:lnTo>
                    <a:pt x="168389" y="180594"/>
                  </a:lnTo>
                  <a:lnTo>
                    <a:pt x="129743" y="246849"/>
                  </a:lnTo>
                  <a:lnTo>
                    <a:pt x="129743" y="0"/>
                  </a:lnTo>
                  <a:lnTo>
                    <a:pt x="101396" y="0"/>
                  </a:lnTo>
                  <a:lnTo>
                    <a:pt x="101396" y="279247"/>
                  </a:lnTo>
                  <a:lnTo>
                    <a:pt x="91948" y="263042"/>
                  </a:lnTo>
                  <a:lnTo>
                    <a:pt x="91948" y="0"/>
                  </a:lnTo>
                  <a:lnTo>
                    <a:pt x="82499" y="0"/>
                  </a:lnTo>
                  <a:lnTo>
                    <a:pt x="82499" y="246849"/>
                  </a:lnTo>
                  <a:lnTo>
                    <a:pt x="43853" y="180594"/>
                  </a:lnTo>
                  <a:lnTo>
                    <a:pt x="37604" y="173570"/>
                  </a:lnTo>
                  <a:lnTo>
                    <a:pt x="29451" y="169633"/>
                  </a:lnTo>
                  <a:lnTo>
                    <a:pt x="20408" y="169049"/>
                  </a:lnTo>
                  <a:lnTo>
                    <a:pt x="11544" y="172085"/>
                  </a:lnTo>
                  <a:lnTo>
                    <a:pt x="4533" y="178346"/>
                  </a:lnTo>
                  <a:lnTo>
                    <a:pt x="596" y="186499"/>
                  </a:lnTo>
                  <a:lnTo>
                    <a:pt x="0" y="195516"/>
                  </a:lnTo>
                  <a:lnTo>
                    <a:pt x="3035" y="204343"/>
                  </a:lnTo>
                  <a:lnTo>
                    <a:pt x="106121" y="381127"/>
                  </a:lnTo>
                  <a:lnTo>
                    <a:pt x="133438" y="334264"/>
                  </a:lnTo>
                  <a:lnTo>
                    <a:pt x="209207" y="204343"/>
                  </a:lnTo>
                  <a:lnTo>
                    <a:pt x="212229" y="195516"/>
                  </a:lnTo>
                  <a:close/>
                </a:path>
                <a:path w="2041525" h="381635">
                  <a:moveTo>
                    <a:pt x="669429" y="195516"/>
                  </a:moveTo>
                  <a:lnTo>
                    <a:pt x="668832" y="186499"/>
                  </a:lnTo>
                  <a:lnTo>
                    <a:pt x="664908" y="178346"/>
                  </a:lnTo>
                  <a:lnTo>
                    <a:pt x="657898" y="172085"/>
                  </a:lnTo>
                  <a:lnTo>
                    <a:pt x="649020" y="169049"/>
                  </a:lnTo>
                  <a:lnTo>
                    <a:pt x="639978" y="169633"/>
                  </a:lnTo>
                  <a:lnTo>
                    <a:pt x="631825" y="173570"/>
                  </a:lnTo>
                  <a:lnTo>
                    <a:pt x="625576" y="180594"/>
                  </a:lnTo>
                  <a:lnTo>
                    <a:pt x="586943" y="246849"/>
                  </a:lnTo>
                  <a:lnTo>
                    <a:pt x="586943" y="0"/>
                  </a:lnTo>
                  <a:lnTo>
                    <a:pt x="558596" y="0"/>
                  </a:lnTo>
                  <a:lnTo>
                    <a:pt x="558596" y="279247"/>
                  </a:lnTo>
                  <a:lnTo>
                    <a:pt x="549148" y="263042"/>
                  </a:lnTo>
                  <a:lnTo>
                    <a:pt x="549148" y="0"/>
                  </a:lnTo>
                  <a:lnTo>
                    <a:pt x="539699" y="0"/>
                  </a:lnTo>
                  <a:lnTo>
                    <a:pt x="539699" y="246849"/>
                  </a:lnTo>
                  <a:lnTo>
                    <a:pt x="501053" y="180594"/>
                  </a:lnTo>
                  <a:lnTo>
                    <a:pt x="494804" y="173570"/>
                  </a:lnTo>
                  <a:lnTo>
                    <a:pt x="486651" y="169633"/>
                  </a:lnTo>
                  <a:lnTo>
                    <a:pt x="477608" y="169049"/>
                  </a:lnTo>
                  <a:lnTo>
                    <a:pt x="468744" y="172085"/>
                  </a:lnTo>
                  <a:lnTo>
                    <a:pt x="461733" y="178346"/>
                  </a:lnTo>
                  <a:lnTo>
                    <a:pt x="457796" y="186499"/>
                  </a:lnTo>
                  <a:lnTo>
                    <a:pt x="457200" y="195516"/>
                  </a:lnTo>
                  <a:lnTo>
                    <a:pt x="460235" y="204343"/>
                  </a:lnTo>
                  <a:lnTo>
                    <a:pt x="563321" y="381127"/>
                  </a:lnTo>
                  <a:lnTo>
                    <a:pt x="590638" y="334264"/>
                  </a:lnTo>
                  <a:lnTo>
                    <a:pt x="666407" y="204343"/>
                  </a:lnTo>
                  <a:lnTo>
                    <a:pt x="669429" y="195516"/>
                  </a:lnTo>
                  <a:close/>
                </a:path>
                <a:path w="2041525" h="381635">
                  <a:moveTo>
                    <a:pt x="1202817" y="195516"/>
                  </a:moveTo>
                  <a:lnTo>
                    <a:pt x="1202207" y="186499"/>
                  </a:lnTo>
                  <a:lnTo>
                    <a:pt x="1198283" y="178346"/>
                  </a:lnTo>
                  <a:lnTo>
                    <a:pt x="1191336" y="172085"/>
                  </a:lnTo>
                  <a:lnTo>
                    <a:pt x="1182433" y="169049"/>
                  </a:lnTo>
                  <a:lnTo>
                    <a:pt x="1173378" y="169633"/>
                  </a:lnTo>
                  <a:lnTo>
                    <a:pt x="1165199" y="173570"/>
                  </a:lnTo>
                  <a:lnTo>
                    <a:pt x="1158951" y="180594"/>
                  </a:lnTo>
                  <a:lnTo>
                    <a:pt x="1120343" y="246786"/>
                  </a:lnTo>
                  <a:lnTo>
                    <a:pt x="1120343" y="0"/>
                  </a:lnTo>
                  <a:lnTo>
                    <a:pt x="1092022" y="0"/>
                  </a:lnTo>
                  <a:lnTo>
                    <a:pt x="1092022" y="279247"/>
                  </a:lnTo>
                  <a:lnTo>
                    <a:pt x="1082497" y="262928"/>
                  </a:lnTo>
                  <a:lnTo>
                    <a:pt x="1082497" y="0"/>
                  </a:lnTo>
                  <a:lnTo>
                    <a:pt x="1073099" y="0"/>
                  </a:lnTo>
                  <a:lnTo>
                    <a:pt x="1073099" y="246824"/>
                  </a:lnTo>
                  <a:lnTo>
                    <a:pt x="1073099" y="334264"/>
                  </a:lnTo>
                  <a:lnTo>
                    <a:pt x="1073073" y="246786"/>
                  </a:lnTo>
                  <a:lnTo>
                    <a:pt x="1034453" y="180594"/>
                  </a:lnTo>
                  <a:lnTo>
                    <a:pt x="1011008" y="169049"/>
                  </a:lnTo>
                  <a:lnTo>
                    <a:pt x="1002144" y="172085"/>
                  </a:lnTo>
                  <a:lnTo>
                    <a:pt x="995121" y="178346"/>
                  </a:lnTo>
                  <a:lnTo>
                    <a:pt x="991196" y="186499"/>
                  </a:lnTo>
                  <a:lnTo>
                    <a:pt x="990600" y="195516"/>
                  </a:lnTo>
                  <a:lnTo>
                    <a:pt x="993635" y="204343"/>
                  </a:lnTo>
                  <a:lnTo>
                    <a:pt x="1096721" y="381127"/>
                  </a:lnTo>
                  <a:lnTo>
                    <a:pt x="1124051" y="334264"/>
                  </a:lnTo>
                  <a:lnTo>
                    <a:pt x="1199845" y="204343"/>
                  </a:lnTo>
                  <a:lnTo>
                    <a:pt x="1202817" y="195516"/>
                  </a:lnTo>
                  <a:close/>
                </a:path>
                <a:path w="2041525" h="381635">
                  <a:moveTo>
                    <a:pt x="1583817" y="195516"/>
                  </a:moveTo>
                  <a:lnTo>
                    <a:pt x="1583207" y="186499"/>
                  </a:lnTo>
                  <a:lnTo>
                    <a:pt x="1579283" y="178346"/>
                  </a:lnTo>
                  <a:lnTo>
                    <a:pt x="1572336" y="172085"/>
                  </a:lnTo>
                  <a:lnTo>
                    <a:pt x="1563433" y="169049"/>
                  </a:lnTo>
                  <a:lnTo>
                    <a:pt x="1554378" y="169633"/>
                  </a:lnTo>
                  <a:lnTo>
                    <a:pt x="1546199" y="173570"/>
                  </a:lnTo>
                  <a:lnTo>
                    <a:pt x="1539951" y="180594"/>
                  </a:lnTo>
                  <a:lnTo>
                    <a:pt x="1501343" y="246786"/>
                  </a:lnTo>
                  <a:lnTo>
                    <a:pt x="1501343" y="0"/>
                  </a:lnTo>
                  <a:lnTo>
                    <a:pt x="1473022" y="0"/>
                  </a:lnTo>
                  <a:lnTo>
                    <a:pt x="1473022" y="279222"/>
                  </a:lnTo>
                  <a:lnTo>
                    <a:pt x="1463497" y="262890"/>
                  </a:lnTo>
                  <a:lnTo>
                    <a:pt x="1463497" y="0"/>
                  </a:lnTo>
                  <a:lnTo>
                    <a:pt x="1454086" y="0"/>
                  </a:lnTo>
                  <a:lnTo>
                    <a:pt x="1454086" y="246786"/>
                  </a:lnTo>
                  <a:lnTo>
                    <a:pt x="1415491" y="180594"/>
                  </a:lnTo>
                  <a:lnTo>
                    <a:pt x="1409230" y="173570"/>
                  </a:lnTo>
                  <a:lnTo>
                    <a:pt x="1401051" y="169633"/>
                  </a:lnTo>
                  <a:lnTo>
                    <a:pt x="1391996" y="169049"/>
                  </a:lnTo>
                  <a:lnTo>
                    <a:pt x="1383106" y="172085"/>
                  </a:lnTo>
                  <a:lnTo>
                    <a:pt x="1376146" y="178346"/>
                  </a:lnTo>
                  <a:lnTo>
                    <a:pt x="1372222" y="186499"/>
                  </a:lnTo>
                  <a:lnTo>
                    <a:pt x="1371612" y="195516"/>
                  </a:lnTo>
                  <a:lnTo>
                    <a:pt x="1374597" y="204343"/>
                  </a:lnTo>
                  <a:lnTo>
                    <a:pt x="1477721" y="381127"/>
                  </a:lnTo>
                  <a:lnTo>
                    <a:pt x="1505051" y="334264"/>
                  </a:lnTo>
                  <a:lnTo>
                    <a:pt x="1580845" y="204343"/>
                  </a:lnTo>
                  <a:lnTo>
                    <a:pt x="1583817" y="195516"/>
                  </a:lnTo>
                  <a:close/>
                </a:path>
                <a:path w="2041525" h="381635">
                  <a:moveTo>
                    <a:pt x="2041017" y="195516"/>
                  </a:moveTo>
                  <a:lnTo>
                    <a:pt x="2040407" y="186499"/>
                  </a:lnTo>
                  <a:lnTo>
                    <a:pt x="2036483" y="178346"/>
                  </a:lnTo>
                  <a:lnTo>
                    <a:pt x="2029536" y="172085"/>
                  </a:lnTo>
                  <a:lnTo>
                    <a:pt x="2020633" y="169049"/>
                  </a:lnTo>
                  <a:lnTo>
                    <a:pt x="2011578" y="169633"/>
                  </a:lnTo>
                  <a:lnTo>
                    <a:pt x="2003399" y="173570"/>
                  </a:lnTo>
                  <a:lnTo>
                    <a:pt x="1997151" y="180594"/>
                  </a:lnTo>
                  <a:lnTo>
                    <a:pt x="1958543" y="246786"/>
                  </a:lnTo>
                  <a:lnTo>
                    <a:pt x="1958543" y="0"/>
                  </a:lnTo>
                  <a:lnTo>
                    <a:pt x="1930222" y="0"/>
                  </a:lnTo>
                  <a:lnTo>
                    <a:pt x="1930222" y="279222"/>
                  </a:lnTo>
                  <a:lnTo>
                    <a:pt x="1920697" y="262890"/>
                  </a:lnTo>
                  <a:lnTo>
                    <a:pt x="1920697" y="0"/>
                  </a:lnTo>
                  <a:lnTo>
                    <a:pt x="1911299" y="0"/>
                  </a:lnTo>
                  <a:lnTo>
                    <a:pt x="1911299" y="246786"/>
                  </a:lnTo>
                  <a:lnTo>
                    <a:pt x="1872691" y="180594"/>
                  </a:lnTo>
                  <a:lnTo>
                    <a:pt x="1866430" y="173570"/>
                  </a:lnTo>
                  <a:lnTo>
                    <a:pt x="1858251" y="169633"/>
                  </a:lnTo>
                  <a:lnTo>
                    <a:pt x="1849196" y="169049"/>
                  </a:lnTo>
                  <a:lnTo>
                    <a:pt x="1840306" y="172085"/>
                  </a:lnTo>
                  <a:lnTo>
                    <a:pt x="1833346" y="178346"/>
                  </a:lnTo>
                  <a:lnTo>
                    <a:pt x="1829422" y="186499"/>
                  </a:lnTo>
                  <a:lnTo>
                    <a:pt x="1828812" y="195516"/>
                  </a:lnTo>
                  <a:lnTo>
                    <a:pt x="1831797" y="204343"/>
                  </a:lnTo>
                  <a:lnTo>
                    <a:pt x="1934921" y="381127"/>
                  </a:lnTo>
                  <a:lnTo>
                    <a:pt x="1962251" y="334264"/>
                  </a:lnTo>
                  <a:lnTo>
                    <a:pt x="2038045" y="204343"/>
                  </a:lnTo>
                  <a:lnTo>
                    <a:pt x="2041017" y="195516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1" y="534162"/>
              <a:ext cx="3423285" cy="368935"/>
            </a:xfrm>
            <a:custGeom>
              <a:avLst/>
              <a:gdLst/>
              <a:ahLst/>
              <a:cxnLst/>
              <a:rect l="l" t="t" r="r" b="b"/>
              <a:pathLst>
                <a:path w="3423285" h="368934">
                  <a:moveTo>
                    <a:pt x="342290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422904" y="368808"/>
                  </a:lnTo>
                  <a:lnTo>
                    <a:pt x="3422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10539"/>
              <a:ext cx="3447415" cy="6219825"/>
            </a:xfrm>
            <a:custGeom>
              <a:avLst/>
              <a:gdLst/>
              <a:ahLst/>
              <a:cxnLst/>
              <a:rect l="l" t="t" r="r" b="b"/>
              <a:pathLst>
                <a:path w="3447415" h="6219825">
                  <a:moveTo>
                    <a:pt x="1498346" y="3927094"/>
                  </a:moveTo>
                  <a:lnTo>
                    <a:pt x="1488948" y="3927094"/>
                  </a:lnTo>
                  <a:lnTo>
                    <a:pt x="1488948" y="3936492"/>
                  </a:lnTo>
                  <a:lnTo>
                    <a:pt x="1488948" y="6172200"/>
                  </a:lnTo>
                  <a:lnTo>
                    <a:pt x="1167384" y="6172200"/>
                  </a:lnTo>
                  <a:lnTo>
                    <a:pt x="1167384" y="3936492"/>
                  </a:lnTo>
                  <a:lnTo>
                    <a:pt x="1488948" y="3936492"/>
                  </a:lnTo>
                  <a:lnTo>
                    <a:pt x="1488948" y="3927094"/>
                  </a:lnTo>
                  <a:lnTo>
                    <a:pt x="1157935" y="3927094"/>
                  </a:lnTo>
                  <a:lnTo>
                    <a:pt x="1157935" y="6181649"/>
                  </a:lnTo>
                  <a:lnTo>
                    <a:pt x="1498346" y="6181649"/>
                  </a:lnTo>
                  <a:lnTo>
                    <a:pt x="1498346" y="6172200"/>
                  </a:lnTo>
                  <a:lnTo>
                    <a:pt x="1498346" y="3936492"/>
                  </a:lnTo>
                  <a:lnTo>
                    <a:pt x="1498346" y="3927094"/>
                  </a:lnTo>
                  <a:close/>
                </a:path>
                <a:path w="3447415" h="6219825">
                  <a:moveTo>
                    <a:pt x="1536192" y="3912870"/>
                  </a:moveTo>
                  <a:lnTo>
                    <a:pt x="1534337" y="3903662"/>
                  </a:lnTo>
                  <a:lnTo>
                    <a:pt x="1529283" y="3896156"/>
                  </a:lnTo>
                  <a:lnTo>
                    <a:pt x="1521777" y="3891102"/>
                  </a:lnTo>
                  <a:lnTo>
                    <a:pt x="1512570" y="3889248"/>
                  </a:lnTo>
                  <a:lnTo>
                    <a:pt x="1507871" y="3889248"/>
                  </a:lnTo>
                  <a:lnTo>
                    <a:pt x="1507871" y="3917569"/>
                  </a:lnTo>
                  <a:lnTo>
                    <a:pt x="1507871" y="6191097"/>
                  </a:lnTo>
                  <a:lnTo>
                    <a:pt x="1148486" y="6191097"/>
                  </a:lnTo>
                  <a:lnTo>
                    <a:pt x="1148486" y="3917569"/>
                  </a:lnTo>
                  <a:lnTo>
                    <a:pt x="1507871" y="3917569"/>
                  </a:lnTo>
                  <a:lnTo>
                    <a:pt x="1507871" y="3889248"/>
                  </a:lnTo>
                  <a:lnTo>
                    <a:pt x="1143762" y="3889248"/>
                  </a:lnTo>
                  <a:lnTo>
                    <a:pt x="1134567" y="3891102"/>
                  </a:lnTo>
                  <a:lnTo>
                    <a:pt x="1127048" y="3896156"/>
                  </a:lnTo>
                  <a:lnTo>
                    <a:pt x="1121994" y="3903662"/>
                  </a:lnTo>
                  <a:lnTo>
                    <a:pt x="1120140" y="3912870"/>
                  </a:lnTo>
                  <a:lnTo>
                    <a:pt x="1120140" y="6195822"/>
                  </a:lnTo>
                  <a:lnTo>
                    <a:pt x="1121994" y="6205017"/>
                  </a:lnTo>
                  <a:lnTo>
                    <a:pt x="1127048" y="6212535"/>
                  </a:lnTo>
                  <a:lnTo>
                    <a:pt x="1134567" y="6217590"/>
                  </a:lnTo>
                  <a:lnTo>
                    <a:pt x="1143762" y="6219444"/>
                  </a:lnTo>
                  <a:lnTo>
                    <a:pt x="1512570" y="6219444"/>
                  </a:lnTo>
                  <a:lnTo>
                    <a:pt x="1521777" y="6217590"/>
                  </a:lnTo>
                  <a:lnTo>
                    <a:pt x="1529283" y="6212535"/>
                  </a:lnTo>
                  <a:lnTo>
                    <a:pt x="1534337" y="6205017"/>
                  </a:lnTo>
                  <a:lnTo>
                    <a:pt x="1536192" y="6195822"/>
                  </a:lnTo>
                  <a:lnTo>
                    <a:pt x="1536192" y="6191097"/>
                  </a:lnTo>
                  <a:lnTo>
                    <a:pt x="1536192" y="3917569"/>
                  </a:lnTo>
                  <a:lnTo>
                    <a:pt x="1536192" y="3912870"/>
                  </a:lnTo>
                  <a:close/>
                </a:path>
                <a:path w="3447415" h="6219825">
                  <a:moveTo>
                    <a:pt x="3409442" y="37846"/>
                  </a:moveTo>
                  <a:lnTo>
                    <a:pt x="3400044" y="37846"/>
                  </a:lnTo>
                  <a:lnTo>
                    <a:pt x="3400044" y="47244"/>
                  </a:lnTo>
                  <a:lnTo>
                    <a:pt x="3400044" y="368808"/>
                  </a:lnTo>
                  <a:lnTo>
                    <a:pt x="24384" y="368808"/>
                  </a:lnTo>
                  <a:lnTo>
                    <a:pt x="24384" y="47244"/>
                  </a:lnTo>
                  <a:lnTo>
                    <a:pt x="3400044" y="47244"/>
                  </a:lnTo>
                  <a:lnTo>
                    <a:pt x="3400044" y="37846"/>
                  </a:lnTo>
                  <a:lnTo>
                    <a:pt x="14935" y="37846"/>
                  </a:lnTo>
                  <a:lnTo>
                    <a:pt x="14935" y="378206"/>
                  </a:lnTo>
                  <a:lnTo>
                    <a:pt x="3409442" y="378206"/>
                  </a:lnTo>
                  <a:lnTo>
                    <a:pt x="3409442" y="368808"/>
                  </a:lnTo>
                  <a:lnTo>
                    <a:pt x="3409442" y="47244"/>
                  </a:lnTo>
                  <a:lnTo>
                    <a:pt x="3409442" y="37846"/>
                  </a:lnTo>
                  <a:close/>
                </a:path>
                <a:path w="3447415" h="6219825">
                  <a:moveTo>
                    <a:pt x="3447288" y="23622"/>
                  </a:moveTo>
                  <a:lnTo>
                    <a:pt x="3445433" y="14414"/>
                  </a:lnTo>
                  <a:lnTo>
                    <a:pt x="3440379" y="6908"/>
                  </a:lnTo>
                  <a:lnTo>
                    <a:pt x="3432873" y="1854"/>
                  </a:lnTo>
                  <a:lnTo>
                    <a:pt x="3423666" y="0"/>
                  </a:lnTo>
                  <a:lnTo>
                    <a:pt x="3418967" y="0"/>
                  </a:lnTo>
                  <a:lnTo>
                    <a:pt x="3418967" y="28321"/>
                  </a:lnTo>
                  <a:lnTo>
                    <a:pt x="3418967" y="387731"/>
                  </a:lnTo>
                  <a:lnTo>
                    <a:pt x="5486" y="387731"/>
                  </a:lnTo>
                  <a:lnTo>
                    <a:pt x="5486" y="28321"/>
                  </a:lnTo>
                  <a:lnTo>
                    <a:pt x="3418967" y="28321"/>
                  </a:lnTo>
                  <a:lnTo>
                    <a:pt x="3418967" y="0"/>
                  </a:lnTo>
                  <a:lnTo>
                    <a:pt x="762" y="0"/>
                  </a:lnTo>
                  <a:lnTo>
                    <a:pt x="0" y="165"/>
                  </a:lnTo>
                  <a:lnTo>
                    <a:pt x="0" y="415899"/>
                  </a:lnTo>
                  <a:lnTo>
                    <a:pt x="762" y="416052"/>
                  </a:lnTo>
                  <a:lnTo>
                    <a:pt x="3423666" y="416052"/>
                  </a:lnTo>
                  <a:lnTo>
                    <a:pt x="3432873" y="414210"/>
                  </a:lnTo>
                  <a:lnTo>
                    <a:pt x="3440379" y="409155"/>
                  </a:lnTo>
                  <a:lnTo>
                    <a:pt x="3445433" y="401650"/>
                  </a:lnTo>
                  <a:lnTo>
                    <a:pt x="3447288" y="392430"/>
                  </a:lnTo>
                  <a:lnTo>
                    <a:pt x="3447288" y="387731"/>
                  </a:lnTo>
                  <a:lnTo>
                    <a:pt x="3447288" y="28321"/>
                  </a:lnTo>
                  <a:lnTo>
                    <a:pt x="3447288" y="23622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0049" y="4056199"/>
              <a:ext cx="212210" cy="2120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01139" y="3735323"/>
              <a:ext cx="416559" cy="2232660"/>
            </a:xfrm>
            <a:custGeom>
              <a:avLst/>
              <a:gdLst/>
              <a:ahLst/>
              <a:cxnLst/>
              <a:rect l="l" t="t" r="r" b="b"/>
              <a:pathLst>
                <a:path w="416560" h="2232660">
                  <a:moveTo>
                    <a:pt x="392429" y="0"/>
                  </a:moveTo>
                  <a:lnTo>
                    <a:pt x="23621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1"/>
                  </a:lnTo>
                  <a:lnTo>
                    <a:pt x="0" y="2209038"/>
                  </a:lnTo>
                  <a:lnTo>
                    <a:pt x="1851" y="2218231"/>
                  </a:lnTo>
                  <a:lnTo>
                    <a:pt x="6905" y="2225740"/>
                  </a:lnTo>
                  <a:lnTo>
                    <a:pt x="14412" y="2230803"/>
                  </a:lnTo>
                  <a:lnTo>
                    <a:pt x="23621" y="2232660"/>
                  </a:lnTo>
                  <a:lnTo>
                    <a:pt x="392429" y="2232660"/>
                  </a:lnTo>
                  <a:lnTo>
                    <a:pt x="401639" y="2230803"/>
                  </a:lnTo>
                  <a:lnTo>
                    <a:pt x="409146" y="2225740"/>
                  </a:lnTo>
                  <a:lnTo>
                    <a:pt x="414200" y="2218231"/>
                  </a:lnTo>
                  <a:lnTo>
                    <a:pt x="416052" y="2209038"/>
                  </a:lnTo>
                  <a:lnTo>
                    <a:pt x="416052" y="2204313"/>
                  </a:lnTo>
                  <a:lnTo>
                    <a:pt x="28321" y="2204313"/>
                  </a:lnTo>
                  <a:lnTo>
                    <a:pt x="28321" y="28320"/>
                  </a:lnTo>
                  <a:lnTo>
                    <a:pt x="416052" y="28320"/>
                  </a:lnTo>
                  <a:lnTo>
                    <a:pt x="416052" y="23621"/>
                  </a:lnTo>
                  <a:lnTo>
                    <a:pt x="414200" y="14412"/>
                  </a:lnTo>
                  <a:lnTo>
                    <a:pt x="409146" y="6905"/>
                  </a:lnTo>
                  <a:lnTo>
                    <a:pt x="401639" y="1851"/>
                  </a:lnTo>
                  <a:lnTo>
                    <a:pt x="392429" y="0"/>
                  </a:lnTo>
                  <a:close/>
                </a:path>
                <a:path w="416560" h="2232660">
                  <a:moveTo>
                    <a:pt x="416052" y="28320"/>
                  </a:moveTo>
                  <a:lnTo>
                    <a:pt x="387730" y="28320"/>
                  </a:lnTo>
                  <a:lnTo>
                    <a:pt x="387730" y="2204313"/>
                  </a:lnTo>
                  <a:lnTo>
                    <a:pt x="416052" y="2204313"/>
                  </a:lnTo>
                  <a:lnTo>
                    <a:pt x="416052" y="28320"/>
                  </a:lnTo>
                  <a:close/>
                </a:path>
                <a:path w="416560" h="2232660">
                  <a:moveTo>
                    <a:pt x="378205" y="37845"/>
                  </a:moveTo>
                  <a:lnTo>
                    <a:pt x="37846" y="37846"/>
                  </a:lnTo>
                  <a:lnTo>
                    <a:pt x="37846" y="2194864"/>
                  </a:lnTo>
                  <a:lnTo>
                    <a:pt x="378205" y="2194864"/>
                  </a:lnTo>
                  <a:lnTo>
                    <a:pt x="378205" y="2185416"/>
                  </a:lnTo>
                  <a:lnTo>
                    <a:pt x="47243" y="2185416"/>
                  </a:lnTo>
                  <a:lnTo>
                    <a:pt x="47243" y="47243"/>
                  </a:lnTo>
                  <a:lnTo>
                    <a:pt x="378205" y="47243"/>
                  </a:lnTo>
                  <a:lnTo>
                    <a:pt x="378205" y="37845"/>
                  </a:lnTo>
                  <a:close/>
                </a:path>
                <a:path w="416560" h="2232660">
                  <a:moveTo>
                    <a:pt x="378205" y="47243"/>
                  </a:moveTo>
                  <a:lnTo>
                    <a:pt x="368808" y="47243"/>
                  </a:lnTo>
                  <a:lnTo>
                    <a:pt x="368808" y="2185416"/>
                  </a:lnTo>
                  <a:lnTo>
                    <a:pt x="378205" y="2185416"/>
                  </a:lnTo>
                  <a:lnTo>
                    <a:pt x="378205" y="472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17545" y="3838688"/>
            <a:ext cx="648896" cy="27901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b="1" spc="-5" dirty="0">
                <a:latin typeface="Times New Roman"/>
                <a:cs typeface="Times New Roman"/>
              </a:rPr>
              <a:t>Anterior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tibial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artery</a:t>
            </a:r>
            <a:endParaRPr>
              <a:latin typeface="Times New Roman"/>
              <a:cs typeface="Times New Roman"/>
            </a:endParaRPr>
          </a:p>
          <a:p>
            <a:pPr marL="774700">
              <a:spcBef>
                <a:spcPts val="840"/>
              </a:spcBef>
            </a:pPr>
            <a:r>
              <a:rPr b="1" spc="-5" dirty="0">
                <a:latin typeface="Times New Roman"/>
                <a:cs typeface="Times New Roman"/>
              </a:rPr>
              <a:t>Deep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peroneal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nerve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5056" y="2034542"/>
            <a:ext cx="1501775" cy="2632075"/>
          </a:xfrm>
          <a:custGeom>
            <a:avLst/>
            <a:gdLst/>
            <a:ahLst/>
            <a:cxnLst/>
            <a:rect l="l" t="t" r="r" b="b"/>
            <a:pathLst>
              <a:path w="1501775" h="2632075">
                <a:moveTo>
                  <a:pt x="212204" y="1590738"/>
                </a:moveTo>
                <a:lnTo>
                  <a:pt x="211594" y="1581721"/>
                </a:lnTo>
                <a:lnTo>
                  <a:pt x="207670" y="1573568"/>
                </a:lnTo>
                <a:lnTo>
                  <a:pt x="200723" y="1567307"/>
                </a:lnTo>
                <a:lnTo>
                  <a:pt x="191820" y="1564271"/>
                </a:lnTo>
                <a:lnTo>
                  <a:pt x="182765" y="1564855"/>
                </a:lnTo>
                <a:lnTo>
                  <a:pt x="174586" y="1568792"/>
                </a:lnTo>
                <a:lnTo>
                  <a:pt x="168338" y="1575816"/>
                </a:lnTo>
                <a:lnTo>
                  <a:pt x="129730" y="1642008"/>
                </a:lnTo>
                <a:lnTo>
                  <a:pt x="129730" y="1471422"/>
                </a:lnTo>
                <a:lnTo>
                  <a:pt x="101409" y="1471422"/>
                </a:lnTo>
                <a:lnTo>
                  <a:pt x="101409" y="1674444"/>
                </a:lnTo>
                <a:lnTo>
                  <a:pt x="91884" y="1658124"/>
                </a:lnTo>
                <a:lnTo>
                  <a:pt x="91884" y="1471422"/>
                </a:lnTo>
                <a:lnTo>
                  <a:pt x="82473" y="1471422"/>
                </a:lnTo>
                <a:lnTo>
                  <a:pt x="82473" y="1642008"/>
                </a:lnTo>
                <a:lnTo>
                  <a:pt x="82473" y="1729486"/>
                </a:lnTo>
                <a:lnTo>
                  <a:pt x="82473" y="1642008"/>
                </a:lnTo>
                <a:lnTo>
                  <a:pt x="43878" y="1575816"/>
                </a:lnTo>
                <a:lnTo>
                  <a:pt x="20383" y="1564271"/>
                </a:lnTo>
                <a:lnTo>
                  <a:pt x="11493" y="1567307"/>
                </a:lnTo>
                <a:lnTo>
                  <a:pt x="4533" y="1573568"/>
                </a:lnTo>
                <a:lnTo>
                  <a:pt x="609" y="1581721"/>
                </a:lnTo>
                <a:lnTo>
                  <a:pt x="0" y="1590738"/>
                </a:lnTo>
                <a:lnTo>
                  <a:pt x="2984" y="1599565"/>
                </a:lnTo>
                <a:lnTo>
                  <a:pt x="106108" y="1776349"/>
                </a:lnTo>
                <a:lnTo>
                  <a:pt x="133438" y="1729486"/>
                </a:lnTo>
                <a:lnTo>
                  <a:pt x="209232" y="1599565"/>
                </a:lnTo>
                <a:lnTo>
                  <a:pt x="212204" y="1590738"/>
                </a:lnTo>
                <a:close/>
              </a:path>
              <a:path w="1501775" h="2632075">
                <a:moveTo>
                  <a:pt x="1463484" y="37846"/>
                </a:moveTo>
                <a:lnTo>
                  <a:pt x="1454086" y="37846"/>
                </a:lnTo>
                <a:lnTo>
                  <a:pt x="1454086" y="47244"/>
                </a:lnTo>
                <a:lnTo>
                  <a:pt x="1454086" y="2584704"/>
                </a:lnTo>
                <a:lnTo>
                  <a:pt x="1272730" y="2584704"/>
                </a:lnTo>
                <a:lnTo>
                  <a:pt x="1272730" y="47244"/>
                </a:lnTo>
                <a:lnTo>
                  <a:pt x="1454086" y="47244"/>
                </a:lnTo>
                <a:lnTo>
                  <a:pt x="1454086" y="37846"/>
                </a:lnTo>
                <a:lnTo>
                  <a:pt x="1263332" y="37846"/>
                </a:lnTo>
                <a:lnTo>
                  <a:pt x="1263332" y="2594102"/>
                </a:lnTo>
                <a:lnTo>
                  <a:pt x="1463484" y="2594102"/>
                </a:lnTo>
                <a:lnTo>
                  <a:pt x="1463484" y="2584704"/>
                </a:lnTo>
                <a:lnTo>
                  <a:pt x="1463484" y="47244"/>
                </a:lnTo>
                <a:lnTo>
                  <a:pt x="1463484" y="37846"/>
                </a:lnTo>
                <a:close/>
              </a:path>
              <a:path w="1501775" h="2632075">
                <a:moveTo>
                  <a:pt x="1501330" y="23622"/>
                </a:moveTo>
                <a:lnTo>
                  <a:pt x="1499476" y="14414"/>
                </a:lnTo>
                <a:lnTo>
                  <a:pt x="1494421" y="6908"/>
                </a:lnTo>
                <a:lnTo>
                  <a:pt x="1486916" y="1854"/>
                </a:lnTo>
                <a:lnTo>
                  <a:pt x="1477708" y="0"/>
                </a:lnTo>
                <a:lnTo>
                  <a:pt x="1249108" y="0"/>
                </a:lnTo>
                <a:lnTo>
                  <a:pt x="1239888" y="1854"/>
                </a:lnTo>
                <a:lnTo>
                  <a:pt x="1232382" y="6908"/>
                </a:lnTo>
                <a:lnTo>
                  <a:pt x="1227328" y="14414"/>
                </a:lnTo>
                <a:lnTo>
                  <a:pt x="1225486" y="23622"/>
                </a:lnTo>
                <a:lnTo>
                  <a:pt x="1225486" y="2608326"/>
                </a:lnTo>
                <a:lnTo>
                  <a:pt x="1227328" y="2617546"/>
                </a:lnTo>
                <a:lnTo>
                  <a:pt x="1232382" y="2625052"/>
                </a:lnTo>
                <a:lnTo>
                  <a:pt x="1239888" y="2630106"/>
                </a:lnTo>
                <a:lnTo>
                  <a:pt x="1249108" y="2631948"/>
                </a:lnTo>
                <a:lnTo>
                  <a:pt x="1477708" y="2631948"/>
                </a:lnTo>
                <a:lnTo>
                  <a:pt x="1486916" y="2630106"/>
                </a:lnTo>
                <a:lnTo>
                  <a:pt x="1494421" y="2625052"/>
                </a:lnTo>
                <a:lnTo>
                  <a:pt x="1499476" y="2617546"/>
                </a:lnTo>
                <a:lnTo>
                  <a:pt x="1501330" y="2608326"/>
                </a:lnTo>
                <a:lnTo>
                  <a:pt x="1501330" y="2603639"/>
                </a:lnTo>
                <a:lnTo>
                  <a:pt x="1253807" y="2603627"/>
                </a:lnTo>
                <a:lnTo>
                  <a:pt x="1253807" y="28321"/>
                </a:lnTo>
                <a:lnTo>
                  <a:pt x="1473009" y="28321"/>
                </a:lnTo>
                <a:lnTo>
                  <a:pt x="1473009" y="2603627"/>
                </a:lnTo>
                <a:lnTo>
                  <a:pt x="1501330" y="2603639"/>
                </a:lnTo>
                <a:lnTo>
                  <a:pt x="1501330" y="28321"/>
                </a:lnTo>
                <a:lnTo>
                  <a:pt x="1501330" y="23622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35475" y="2083434"/>
            <a:ext cx="139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P</a:t>
            </a:r>
            <a:endParaRPr>
              <a:latin typeface="Times New Roman"/>
              <a:cs typeface="Times New Roman"/>
            </a:endParaRPr>
          </a:p>
          <a:p>
            <a:pPr marR="30480"/>
            <a:r>
              <a:rPr dirty="0">
                <a:latin typeface="Times New Roman"/>
                <a:cs typeface="Times New Roman"/>
              </a:rPr>
              <a:t>e  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5475" y="2906395"/>
            <a:ext cx="114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o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5478" y="3180413"/>
            <a:ext cx="1149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n  e  u  </a:t>
            </a:r>
            <a:r>
              <a:rPr spc="-5" dirty="0">
                <a:latin typeface="Times New Roman"/>
                <a:cs typeface="Times New Roman"/>
              </a:rPr>
              <a:t>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90466" y="1753364"/>
            <a:ext cx="5197475" cy="1156335"/>
            <a:chOff x="2866463" y="1753361"/>
            <a:chExt cx="5197475" cy="1156335"/>
          </a:xfrm>
        </p:grpSpPr>
        <p:sp>
          <p:nvSpPr>
            <p:cNvPr id="22" name="object 22"/>
            <p:cNvSpPr/>
            <p:nvPr/>
          </p:nvSpPr>
          <p:spPr>
            <a:xfrm>
              <a:off x="2866463" y="1753361"/>
              <a:ext cx="212725" cy="381635"/>
            </a:xfrm>
            <a:custGeom>
              <a:avLst/>
              <a:gdLst/>
              <a:ahLst/>
              <a:cxnLst/>
              <a:rect l="l" t="t" r="r" b="b"/>
              <a:pathLst>
                <a:path w="212725" h="381635">
                  <a:moveTo>
                    <a:pt x="20383" y="169038"/>
                  </a:moveTo>
                  <a:lnTo>
                    <a:pt x="11483" y="172085"/>
                  </a:lnTo>
                  <a:lnTo>
                    <a:pt x="4528" y="178339"/>
                  </a:lnTo>
                  <a:lnTo>
                    <a:pt x="609" y="186499"/>
                  </a:lnTo>
                  <a:lnTo>
                    <a:pt x="0" y="195516"/>
                  </a:lnTo>
                  <a:lnTo>
                    <a:pt x="2974" y="204342"/>
                  </a:lnTo>
                  <a:lnTo>
                    <a:pt x="106098" y="381126"/>
                  </a:lnTo>
                  <a:lnTo>
                    <a:pt x="133435" y="334263"/>
                  </a:lnTo>
                  <a:lnTo>
                    <a:pt x="82476" y="334263"/>
                  </a:lnTo>
                  <a:lnTo>
                    <a:pt x="82476" y="246779"/>
                  </a:lnTo>
                  <a:lnTo>
                    <a:pt x="43868" y="180593"/>
                  </a:lnTo>
                  <a:lnTo>
                    <a:pt x="37611" y="173567"/>
                  </a:lnTo>
                  <a:lnTo>
                    <a:pt x="29438" y="169624"/>
                  </a:lnTo>
                  <a:lnTo>
                    <a:pt x="20383" y="169038"/>
                  </a:lnTo>
                  <a:close/>
                </a:path>
                <a:path w="212725" h="381635">
                  <a:moveTo>
                    <a:pt x="82476" y="246779"/>
                  </a:moveTo>
                  <a:lnTo>
                    <a:pt x="82476" y="334263"/>
                  </a:lnTo>
                  <a:lnTo>
                    <a:pt x="91874" y="334263"/>
                  </a:lnTo>
                  <a:lnTo>
                    <a:pt x="91874" y="322325"/>
                  </a:lnTo>
                  <a:lnTo>
                    <a:pt x="85651" y="322325"/>
                  </a:lnTo>
                  <a:lnTo>
                    <a:pt x="91874" y="311657"/>
                  </a:lnTo>
                  <a:lnTo>
                    <a:pt x="91874" y="262889"/>
                  </a:lnTo>
                  <a:lnTo>
                    <a:pt x="82476" y="246779"/>
                  </a:lnTo>
                  <a:close/>
                </a:path>
                <a:path w="212725" h="381635">
                  <a:moveTo>
                    <a:pt x="101399" y="295329"/>
                  </a:moveTo>
                  <a:lnTo>
                    <a:pt x="91874" y="311657"/>
                  </a:lnTo>
                  <a:lnTo>
                    <a:pt x="91874" y="334263"/>
                  </a:lnTo>
                  <a:lnTo>
                    <a:pt x="101399" y="334263"/>
                  </a:lnTo>
                  <a:lnTo>
                    <a:pt x="101399" y="295329"/>
                  </a:lnTo>
                  <a:close/>
                </a:path>
                <a:path w="212725" h="381635">
                  <a:moveTo>
                    <a:pt x="106098" y="287274"/>
                  </a:moveTo>
                  <a:lnTo>
                    <a:pt x="101399" y="295329"/>
                  </a:lnTo>
                  <a:lnTo>
                    <a:pt x="101399" y="334263"/>
                  </a:lnTo>
                  <a:lnTo>
                    <a:pt x="129720" y="334263"/>
                  </a:lnTo>
                  <a:lnTo>
                    <a:pt x="129720" y="322325"/>
                  </a:lnTo>
                  <a:lnTo>
                    <a:pt x="126545" y="322325"/>
                  </a:lnTo>
                  <a:lnTo>
                    <a:pt x="106098" y="287274"/>
                  </a:lnTo>
                  <a:close/>
                </a:path>
                <a:path w="212725" h="381635">
                  <a:moveTo>
                    <a:pt x="191813" y="169038"/>
                  </a:moveTo>
                  <a:lnTo>
                    <a:pt x="182758" y="169624"/>
                  </a:lnTo>
                  <a:lnTo>
                    <a:pt x="174585" y="173567"/>
                  </a:lnTo>
                  <a:lnTo>
                    <a:pt x="168328" y="180593"/>
                  </a:lnTo>
                  <a:lnTo>
                    <a:pt x="129720" y="246779"/>
                  </a:lnTo>
                  <a:lnTo>
                    <a:pt x="129720" y="334263"/>
                  </a:lnTo>
                  <a:lnTo>
                    <a:pt x="133435" y="334263"/>
                  </a:lnTo>
                  <a:lnTo>
                    <a:pt x="209222" y="204342"/>
                  </a:lnTo>
                  <a:lnTo>
                    <a:pt x="212197" y="195516"/>
                  </a:lnTo>
                  <a:lnTo>
                    <a:pt x="211587" y="186499"/>
                  </a:lnTo>
                  <a:lnTo>
                    <a:pt x="207668" y="178339"/>
                  </a:lnTo>
                  <a:lnTo>
                    <a:pt x="200713" y="172085"/>
                  </a:lnTo>
                  <a:lnTo>
                    <a:pt x="191813" y="169038"/>
                  </a:lnTo>
                  <a:close/>
                </a:path>
                <a:path w="212725" h="381635">
                  <a:moveTo>
                    <a:pt x="91874" y="311657"/>
                  </a:moveTo>
                  <a:lnTo>
                    <a:pt x="85651" y="322325"/>
                  </a:lnTo>
                  <a:lnTo>
                    <a:pt x="91874" y="322325"/>
                  </a:lnTo>
                  <a:lnTo>
                    <a:pt x="91874" y="311657"/>
                  </a:lnTo>
                  <a:close/>
                </a:path>
                <a:path w="212725" h="381635">
                  <a:moveTo>
                    <a:pt x="129720" y="246779"/>
                  </a:moveTo>
                  <a:lnTo>
                    <a:pt x="106098" y="287274"/>
                  </a:lnTo>
                  <a:lnTo>
                    <a:pt x="126545" y="322325"/>
                  </a:lnTo>
                  <a:lnTo>
                    <a:pt x="129720" y="322325"/>
                  </a:lnTo>
                  <a:lnTo>
                    <a:pt x="129720" y="246779"/>
                  </a:lnTo>
                  <a:close/>
                </a:path>
                <a:path w="212725" h="381635">
                  <a:moveTo>
                    <a:pt x="91874" y="262889"/>
                  </a:moveTo>
                  <a:lnTo>
                    <a:pt x="91874" y="311657"/>
                  </a:lnTo>
                  <a:lnTo>
                    <a:pt x="101399" y="295329"/>
                  </a:lnTo>
                  <a:lnTo>
                    <a:pt x="101399" y="279218"/>
                  </a:lnTo>
                  <a:lnTo>
                    <a:pt x="91874" y="262889"/>
                  </a:lnTo>
                  <a:close/>
                </a:path>
                <a:path w="212725" h="381635">
                  <a:moveTo>
                    <a:pt x="101399" y="279218"/>
                  </a:moveTo>
                  <a:lnTo>
                    <a:pt x="101399" y="295329"/>
                  </a:lnTo>
                  <a:lnTo>
                    <a:pt x="106098" y="287274"/>
                  </a:lnTo>
                  <a:lnTo>
                    <a:pt x="101399" y="279218"/>
                  </a:lnTo>
                  <a:close/>
                </a:path>
                <a:path w="212725" h="381635">
                  <a:moveTo>
                    <a:pt x="129720" y="0"/>
                  </a:moveTo>
                  <a:lnTo>
                    <a:pt x="101399" y="0"/>
                  </a:lnTo>
                  <a:lnTo>
                    <a:pt x="101399" y="279218"/>
                  </a:lnTo>
                  <a:lnTo>
                    <a:pt x="106098" y="287274"/>
                  </a:lnTo>
                  <a:lnTo>
                    <a:pt x="129720" y="246779"/>
                  </a:lnTo>
                  <a:lnTo>
                    <a:pt x="129720" y="0"/>
                  </a:lnTo>
                  <a:close/>
                </a:path>
                <a:path w="212725" h="381635">
                  <a:moveTo>
                    <a:pt x="91874" y="0"/>
                  </a:moveTo>
                  <a:lnTo>
                    <a:pt x="82476" y="0"/>
                  </a:lnTo>
                  <a:lnTo>
                    <a:pt x="82476" y="246779"/>
                  </a:lnTo>
                  <a:lnTo>
                    <a:pt x="91874" y="262889"/>
                  </a:lnTo>
                  <a:lnTo>
                    <a:pt x="91874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15961" y="2362961"/>
              <a:ext cx="723900" cy="523240"/>
            </a:xfrm>
            <a:custGeom>
              <a:avLst/>
              <a:gdLst/>
              <a:ahLst/>
              <a:cxnLst/>
              <a:rect l="l" t="t" r="r" b="b"/>
              <a:pathLst>
                <a:path w="723900" h="523239">
                  <a:moveTo>
                    <a:pt x="723900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723900" y="522731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92340" y="2339339"/>
              <a:ext cx="771525" cy="570230"/>
            </a:xfrm>
            <a:custGeom>
              <a:avLst/>
              <a:gdLst/>
              <a:ahLst/>
              <a:cxnLst/>
              <a:rect l="l" t="t" r="r" b="b"/>
              <a:pathLst>
                <a:path w="771525" h="570230">
                  <a:moveTo>
                    <a:pt x="747521" y="0"/>
                  </a:moveTo>
                  <a:lnTo>
                    <a:pt x="23621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2"/>
                  </a:lnTo>
                  <a:lnTo>
                    <a:pt x="0" y="546354"/>
                  </a:lnTo>
                  <a:lnTo>
                    <a:pt x="1851" y="555563"/>
                  </a:lnTo>
                  <a:lnTo>
                    <a:pt x="6905" y="563070"/>
                  </a:lnTo>
                  <a:lnTo>
                    <a:pt x="14412" y="568124"/>
                  </a:lnTo>
                  <a:lnTo>
                    <a:pt x="23621" y="569976"/>
                  </a:lnTo>
                  <a:lnTo>
                    <a:pt x="747521" y="569976"/>
                  </a:lnTo>
                  <a:lnTo>
                    <a:pt x="756731" y="568124"/>
                  </a:lnTo>
                  <a:lnTo>
                    <a:pt x="764238" y="563070"/>
                  </a:lnTo>
                  <a:lnTo>
                    <a:pt x="769292" y="555563"/>
                  </a:lnTo>
                  <a:lnTo>
                    <a:pt x="771143" y="546354"/>
                  </a:lnTo>
                  <a:lnTo>
                    <a:pt x="771143" y="541655"/>
                  </a:lnTo>
                  <a:lnTo>
                    <a:pt x="28320" y="541655"/>
                  </a:lnTo>
                  <a:lnTo>
                    <a:pt x="28320" y="28321"/>
                  </a:lnTo>
                  <a:lnTo>
                    <a:pt x="771143" y="28321"/>
                  </a:lnTo>
                  <a:lnTo>
                    <a:pt x="771143" y="23622"/>
                  </a:lnTo>
                  <a:lnTo>
                    <a:pt x="769292" y="14412"/>
                  </a:lnTo>
                  <a:lnTo>
                    <a:pt x="764238" y="6905"/>
                  </a:lnTo>
                  <a:lnTo>
                    <a:pt x="756731" y="1851"/>
                  </a:lnTo>
                  <a:lnTo>
                    <a:pt x="747521" y="0"/>
                  </a:lnTo>
                  <a:close/>
                </a:path>
                <a:path w="771525" h="570230">
                  <a:moveTo>
                    <a:pt x="771143" y="28321"/>
                  </a:moveTo>
                  <a:lnTo>
                    <a:pt x="742823" y="28321"/>
                  </a:lnTo>
                  <a:lnTo>
                    <a:pt x="742823" y="541655"/>
                  </a:lnTo>
                  <a:lnTo>
                    <a:pt x="771143" y="541655"/>
                  </a:lnTo>
                  <a:lnTo>
                    <a:pt x="771143" y="28321"/>
                  </a:lnTo>
                  <a:close/>
                </a:path>
                <a:path w="771525" h="570230">
                  <a:moveTo>
                    <a:pt x="733298" y="37846"/>
                  </a:moveTo>
                  <a:lnTo>
                    <a:pt x="37845" y="37846"/>
                  </a:lnTo>
                  <a:lnTo>
                    <a:pt x="37845" y="532130"/>
                  </a:lnTo>
                  <a:lnTo>
                    <a:pt x="733298" y="532130"/>
                  </a:lnTo>
                  <a:lnTo>
                    <a:pt x="733298" y="522732"/>
                  </a:lnTo>
                  <a:lnTo>
                    <a:pt x="47243" y="522732"/>
                  </a:lnTo>
                  <a:lnTo>
                    <a:pt x="47243" y="47244"/>
                  </a:lnTo>
                  <a:lnTo>
                    <a:pt x="733298" y="47244"/>
                  </a:lnTo>
                  <a:lnTo>
                    <a:pt x="733298" y="37846"/>
                  </a:lnTo>
                  <a:close/>
                </a:path>
                <a:path w="771525" h="570230">
                  <a:moveTo>
                    <a:pt x="733298" y="47244"/>
                  </a:moveTo>
                  <a:lnTo>
                    <a:pt x="723900" y="47244"/>
                  </a:lnTo>
                  <a:lnTo>
                    <a:pt x="723900" y="522732"/>
                  </a:lnTo>
                  <a:lnTo>
                    <a:pt x="733298" y="522732"/>
                  </a:lnTo>
                  <a:lnTo>
                    <a:pt x="733298" y="4724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839961" y="2362964"/>
            <a:ext cx="723900" cy="46358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91440">
              <a:spcBef>
                <a:spcPts val="254"/>
              </a:spcBef>
            </a:pPr>
            <a:r>
              <a:rPr sz="2800" b="1" spc="-5" dirty="0">
                <a:latin typeface="Times New Roman"/>
                <a:cs typeface="Times New Roman"/>
              </a:rPr>
              <a:t>1)T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511543" y="358140"/>
            <a:ext cx="810895" cy="570230"/>
          </a:xfrm>
          <a:custGeom>
            <a:avLst/>
            <a:gdLst/>
            <a:ahLst/>
            <a:cxnLst/>
            <a:rect l="l" t="t" r="r" b="b"/>
            <a:pathLst>
              <a:path w="810895" h="570230">
                <a:moveTo>
                  <a:pt x="787145" y="0"/>
                </a:moveTo>
                <a:lnTo>
                  <a:pt x="23621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546354"/>
                </a:lnTo>
                <a:lnTo>
                  <a:pt x="1851" y="555563"/>
                </a:lnTo>
                <a:lnTo>
                  <a:pt x="6905" y="563070"/>
                </a:lnTo>
                <a:lnTo>
                  <a:pt x="14412" y="568124"/>
                </a:lnTo>
                <a:lnTo>
                  <a:pt x="23621" y="569976"/>
                </a:lnTo>
                <a:lnTo>
                  <a:pt x="787145" y="569976"/>
                </a:lnTo>
                <a:lnTo>
                  <a:pt x="796355" y="568124"/>
                </a:lnTo>
                <a:lnTo>
                  <a:pt x="803862" y="563070"/>
                </a:lnTo>
                <a:lnTo>
                  <a:pt x="808916" y="555563"/>
                </a:lnTo>
                <a:lnTo>
                  <a:pt x="810767" y="546354"/>
                </a:lnTo>
                <a:lnTo>
                  <a:pt x="810767" y="541655"/>
                </a:lnTo>
                <a:lnTo>
                  <a:pt x="28320" y="541655"/>
                </a:lnTo>
                <a:lnTo>
                  <a:pt x="28320" y="28321"/>
                </a:lnTo>
                <a:lnTo>
                  <a:pt x="810767" y="28321"/>
                </a:lnTo>
                <a:lnTo>
                  <a:pt x="810767" y="23622"/>
                </a:lnTo>
                <a:lnTo>
                  <a:pt x="808916" y="14412"/>
                </a:lnTo>
                <a:lnTo>
                  <a:pt x="803862" y="6905"/>
                </a:lnTo>
                <a:lnTo>
                  <a:pt x="796355" y="1851"/>
                </a:lnTo>
                <a:lnTo>
                  <a:pt x="787145" y="0"/>
                </a:lnTo>
                <a:close/>
              </a:path>
              <a:path w="810895" h="570230">
                <a:moveTo>
                  <a:pt x="810767" y="28321"/>
                </a:moveTo>
                <a:lnTo>
                  <a:pt x="782446" y="28321"/>
                </a:lnTo>
                <a:lnTo>
                  <a:pt x="782446" y="541655"/>
                </a:lnTo>
                <a:lnTo>
                  <a:pt x="810767" y="541655"/>
                </a:lnTo>
                <a:lnTo>
                  <a:pt x="810767" y="28321"/>
                </a:lnTo>
                <a:close/>
              </a:path>
              <a:path w="810895" h="570230">
                <a:moveTo>
                  <a:pt x="772921" y="37846"/>
                </a:moveTo>
                <a:lnTo>
                  <a:pt x="37845" y="37846"/>
                </a:lnTo>
                <a:lnTo>
                  <a:pt x="37845" y="532130"/>
                </a:lnTo>
                <a:lnTo>
                  <a:pt x="772921" y="532130"/>
                </a:lnTo>
                <a:lnTo>
                  <a:pt x="772921" y="522732"/>
                </a:lnTo>
                <a:lnTo>
                  <a:pt x="47243" y="522732"/>
                </a:lnTo>
                <a:lnTo>
                  <a:pt x="47243" y="47244"/>
                </a:lnTo>
                <a:lnTo>
                  <a:pt x="772921" y="47244"/>
                </a:lnTo>
                <a:lnTo>
                  <a:pt x="772921" y="37846"/>
                </a:lnTo>
                <a:close/>
              </a:path>
              <a:path w="810895" h="570230">
                <a:moveTo>
                  <a:pt x="772921" y="47244"/>
                </a:moveTo>
                <a:lnTo>
                  <a:pt x="763524" y="47244"/>
                </a:lnTo>
                <a:lnTo>
                  <a:pt x="763524" y="522732"/>
                </a:lnTo>
                <a:lnTo>
                  <a:pt x="772921" y="522732"/>
                </a:lnTo>
                <a:lnTo>
                  <a:pt x="772921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614409" y="402081"/>
            <a:ext cx="599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2</a:t>
            </a:r>
            <a:r>
              <a:rPr sz="2800" b="1" spc="-5" dirty="0">
                <a:latin typeface="Times New Roman"/>
                <a:cs typeface="Times New Roman"/>
              </a:rPr>
              <a:t>)H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35140" y="129539"/>
            <a:ext cx="791210" cy="570230"/>
            <a:chOff x="5311140" y="129539"/>
            <a:chExt cx="791210" cy="570230"/>
          </a:xfrm>
        </p:grpSpPr>
        <p:sp>
          <p:nvSpPr>
            <p:cNvPr id="29" name="object 29"/>
            <p:cNvSpPr/>
            <p:nvPr/>
          </p:nvSpPr>
          <p:spPr>
            <a:xfrm>
              <a:off x="5334762" y="153161"/>
              <a:ext cx="744220" cy="523240"/>
            </a:xfrm>
            <a:custGeom>
              <a:avLst/>
              <a:gdLst/>
              <a:ahLst/>
              <a:cxnLst/>
              <a:rect l="l" t="t" r="r" b="b"/>
              <a:pathLst>
                <a:path w="744220" h="523240">
                  <a:moveTo>
                    <a:pt x="743712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743712" y="522731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11140" y="129539"/>
              <a:ext cx="791210" cy="570230"/>
            </a:xfrm>
            <a:custGeom>
              <a:avLst/>
              <a:gdLst/>
              <a:ahLst/>
              <a:cxnLst/>
              <a:rect l="l" t="t" r="r" b="b"/>
              <a:pathLst>
                <a:path w="791210" h="570230">
                  <a:moveTo>
                    <a:pt x="767334" y="0"/>
                  </a:moveTo>
                  <a:lnTo>
                    <a:pt x="23622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1"/>
                  </a:lnTo>
                  <a:lnTo>
                    <a:pt x="0" y="546353"/>
                  </a:lnTo>
                  <a:lnTo>
                    <a:pt x="1851" y="555563"/>
                  </a:lnTo>
                  <a:lnTo>
                    <a:pt x="6905" y="563070"/>
                  </a:lnTo>
                  <a:lnTo>
                    <a:pt x="14412" y="568124"/>
                  </a:lnTo>
                  <a:lnTo>
                    <a:pt x="23622" y="569975"/>
                  </a:lnTo>
                  <a:lnTo>
                    <a:pt x="767334" y="569975"/>
                  </a:lnTo>
                  <a:lnTo>
                    <a:pt x="776543" y="568124"/>
                  </a:lnTo>
                  <a:lnTo>
                    <a:pt x="784050" y="563070"/>
                  </a:lnTo>
                  <a:lnTo>
                    <a:pt x="789104" y="555563"/>
                  </a:lnTo>
                  <a:lnTo>
                    <a:pt x="790956" y="546353"/>
                  </a:lnTo>
                  <a:lnTo>
                    <a:pt x="790956" y="541654"/>
                  </a:lnTo>
                  <a:lnTo>
                    <a:pt x="28321" y="541654"/>
                  </a:lnTo>
                  <a:lnTo>
                    <a:pt x="28321" y="28320"/>
                  </a:lnTo>
                  <a:lnTo>
                    <a:pt x="790956" y="28320"/>
                  </a:lnTo>
                  <a:lnTo>
                    <a:pt x="790956" y="23621"/>
                  </a:lnTo>
                  <a:lnTo>
                    <a:pt x="789104" y="14412"/>
                  </a:lnTo>
                  <a:lnTo>
                    <a:pt x="784050" y="6905"/>
                  </a:lnTo>
                  <a:lnTo>
                    <a:pt x="776543" y="1851"/>
                  </a:lnTo>
                  <a:lnTo>
                    <a:pt x="767334" y="0"/>
                  </a:lnTo>
                  <a:close/>
                </a:path>
                <a:path w="791210" h="570230">
                  <a:moveTo>
                    <a:pt x="790956" y="28320"/>
                  </a:moveTo>
                  <a:lnTo>
                    <a:pt x="762635" y="28320"/>
                  </a:lnTo>
                  <a:lnTo>
                    <a:pt x="762635" y="541654"/>
                  </a:lnTo>
                  <a:lnTo>
                    <a:pt x="790956" y="541654"/>
                  </a:lnTo>
                  <a:lnTo>
                    <a:pt x="790956" y="28320"/>
                  </a:lnTo>
                  <a:close/>
                </a:path>
                <a:path w="791210" h="570230">
                  <a:moveTo>
                    <a:pt x="753110" y="37845"/>
                  </a:moveTo>
                  <a:lnTo>
                    <a:pt x="37846" y="37845"/>
                  </a:lnTo>
                  <a:lnTo>
                    <a:pt x="37846" y="532129"/>
                  </a:lnTo>
                  <a:lnTo>
                    <a:pt x="753110" y="532129"/>
                  </a:lnTo>
                  <a:lnTo>
                    <a:pt x="753110" y="522731"/>
                  </a:lnTo>
                  <a:lnTo>
                    <a:pt x="47244" y="522731"/>
                  </a:lnTo>
                  <a:lnTo>
                    <a:pt x="47244" y="47243"/>
                  </a:lnTo>
                  <a:lnTo>
                    <a:pt x="753110" y="47243"/>
                  </a:lnTo>
                  <a:lnTo>
                    <a:pt x="753110" y="37845"/>
                  </a:lnTo>
                  <a:close/>
                </a:path>
                <a:path w="791210" h="570230">
                  <a:moveTo>
                    <a:pt x="753110" y="47243"/>
                  </a:moveTo>
                  <a:lnTo>
                    <a:pt x="743712" y="47243"/>
                  </a:lnTo>
                  <a:lnTo>
                    <a:pt x="743712" y="522731"/>
                  </a:lnTo>
                  <a:lnTo>
                    <a:pt x="753110" y="522731"/>
                  </a:lnTo>
                  <a:lnTo>
                    <a:pt x="753110" y="472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937631" y="172923"/>
            <a:ext cx="57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3)V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20740" y="1043939"/>
            <a:ext cx="791210" cy="570230"/>
          </a:xfrm>
          <a:custGeom>
            <a:avLst/>
            <a:gdLst/>
            <a:ahLst/>
            <a:cxnLst/>
            <a:rect l="l" t="t" r="r" b="b"/>
            <a:pathLst>
              <a:path w="791210" h="570230">
                <a:moveTo>
                  <a:pt x="767334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546354"/>
                </a:lnTo>
                <a:lnTo>
                  <a:pt x="1851" y="555563"/>
                </a:lnTo>
                <a:lnTo>
                  <a:pt x="6905" y="563070"/>
                </a:lnTo>
                <a:lnTo>
                  <a:pt x="14412" y="568124"/>
                </a:lnTo>
                <a:lnTo>
                  <a:pt x="23622" y="569976"/>
                </a:lnTo>
                <a:lnTo>
                  <a:pt x="767334" y="569976"/>
                </a:lnTo>
                <a:lnTo>
                  <a:pt x="776543" y="568124"/>
                </a:lnTo>
                <a:lnTo>
                  <a:pt x="784050" y="563070"/>
                </a:lnTo>
                <a:lnTo>
                  <a:pt x="789104" y="555563"/>
                </a:lnTo>
                <a:lnTo>
                  <a:pt x="790956" y="546354"/>
                </a:lnTo>
                <a:lnTo>
                  <a:pt x="790956" y="541655"/>
                </a:lnTo>
                <a:lnTo>
                  <a:pt x="28321" y="541655"/>
                </a:lnTo>
                <a:lnTo>
                  <a:pt x="28321" y="28321"/>
                </a:lnTo>
                <a:lnTo>
                  <a:pt x="790956" y="28321"/>
                </a:lnTo>
                <a:lnTo>
                  <a:pt x="790956" y="23622"/>
                </a:lnTo>
                <a:lnTo>
                  <a:pt x="789104" y="14412"/>
                </a:lnTo>
                <a:lnTo>
                  <a:pt x="784050" y="6905"/>
                </a:lnTo>
                <a:lnTo>
                  <a:pt x="776543" y="1851"/>
                </a:lnTo>
                <a:lnTo>
                  <a:pt x="767334" y="0"/>
                </a:lnTo>
                <a:close/>
              </a:path>
              <a:path w="791210" h="570230">
                <a:moveTo>
                  <a:pt x="790956" y="28321"/>
                </a:moveTo>
                <a:lnTo>
                  <a:pt x="762635" y="28321"/>
                </a:lnTo>
                <a:lnTo>
                  <a:pt x="762635" y="541655"/>
                </a:lnTo>
                <a:lnTo>
                  <a:pt x="790956" y="541655"/>
                </a:lnTo>
                <a:lnTo>
                  <a:pt x="790956" y="28321"/>
                </a:lnTo>
                <a:close/>
              </a:path>
              <a:path w="791210" h="570230">
                <a:moveTo>
                  <a:pt x="753110" y="37846"/>
                </a:moveTo>
                <a:lnTo>
                  <a:pt x="37846" y="37846"/>
                </a:lnTo>
                <a:lnTo>
                  <a:pt x="37846" y="532130"/>
                </a:lnTo>
                <a:lnTo>
                  <a:pt x="753110" y="532130"/>
                </a:lnTo>
                <a:lnTo>
                  <a:pt x="753110" y="522732"/>
                </a:lnTo>
                <a:lnTo>
                  <a:pt x="47244" y="522732"/>
                </a:lnTo>
                <a:lnTo>
                  <a:pt x="47244" y="47244"/>
                </a:lnTo>
                <a:lnTo>
                  <a:pt x="753110" y="47244"/>
                </a:lnTo>
                <a:lnTo>
                  <a:pt x="753110" y="37846"/>
                </a:lnTo>
                <a:close/>
              </a:path>
              <a:path w="791210" h="570230">
                <a:moveTo>
                  <a:pt x="753110" y="47244"/>
                </a:moveTo>
                <a:lnTo>
                  <a:pt x="743712" y="47244"/>
                </a:lnTo>
                <a:lnTo>
                  <a:pt x="743712" y="522732"/>
                </a:lnTo>
                <a:lnTo>
                  <a:pt x="753110" y="522732"/>
                </a:lnTo>
                <a:lnTo>
                  <a:pt x="753110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22975" y="1087881"/>
            <a:ext cx="580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4</a:t>
            </a:r>
            <a:r>
              <a:rPr sz="2800" b="1" spc="-5" dirty="0">
                <a:latin typeface="Times New Roman"/>
                <a:cs typeface="Times New Roman"/>
              </a:rPr>
              <a:t>)N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39740" y="1351663"/>
            <a:ext cx="2538730" cy="2548255"/>
          </a:xfrm>
          <a:custGeom>
            <a:avLst/>
            <a:gdLst/>
            <a:ahLst/>
            <a:cxnLst/>
            <a:rect l="l" t="t" r="r" b="b"/>
            <a:pathLst>
              <a:path w="2538729" h="2548254">
                <a:moveTo>
                  <a:pt x="753110" y="2016125"/>
                </a:moveTo>
                <a:lnTo>
                  <a:pt x="743712" y="2016125"/>
                </a:lnTo>
                <a:lnTo>
                  <a:pt x="743712" y="2025523"/>
                </a:lnTo>
                <a:lnTo>
                  <a:pt x="743712" y="2501011"/>
                </a:lnTo>
                <a:lnTo>
                  <a:pt x="47244" y="2501011"/>
                </a:lnTo>
                <a:lnTo>
                  <a:pt x="47244" y="2025523"/>
                </a:lnTo>
                <a:lnTo>
                  <a:pt x="743712" y="2025523"/>
                </a:lnTo>
                <a:lnTo>
                  <a:pt x="743712" y="2016125"/>
                </a:lnTo>
                <a:lnTo>
                  <a:pt x="37846" y="2016125"/>
                </a:lnTo>
                <a:lnTo>
                  <a:pt x="37846" y="2510409"/>
                </a:lnTo>
                <a:lnTo>
                  <a:pt x="753110" y="2510409"/>
                </a:lnTo>
                <a:lnTo>
                  <a:pt x="753110" y="2501011"/>
                </a:lnTo>
                <a:lnTo>
                  <a:pt x="753110" y="2025523"/>
                </a:lnTo>
                <a:lnTo>
                  <a:pt x="753110" y="2016125"/>
                </a:lnTo>
                <a:close/>
              </a:path>
              <a:path w="2538729" h="2548254">
                <a:moveTo>
                  <a:pt x="790956" y="2001901"/>
                </a:moveTo>
                <a:lnTo>
                  <a:pt x="789101" y="1992693"/>
                </a:lnTo>
                <a:lnTo>
                  <a:pt x="784047" y="1985187"/>
                </a:lnTo>
                <a:lnTo>
                  <a:pt x="776541" y="1980133"/>
                </a:lnTo>
                <a:lnTo>
                  <a:pt x="767334" y="1978279"/>
                </a:lnTo>
                <a:lnTo>
                  <a:pt x="762635" y="1978279"/>
                </a:lnTo>
                <a:lnTo>
                  <a:pt x="762635" y="2006600"/>
                </a:lnTo>
                <a:lnTo>
                  <a:pt x="762635" y="2519934"/>
                </a:lnTo>
                <a:lnTo>
                  <a:pt x="28321" y="2519934"/>
                </a:lnTo>
                <a:lnTo>
                  <a:pt x="28321" y="2006600"/>
                </a:lnTo>
                <a:lnTo>
                  <a:pt x="762635" y="2006600"/>
                </a:lnTo>
                <a:lnTo>
                  <a:pt x="762635" y="1978279"/>
                </a:lnTo>
                <a:lnTo>
                  <a:pt x="23622" y="1978279"/>
                </a:lnTo>
                <a:lnTo>
                  <a:pt x="14401" y="1980133"/>
                </a:lnTo>
                <a:lnTo>
                  <a:pt x="6896" y="1985187"/>
                </a:lnTo>
                <a:lnTo>
                  <a:pt x="1841" y="1992693"/>
                </a:lnTo>
                <a:lnTo>
                  <a:pt x="0" y="2001901"/>
                </a:lnTo>
                <a:lnTo>
                  <a:pt x="0" y="2524633"/>
                </a:lnTo>
                <a:lnTo>
                  <a:pt x="1841" y="2533853"/>
                </a:lnTo>
                <a:lnTo>
                  <a:pt x="6896" y="2541359"/>
                </a:lnTo>
                <a:lnTo>
                  <a:pt x="14401" y="2546413"/>
                </a:lnTo>
                <a:lnTo>
                  <a:pt x="23622" y="2548255"/>
                </a:lnTo>
                <a:lnTo>
                  <a:pt x="767334" y="2548255"/>
                </a:lnTo>
                <a:lnTo>
                  <a:pt x="776541" y="2546413"/>
                </a:lnTo>
                <a:lnTo>
                  <a:pt x="784047" y="2541359"/>
                </a:lnTo>
                <a:lnTo>
                  <a:pt x="789101" y="2533853"/>
                </a:lnTo>
                <a:lnTo>
                  <a:pt x="790956" y="2524633"/>
                </a:lnTo>
                <a:lnTo>
                  <a:pt x="790956" y="2519934"/>
                </a:lnTo>
                <a:lnTo>
                  <a:pt x="790956" y="2006600"/>
                </a:lnTo>
                <a:lnTo>
                  <a:pt x="790956" y="2001901"/>
                </a:lnTo>
                <a:close/>
              </a:path>
              <a:path w="2538729" h="2548254">
                <a:moveTo>
                  <a:pt x="2538349" y="858901"/>
                </a:moveTo>
                <a:lnTo>
                  <a:pt x="2537282" y="857123"/>
                </a:lnTo>
                <a:lnTo>
                  <a:pt x="2527300" y="840486"/>
                </a:lnTo>
                <a:lnTo>
                  <a:pt x="2433193" y="683514"/>
                </a:lnTo>
                <a:lnTo>
                  <a:pt x="2426855" y="676592"/>
                </a:lnTo>
                <a:lnTo>
                  <a:pt x="2418664" y="672744"/>
                </a:lnTo>
                <a:lnTo>
                  <a:pt x="2409634" y="672249"/>
                </a:lnTo>
                <a:lnTo>
                  <a:pt x="2400808" y="675386"/>
                </a:lnTo>
                <a:lnTo>
                  <a:pt x="2393823" y="681723"/>
                </a:lnTo>
                <a:lnTo>
                  <a:pt x="2389975" y="689914"/>
                </a:lnTo>
                <a:lnTo>
                  <a:pt x="2389517" y="698944"/>
                </a:lnTo>
                <a:lnTo>
                  <a:pt x="2392680" y="707771"/>
                </a:lnTo>
                <a:lnTo>
                  <a:pt x="2432164" y="773671"/>
                </a:lnTo>
                <a:lnTo>
                  <a:pt x="1025652" y="0"/>
                </a:lnTo>
                <a:lnTo>
                  <a:pt x="1011936" y="24892"/>
                </a:lnTo>
                <a:lnTo>
                  <a:pt x="2446807" y="814044"/>
                </a:lnTo>
                <a:lnTo>
                  <a:pt x="2428189" y="814501"/>
                </a:lnTo>
                <a:lnTo>
                  <a:pt x="1007364" y="33147"/>
                </a:lnTo>
                <a:lnTo>
                  <a:pt x="1002792" y="41402"/>
                </a:lnTo>
                <a:lnTo>
                  <a:pt x="2409240" y="814971"/>
                </a:lnTo>
                <a:lnTo>
                  <a:pt x="2332609" y="816864"/>
                </a:lnTo>
                <a:lnTo>
                  <a:pt x="2323439" y="818984"/>
                </a:lnTo>
                <a:lnTo>
                  <a:pt x="2316061" y="824230"/>
                </a:lnTo>
                <a:lnTo>
                  <a:pt x="2311209" y="831875"/>
                </a:lnTo>
                <a:lnTo>
                  <a:pt x="2309622" y="841121"/>
                </a:lnTo>
                <a:lnTo>
                  <a:pt x="2311666" y="850239"/>
                </a:lnTo>
                <a:lnTo>
                  <a:pt x="2316924" y="857618"/>
                </a:lnTo>
                <a:lnTo>
                  <a:pt x="2324544" y="862507"/>
                </a:lnTo>
                <a:lnTo>
                  <a:pt x="2333752" y="864108"/>
                </a:lnTo>
                <a:lnTo>
                  <a:pt x="2538349" y="858901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641978" y="3374516"/>
            <a:ext cx="57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5</a:t>
            </a:r>
            <a:r>
              <a:rPr sz="2800" b="1" spc="-5" dirty="0">
                <a:latin typeface="Times New Roman"/>
                <a:cs typeface="Times New Roman"/>
              </a:rPr>
              <a:t>)D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63543" y="4701540"/>
            <a:ext cx="771525" cy="570230"/>
          </a:xfrm>
          <a:custGeom>
            <a:avLst/>
            <a:gdLst/>
            <a:ahLst/>
            <a:cxnLst/>
            <a:rect l="l" t="t" r="r" b="b"/>
            <a:pathLst>
              <a:path w="771525" h="570229">
                <a:moveTo>
                  <a:pt x="747522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546354"/>
                </a:lnTo>
                <a:lnTo>
                  <a:pt x="1851" y="555563"/>
                </a:lnTo>
                <a:lnTo>
                  <a:pt x="6905" y="563070"/>
                </a:lnTo>
                <a:lnTo>
                  <a:pt x="14412" y="568124"/>
                </a:lnTo>
                <a:lnTo>
                  <a:pt x="23622" y="569976"/>
                </a:lnTo>
                <a:lnTo>
                  <a:pt x="747522" y="569976"/>
                </a:lnTo>
                <a:lnTo>
                  <a:pt x="756731" y="568124"/>
                </a:lnTo>
                <a:lnTo>
                  <a:pt x="764238" y="563070"/>
                </a:lnTo>
                <a:lnTo>
                  <a:pt x="769292" y="555563"/>
                </a:lnTo>
                <a:lnTo>
                  <a:pt x="771144" y="546354"/>
                </a:lnTo>
                <a:lnTo>
                  <a:pt x="771144" y="541655"/>
                </a:lnTo>
                <a:lnTo>
                  <a:pt x="28321" y="541655"/>
                </a:lnTo>
                <a:lnTo>
                  <a:pt x="28321" y="28321"/>
                </a:lnTo>
                <a:lnTo>
                  <a:pt x="771144" y="28321"/>
                </a:lnTo>
                <a:lnTo>
                  <a:pt x="771144" y="23622"/>
                </a:lnTo>
                <a:lnTo>
                  <a:pt x="769292" y="14412"/>
                </a:lnTo>
                <a:lnTo>
                  <a:pt x="764238" y="6905"/>
                </a:lnTo>
                <a:lnTo>
                  <a:pt x="756731" y="1851"/>
                </a:lnTo>
                <a:lnTo>
                  <a:pt x="747522" y="0"/>
                </a:lnTo>
                <a:close/>
              </a:path>
              <a:path w="771525" h="570229">
                <a:moveTo>
                  <a:pt x="771144" y="28321"/>
                </a:moveTo>
                <a:lnTo>
                  <a:pt x="742823" y="28321"/>
                </a:lnTo>
                <a:lnTo>
                  <a:pt x="742823" y="541655"/>
                </a:lnTo>
                <a:lnTo>
                  <a:pt x="771144" y="541655"/>
                </a:lnTo>
                <a:lnTo>
                  <a:pt x="771144" y="28321"/>
                </a:lnTo>
                <a:close/>
              </a:path>
              <a:path w="771525" h="570229">
                <a:moveTo>
                  <a:pt x="733298" y="37846"/>
                </a:moveTo>
                <a:lnTo>
                  <a:pt x="37846" y="37846"/>
                </a:lnTo>
                <a:lnTo>
                  <a:pt x="37846" y="532130"/>
                </a:lnTo>
                <a:lnTo>
                  <a:pt x="733298" y="532130"/>
                </a:lnTo>
                <a:lnTo>
                  <a:pt x="733298" y="522732"/>
                </a:lnTo>
                <a:lnTo>
                  <a:pt x="47244" y="522732"/>
                </a:lnTo>
                <a:lnTo>
                  <a:pt x="47244" y="47243"/>
                </a:lnTo>
                <a:lnTo>
                  <a:pt x="733298" y="47243"/>
                </a:lnTo>
                <a:lnTo>
                  <a:pt x="733298" y="37846"/>
                </a:lnTo>
                <a:close/>
              </a:path>
              <a:path w="771525" h="570229">
                <a:moveTo>
                  <a:pt x="733298" y="47243"/>
                </a:moveTo>
                <a:lnTo>
                  <a:pt x="723900" y="47243"/>
                </a:lnTo>
                <a:lnTo>
                  <a:pt x="723900" y="522732"/>
                </a:lnTo>
                <a:lnTo>
                  <a:pt x="733298" y="522732"/>
                </a:lnTo>
                <a:lnTo>
                  <a:pt x="733298" y="4724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565778" y="4746497"/>
            <a:ext cx="540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6</a:t>
            </a:r>
            <a:r>
              <a:rPr sz="2800" b="1" spc="-5" dirty="0">
                <a:latin typeface="Times New Roman"/>
                <a:cs typeface="Times New Roman"/>
              </a:rPr>
              <a:t>)P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201670" y="143957"/>
            <a:ext cx="5340985" cy="6621145"/>
            <a:chOff x="2677667" y="143954"/>
            <a:chExt cx="5340985" cy="6621145"/>
          </a:xfrm>
        </p:grpSpPr>
        <p:sp>
          <p:nvSpPr>
            <p:cNvPr id="39" name="object 39"/>
            <p:cNvSpPr/>
            <p:nvPr/>
          </p:nvSpPr>
          <p:spPr>
            <a:xfrm>
              <a:off x="4560188" y="4191762"/>
              <a:ext cx="1231900" cy="782320"/>
            </a:xfrm>
            <a:custGeom>
              <a:avLst/>
              <a:gdLst/>
              <a:ahLst/>
              <a:cxnLst/>
              <a:rect l="l" t="t" r="r" b="b"/>
              <a:pathLst>
                <a:path w="1231900" h="782320">
                  <a:moveTo>
                    <a:pt x="1152372" y="49639"/>
                  </a:moveTo>
                  <a:lnTo>
                    <a:pt x="1143040" y="49928"/>
                  </a:lnTo>
                  <a:lnTo>
                    <a:pt x="10033" y="757936"/>
                  </a:lnTo>
                  <a:lnTo>
                    <a:pt x="25146" y="782065"/>
                  </a:lnTo>
                  <a:lnTo>
                    <a:pt x="1130571" y="91100"/>
                  </a:lnTo>
                  <a:lnTo>
                    <a:pt x="1152372" y="49639"/>
                  </a:lnTo>
                  <a:close/>
                </a:path>
                <a:path w="1231900" h="782320">
                  <a:moveTo>
                    <a:pt x="1124357" y="50507"/>
                  </a:moveTo>
                  <a:lnTo>
                    <a:pt x="1105340" y="51096"/>
                  </a:lnTo>
                  <a:lnTo>
                    <a:pt x="0" y="741933"/>
                  </a:lnTo>
                  <a:lnTo>
                    <a:pt x="5080" y="749935"/>
                  </a:lnTo>
                  <a:lnTo>
                    <a:pt x="1124357" y="50507"/>
                  </a:lnTo>
                  <a:close/>
                </a:path>
                <a:path w="1231900" h="782320">
                  <a:moveTo>
                    <a:pt x="1220937" y="20827"/>
                  </a:moveTo>
                  <a:lnTo>
                    <a:pt x="1189609" y="20827"/>
                  </a:lnTo>
                  <a:lnTo>
                    <a:pt x="1204595" y="44831"/>
                  </a:lnTo>
                  <a:lnTo>
                    <a:pt x="1130571" y="91100"/>
                  </a:lnTo>
                  <a:lnTo>
                    <a:pt x="1094866" y="159004"/>
                  </a:lnTo>
                  <a:lnTo>
                    <a:pt x="1092217" y="168021"/>
                  </a:lnTo>
                  <a:lnTo>
                    <a:pt x="1093200" y="177038"/>
                  </a:lnTo>
                  <a:lnTo>
                    <a:pt x="1097492" y="185007"/>
                  </a:lnTo>
                  <a:lnTo>
                    <a:pt x="1104773" y="190881"/>
                  </a:lnTo>
                  <a:lnTo>
                    <a:pt x="1113772" y="193530"/>
                  </a:lnTo>
                  <a:lnTo>
                    <a:pt x="1122759" y="192547"/>
                  </a:lnTo>
                  <a:lnTo>
                    <a:pt x="1130722" y="188255"/>
                  </a:lnTo>
                  <a:lnTo>
                    <a:pt x="1136650" y="180975"/>
                  </a:lnTo>
                  <a:lnTo>
                    <a:pt x="1220937" y="20827"/>
                  </a:lnTo>
                  <a:close/>
                </a:path>
                <a:path w="1231900" h="782320">
                  <a:moveTo>
                    <a:pt x="1189609" y="20827"/>
                  </a:moveTo>
                  <a:lnTo>
                    <a:pt x="1179505" y="27141"/>
                  </a:lnTo>
                  <a:lnTo>
                    <a:pt x="1192784" y="48387"/>
                  </a:lnTo>
                  <a:lnTo>
                    <a:pt x="1152372" y="49639"/>
                  </a:lnTo>
                  <a:lnTo>
                    <a:pt x="1130571" y="91100"/>
                  </a:lnTo>
                  <a:lnTo>
                    <a:pt x="1204595" y="44831"/>
                  </a:lnTo>
                  <a:lnTo>
                    <a:pt x="1189609" y="20827"/>
                  </a:lnTo>
                  <a:close/>
                </a:path>
                <a:path w="1231900" h="782320">
                  <a:moveTo>
                    <a:pt x="1231900" y="0"/>
                  </a:moveTo>
                  <a:lnTo>
                    <a:pt x="1027430" y="6223"/>
                  </a:lnTo>
                  <a:lnTo>
                    <a:pt x="1004443" y="30480"/>
                  </a:lnTo>
                  <a:lnTo>
                    <a:pt x="1006627" y="39643"/>
                  </a:lnTo>
                  <a:lnTo>
                    <a:pt x="1011920" y="47021"/>
                  </a:lnTo>
                  <a:lnTo>
                    <a:pt x="1019569" y="51875"/>
                  </a:lnTo>
                  <a:lnTo>
                    <a:pt x="1028826" y="53467"/>
                  </a:lnTo>
                  <a:lnTo>
                    <a:pt x="1105340" y="51096"/>
                  </a:lnTo>
                  <a:lnTo>
                    <a:pt x="1179576" y="4699"/>
                  </a:lnTo>
                  <a:lnTo>
                    <a:pt x="1229426" y="4699"/>
                  </a:lnTo>
                  <a:lnTo>
                    <a:pt x="1231900" y="0"/>
                  </a:lnTo>
                  <a:close/>
                </a:path>
                <a:path w="1231900" h="782320">
                  <a:moveTo>
                    <a:pt x="1179576" y="4699"/>
                  </a:moveTo>
                  <a:lnTo>
                    <a:pt x="1105340" y="51096"/>
                  </a:lnTo>
                  <a:lnTo>
                    <a:pt x="1124357" y="50507"/>
                  </a:lnTo>
                  <a:lnTo>
                    <a:pt x="1165401" y="24858"/>
                  </a:lnTo>
                  <a:lnTo>
                    <a:pt x="1171194" y="13843"/>
                  </a:lnTo>
                  <a:lnTo>
                    <a:pt x="1183030" y="13843"/>
                  </a:lnTo>
                  <a:lnTo>
                    <a:pt x="1184656" y="12826"/>
                  </a:lnTo>
                  <a:lnTo>
                    <a:pt x="1179576" y="4699"/>
                  </a:lnTo>
                  <a:close/>
                </a:path>
                <a:path w="1231900" h="782320">
                  <a:moveTo>
                    <a:pt x="1165401" y="24858"/>
                  </a:moveTo>
                  <a:lnTo>
                    <a:pt x="1124357" y="50507"/>
                  </a:lnTo>
                  <a:lnTo>
                    <a:pt x="1143040" y="49928"/>
                  </a:lnTo>
                  <a:lnTo>
                    <a:pt x="1156712" y="41384"/>
                  </a:lnTo>
                  <a:lnTo>
                    <a:pt x="1165401" y="24858"/>
                  </a:lnTo>
                  <a:close/>
                </a:path>
                <a:path w="1231900" h="782320">
                  <a:moveTo>
                    <a:pt x="1156712" y="41384"/>
                  </a:moveTo>
                  <a:lnTo>
                    <a:pt x="1143040" y="49928"/>
                  </a:lnTo>
                  <a:lnTo>
                    <a:pt x="1152372" y="49639"/>
                  </a:lnTo>
                  <a:lnTo>
                    <a:pt x="1156712" y="41384"/>
                  </a:lnTo>
                  <a:close/>
                </a:path>
                <a:path w="1231900" h="782320">
                  <a:moveTo>
                    <a:pt x="1179505" y="27141"/>
                  </a:moveTo>
                  <a:lnTo>
                    <a:pt x="1156712" y="41384"/>
                  </a:lnTo>
                  <a:lnTo>
                    <a:pt x="1152372" y="49639"/>
                  </a:lnTo>
                  <a:lnTo>
                    <a:pt x="1192784" y="48387"/>
                  </a:lnTo>
                  <a:lnTo>
                    <a:pt x="1179505" y="27141"/>
                  </a:lnTo>
                  <a:close/>
                </a:path>
                <a:path w="1231900" h="782320">
                  <a:moveTo>
                    <a:pt x="1174518" y="19161"/>
                  </a:moveTo>
                  <a:lnTo>
                    <a:pt x="1165401" y="24858"/>
                  </a:lnTo>
                  <a:lnTo>
                    <a:pt x="1156712" y="41384"/>
                  </a:lnTo>
                  <a:lnTo>
                    <a:pt x="1179505" y="27141"/>
                  </a:lnTo>
                  <a:lnTo>
                    <a:pt x="1174518" y="19161"/>
                  </a:lnTo>
                  <a:close/>
                </a:path>
                <a:path w="1231900" h="782320">
                  <a:moveTo>
                    <a:pt x="1229426" y="4699"/>
                  </a:moveTo>
                  <a:lnTo>
                    <a:pt x="1179576" y="4699"/>
                  </a:lnTo>
                  <a:lnTo>
                    <a:pt x="1184656" y="12826"/>
                  </a:lnTo>
                  <a:lnTo>
                    <a:pt x="1174518" y="19161"/>
                  </a:lnTo>
                  <a:lnTo>
                    <a:pt x="1179505" y="27141"/>
                  </a:lnTo>
                  <a:lnTo>
                    <a:pt x="1189609" y="20827"/>
                  </a:lnTo>
                  <a:lnTo>
                    <a:pt x="1220937" y="20827"/>
                  </a:lnTo>
                  <a:lnTo>
                    <a:pt x="1229426" y="4699"/>
                  </a:lnTo>
                  <a:close/>
                </a:path>
                <a:path w="1231900" h="782320">
                  <a:moveTo>
                    <a:pt x="1171194" y="13843"/>
                  </a:moveTo>
                  <a:lnTo>
                    <a:pt x="1165401" y="24858"/>
                  </a:lnTo>
                  <a:lnTo>
                    <a:pt x="1174518" y="19161"/>
                  </a:lnTo>
                  <a:lnTo>
                    <a:pt x="1171194" y="13843"/>
                  </a:lnTo>
                  <a:close/>
                </a:path>
                <a:path w="1231900" h="782320">
                  <a:moveTo>
                    <a:pt x="1183030" y="13843"/>
                  </a:moveTo>
                  <a:lnTo>
                    <a:pt x="1171194" y="13843"/>
                  </a:lnTo>
                  <a:lnTo>
                    <a:pt x="1174518" y="19161"/>
                  </a:lnTo>
                  <a:lnTo>
                    <a:pt x="1183030" y="138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197" y="3717797"/>
              <a:ext cx="245490" cy="24549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9953" y="2667253"/>
              <a:ext cx="194726" cy="22923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620634" y="212598"/>
              <a:ext cx="398145" cy="398145"/>
            </a:xfrm>
            <a:custGeom>
              <a:avLst/>
              <a:gdLst/>
              <a:ahLst/>
              <a:cxnLst/>
              <a:rect l="l" t="t" r="r" b="b"/>
              <a:pathLst>
                <a:path w="398145" h="398145">
                  <a:moveTo>
                    <a:pt x="71608" y="182594"/>
                  </a:moveTo>
                  <a:lnTo>
                    <a:pt x="63023" y="185578"/>
                  </a:lnTo>
                  <a:lnTo>
                    <a:pt x="56201" y="191563"/>
                  </a:lnTo>
                  <a:lnTo>
                    <a:pt x="52070" y="200025"/>
                  </a:lnTo>
                  <a:lnTo>
                    <a:pt x="0" y="397890"/>
                  </a:lnTo>
                  <a:lnTo>
                    <a:pt x="62738" y="381380"/>
                  </a:lnTo>
                  <a:lnTo>
                    <a:pt x="49911" y="381380"/>
                  </a:lnTo>
                  <a:lnTo>
                    <a:pt x="43180" y="374776"/>
                  </a:lnTo>
                  <a:lnTo>
                    <a:pt x="49911" y="368046"/>
                  </a:lnTo>
                  <a:lnTo>
                    <a:pt x="36575" y="368046"/>
                  </a:lnTo>
                  <a:lnTo>
                    <a:pt x="16510" y="347979"/>
                  </a:lnTo>
                  <a:lnTo>
                    <a:pt x="78244" y="286222"/>
                  </a:lnTo>
                  <a:lnTo>
                    <a:pt x="97790" y="211962"/>
                  </a:lnTo>
                  <a:lnTo>
                    <a:pt x="98331" y="202618"/>
                  </a:lnTo>
                  <a:lnTo>
                    <a:pt x="95361" y="194071"/>
                  </a:lnTo>
                  <a:lnTo>
                    <a:pt x="89413" y="187263"/>
                  </a:lnTo>
                  <a:lnTo>
                    <a:pt x="81025" y="183134"/>
                  </a:lnTo>
                  <a:lnTo>
                    <a:pt x="71608" y="182594"/>
                  </a:lnTo>
                  <a:close/>
                </a:path>
                <a:path w="398145" h="398145">
                  <a:moveTo>
                    <a:pt x="51625" y="366331"/>
                  </a:moveTo>
                  <a:lnTo>
                    <a:pt x="43180" y="374776"/>
                  </a:lnTo>
                  <a:lnTo>
                    <a:pt x="49911" y="381380"/>
                  </a:lnTo>
                  <a:lnTo>
                    <a:pt x="60582" y="370713"/>
                  </a:lnTo>
                  <a:lnTo>
                    <a:pt x="56007" y="370713"/>
                  </a:lnTo>
                  <a:lnTo>
                    <a:pt x="51625" y="366331"/>
                  </a:lnTo>
                  <a:close/>
                </a:path>
                <a:path w="398145" h="398145">
                  <a:moveTo>
                    <a:pt x="195272" y="299559"/>
                  </a:moveTo>
                  <a:lnTo>
                    <a:pt x="185928" y="300100"/>
                  </a:lnTo>
                  <a:lnTo>
                    <a:pt x="111668" y="319646"/>
                  </a:lnTo>
                  <a:lnTo>
                    <a:pt x="49911" y="381380"/>
                  </a:lnTo>
                  <a:lnTo>
                    <a:pt x="62738" y="381380"/>
                  </a:lnTo>
                  <a:lnTo>
                    <a:pt x="197866" y="345821"/>
                  </a:lnTo>
                  <a:lnTo>
                    <a:pt x="206327" y="341689"/>
                  </a:lnTo>
                  <a:lnTo>
                    <a:pt x="212312" y="334867"/>
                  </a:lnTo>
                  <a:lnTo>
                    <a:pt x="215296" y="326282"/>
                  </a:lnTo>
                  <a:lnTo>
                    <a:pt x="214757" y="316864"/>
                  </a:lnTo>
                  <a:lnTo>
                    <a:pt x="210627" y="308477"/>
                  </a:lnTo>
                  <a:lnTo>
                    <a:pt x="203819" y="302529"/>
                  </a:lnTo>
                  <a:lnTo>
                    <a:pt x="195272" y="299559"/>
                  </a:lnTo>
                  <a:close/>
                </a:path>
                <a:path w="398145" h="398145">
                  <a:moveTo>
                    <a:pt x="59137" y="358819"/>
                  </a:moveTo>
                  <a:lnTo>
                    <a:pt x="51625" y="366331"/>
                  </a:lnTo>
                  <a:lnTo>
                    <a:pt x="56007" y="370713"/>
                  </a:lnTo>
                  <a:lnTo>
                    <a:pt x="59137" y="358819"/>
                  </a:lnTo>
                  <a:close/>
                </a:path>
                <a:path w="398145" h="398145">
                  <a:moveTo>
                    <a:pt x="111668" y="319646"/>
                  </a:moveTo>
                  <a:lnTo>
                    <a:pt x="93539" y="324417"/>
                  </a:lnTo>
                  <a:lnTo>
                    <a:pt x="59137" y="358819"/>
                  </a:lnTo>
                  <a:lnTo>
                    <a:pt x="56007" y="370713"/>
                  </a:lnTo>
                  <a:lnTo>
                    <a:pt x="60582" y="370713"/>
                  </a:lnTo>
                  <a:lnTo>
                    <a:pt x="111668" y="319646"/>
                  </a:lnTo>
                  <a:close/>
                </a:path>
                <a:path w="398145" h="398145">
                  <a:moveTo>
                    <a:pt x="78244" y="286222"/>
                  </a:moveTo>
                  <a:lnTo>
                    <a:pt x="16510" y="347979"/>
                  </a:lnTo>
                  <a:lnTo>
                    <a:pt x="36575" y="368046"/>
                  </a:lnTo>
                  <a:lnTo>
                    <a:pt x="44956" y="359662"/>
                  </a:lnTo>
                  <a:lnTo>
                    <a:pt x="27178" y="341884"/>
                  </a:lnTo>
                  <a:lnTo>
                    <a:pt x="66305" y="331585"/>
                  </a:lnTo>
                  <a:lnTo>
                    <a:pt x="78244" y="286222"/>
                  </a:lnTo>
                  <a:close/>
                </a:path>
                <a:path w="398145" h="398145">
                  <a:moveTo>
                    <a:pt x="44956" y="359662"/>
                  </a:moveTo>
                  <a:lnTo>
                    <a:pt x="36575" y="368046"/>
                  </a:lnTo>
                  <a:lnTo>
                    <a:pt x="49911" y="368046"/>
                  </a:lnTo>
                  <a:lnTo>
                    <a:pt x="51625" y="366331"/>
                  </a:lnTo>
                  <a:lnTo>
                    <a:pt x="44956" y="359662"/>
                  </a:lnTo>
                  <a:close/>
                </a:path>
                <a:path w="398145" h="398145">
                  <a:moveTo>
                    <a:pt x="63904" y="340707"/>
                  </a:moveTo>
                  <a:lnTo>
                    <a:pt x="44956" y="359662"/>
                  </a:lnTo>
                  <a:lnTo>
                    <a:pt x="51625" y="366331"/>
                  </a:lnTo>
                  <a:lnTo>
                    <a:pt x="59137" y="358819"/>
                  </a:lnTo>
                  <a:lnTo>
                    <a:pt x="63904" y="340707"/>
                  </a:lnTo>
                  <a:close/>
                </a:path>
                <a:path w="398145" h="398145">
                  <a:moveTo>
                    <a:pt x="66305" y="331585"/>
                  </a:moveTo>
                  <a:lnTo>
                    <a:pt x="27178" y="341884"/>
                  </a:lnTo>
                  <a:lnTo>
                    <a:pt x="44956" y="359662"/>
                  </a:lnTo>
                  <a:lnTo>
                    <a:pt x="63904" y="340707"/>
                  </a:lnTo>
                  <a:lnTo>
                    <a:pt x="66305" y="331585"/>
                  </a:lnTo>
                  <a:close/>
                </a:path>
                <a:path w="398145" h="398145">
                  <a:moveTo>
                    <a:pt x="93539" y="324417"/>
                  </a:moveTo>
                  <a:lnTo>
                    <a:pt x="75421" y="329186"/>
                  </a:lnTo>
                  <a:lnTo>
                    <a:pt x="63904" y="340707"/>
                  </a:lnTo>
                  <a:lnTo>
                    <a:pt x="59137" y="358819"/>
                  </a:lnTo>
                  <a:lnTo>
                    <a:pt x="93539" y="324417"/>
                  </a:lnTo>
                  <a:close/>
                </a:path>
                <a:path w="398145" h="398145">
                  <a:moveTo>
                    <a:pt x="75421" y="329186"/>
                  </a:moveTo>
                  <a:lnTo>
                    <a:pt x="66305" y="331585"/>
                  </a:lnTo>
                  <a:lnTo>
                    <a:pt x="63904" y="340707"/>
                  </a:lnTo>
                  <a:lnTo>
                    <a:pt x="75421" y="329186"/>
                  </a:lnTo>
                  <a:close/>
                </a:path>
                <a:path w="398145" h="398145">
                  <a:moveTo>
                    <a:pt x="364363" y="0"/>
                  </a:moveTo>
                  <a:lnTo>
                    <a:pt x="78244" y="286222"/>
                  </a:lnTo>
                  <a:lnTo>
                    <a:pt x="66305" y="331585"/>
                  </a:lnTo>
                  <a:lnTo>
                    <a:pt x="75421" y="329186"/>
                  </a:lnTo>
                  <a:lnTo>
                    <a:pt x="384429" y="20066"/>
                  </a:lnTo>
                  <a:lnTo>
                    <a:pt x="364363" y="0"/>
                  </a:lnTo>
                  <a:close/>
                </a:path>
                <a:path w="398145" h="398145">
                  <a:moveTo>
                    <a:pt x="391160" y="26797"/>
                  </a:moveTo>
                  <a:lnTo>
                    <a:pt x="93539" y="324417"/>
                  </a:lnTo>
                  <a:lnTo>
                    <a:pt x="111668" y="319646"/>
                  </a:lnTo>
                  <a:lnTo>
                    <a:pt x="397891" y="33527"/>
                  </a:lnTo>
                  <a:lnTo>
                    <a:pt x="391160" y="26797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0434" y="143954"/>
              <a:ext cx="236219" cy="20358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701289" y="4607812"/>
              <a:ext cx="457200" cy="2133600"/>
            </a:xfrm>
            <a:custGeom>
              <a:avLst/>
              <a:gdLst/>
              <a:ahLst/>
              <a:cxnLst/>
              <a:rect l="l" t="t" r="r" b="b"/>
              <a:pathLst>
                <a:path w="457200" h="2133600">
                  <a:moveTo>
                    <a:pt x="457200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457200" y="2133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77667" y="4584192"/>
              <a:ext cx="504825" cy="2181225"/>
            </a:xfrm>
            <a:custGeom>
              <a:avLst/>
              <a:gdLst/>
              <a:ahLst/>
              <a:cxnLst/>
              <a:rect l="l" t="t" r="r" b="b"/>
              <a:pathLst>
                <a:path w="504825" h="2181225">
                  <a:moveTo>
                    <a:pt x="480821" y="0"/>
                  </a:moveTo>
                  <a:lnTo>
                    <a:pt x="23621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1"/>
                  </a:lnTo>
                  <a:lnTo>
                    <a:pt x="0" y="2157220"/>
                  </a:lnTo>
                  <a:lnTo>
                    <a:pt x="1851" y="2166415"/>
                  </a:lnTo>
                  <a:lnTo>
                    <a:pt x="6905" y="2173924"/>
                  </a:lnTo>
                  <a:lnTo>
                    <a:pt x="14412" y="2178987"/>
                  </a:lnTo>
                  <a:lnTo>
                    <a:pt x="23621" y="2180843"/>
                  </a:lnTo>
                  <a:lnTo>
                    <a:pt x="480821" y="2180842"/>
                  </a:lnTo>
                  <a:lnTo>
                    <a:pt x="490031" y="2178986"/>
                  </a:lnTo>
                  <a:lnTo>
                    <a:pt x="497538" y="2173924"/>
                  </a:lnTo>
                  <a:lnTo>
                    <a:pt x="502592" y="2166415"/>
                  </a:lnTo>
                  <a:lnTo>
                    <a:pt x="504444" y="2157220"/>
                  </a:lnTo>
                  <a:lnTo>
                    <a:pt x="504444" y="2152496"/>
                  </a:lnTo>
                  <a:lnTo>
                    <a:pt x="28320" y="2152496"/>
                  </a:lnTo>
                  <a:lnTo>
                    <a:pt x="28320" y="28320"/>
                  </a:lnTo>
                  <a:lnTo>
                    <a:pt x="504444" y="28320"/>
                  </a:lnTo>
                  <a:lnTo>
                    <a:pt x="504444" y="23621"/>
                  </a:lnTo>
                  <a:lnTo>
                    <a:pt x="502592" y="14412"/>
                  </a:lnTo>
                  <a:lnTo>
                    <a:pt x="497538" y="6905"/>
                  </a:lnTo>
                  <a:lnTo>
                    <a:pt x="490031" y="1851"/>
                  </a:lnTo>
                  <a:lnTo>
                    <a:pt x="480821" y="0"/>
                  </a:lnTo>
                  <a:close/>
                </a:path>
                <a:path w="504825" h="2181225">
                  <a:moveTo>
                    <a:pt x="504444" y="28320"/>
                  </a:moveTo>
                  <a:lnTo>
                    <a:pt x="476123" y="28320"/>
                  </a:lnTo>
                  <a:lnTo>
                    <a:pt x="476123" y="2152496"/>
                  </a:lnTo>
                  <a:lnTo>
                    <a:pt x="504444" y="2152496"/>
                  </a:lnTo>
                  <a:lnTo>
                    <a:pt x="504444" y="28320"/>
                  </a:lnTo>
                  <a:close/>
                </a:path>
                <a:path w="504825" h="2181225">
                  <a:moveTo>
                    <a:pt x="466598" y="37845"/>
                  </a:moveTo>
                  <a:lnTo>
                    <a:pt x="37845" y="37845"/>
                  </a:lnTo>
                  <a:lnTo>
                    <a:pt x="37845" y="2143048"/>
                  </a:lnTo>
                  <a:lnTo>
                    <a:pt x="466598" y="2143048"/>
                  </a:lnTo>
                  <a:lnTo>
                    <a:pt x="466598" y="2133599"/>
                  </a:lnTo>
                  <a:lnTo>
                    <a:pt x="47243" y="2133599"/>
                  </a:lnTo>
                  <a:lnTo>
                    <a:pt x="47243" y="47243"/>
                  </a:lnTo>
                  <a:lnTo>
                    <a:pt x="466598" y="47243"/>
                  </a:lnTo>
                  <a:lnTo>
                    <a:pt x="466598" y="37845"/>
                  </a:lnTo>
                  <a:close/>
                </a:path>
                <a:path w="504825" h="2181225">
                  <a:moveTo>
                    <a:pt x="466598" y="47243"/>
                  </a:moveTo>
                  <a:lnTo>
                    <a:pt x="457200" y="47243"/>
                  </a:lnTo>
                  <a:lnTo>
                    <a:pt x="457200" y="2133599"/>
                  </a:lnTo>
                  <a:lnTo>
                    <a:pt x="466598" y="2133599"/>
                  </a:lnTo>
                  <a:lnTo>
                    <a:pt x="466598" y="472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362957" y="5048927"/>
            <a:ext cx="269304" cy="1615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b="1" spc="-5" dirty="0">
                <a:latin typeface="Times New Roman"/>
                <a:cs typeface="Times New Roman"/>
              </a:rPr>
              <a:t>Peroneus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tertius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524003" y="885444"/>
            <a:ext cx="3301365" cy="417830"/>
            <a:chOff x="0" y="885444"/>
            <a:chExt cx="3301365" cy="417830"/>
          </a:xfrm>
        </p:grpSpPr>
        <p:sp>
          <p:nvSpPr>
            <p:cNvPr id="48" name="object 48"/>
            <p:cNvSpPr/>
            <p:nvPr/>
          </p:nvSpPr>
          <p:spPr>
            <a:xfrm>
              <a:off x="0" y="909066"/>
              <a:ext cx="3277870" cy="370840"/>
            </a:xfrm>
            <a:custGeom>
              <a:avLst/>
              <a:gdLst/>
              <a:ahLst/>
              <a:cxnLst/>
              <a:rect l="l" t="t" r="r" b="b"/>
              <a:pathLst>
                <a:path w="3277870" h="370840">
                  <a:moveTo>
                    <a:pt x="3277362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3277362" y="370332"/>
                  </a:lnTo>
                  <a:lnTo>
                    <a:pt x="32773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885444"/>
              <a:ext cx="3301365" cy="417830"/>
            </a:xfrm>
            <a:custGeom>
              <a:avLst/>
              <a:gdLst/>
              <a:ahLst/>
              <a:cxnLst/>
              <a:rect l="l" t="t" r="r" b="b"/>
              <a:pathLst>
                <a:path w="3301365" h="417830">
                  <a:moveTo>
                    <a:pt x="3277362" y="0"/>
                  </a:moveTo>
                  <a:lnTo>
                    <a:pt x="0" y="0"/>
                  </a:lnTo>
                  <a:lnTo>
                    <a:pt x="0" y="28320"/>
                  </a:lnTo>
                  <a:lnTo>
                    <a:pt x="3272663" y="28320"/>
                  </a:lnTo>
                  <a:lnTo>
                    <a:pt x="3272663" y="389254"/>
                  </a:lnTo>
                  <a:lnTo>
                    <a:pt x="0" y="389254"/>
                  </a:lnTo>
                  <a:lnTo>
                    <a:pt x="0" y="417575"/>
                  </a:lnTo>
                  <a:lnTo>
                    <a:pt x="3277362" y="417575"/>
                  </a:lnTo>
                  <a:lnTo>
                    <a:pt x="3286571" y="415724"/>
                  </a:lnTo>
                  <a:lnTo>
                    <a:pt x="3294078" y="410670"/>
                  </a:lnTo>
                  <a:lnTo>
                    <a:pt x="3299132" y="403163"/>
                  </a:lnTo>
                  <a:lnTo>
                    <a:pt x="3300984" y="393953"/>
                  </a:lnTo>
                  <a:lnTo>
                    <a:pt x="3300984" y="23621"/>
                  </a:lnTo>
                  <a:lnTo>
                    <a:pt x="3299132" y="14412"/>
                  </a:lnTo>
                  <a:lnTo>
                    <a:pt x="3294078" y="6905"/>
                  </a:lnTo>
                  <a:lnTo>
                    <a:pt x="3286571" y="1851"/>
                  </a:lnTo>
                  <a:lnTo>
                    <a:pt x="3277362" y="0"/>
                  </a:lnTo>
                  <a:close/>
                </a:path>
                <a:path w="3301365" h="417830">
                  <a:moveTo>
                    <a:pt x="3263138" y="37845"/>
                  </a:moveTo>
                  <a:lnTo>
                    <a:pt x="1219" y="37845"/>
                  </a:lnTo>
                  <a:lnTo>
                    <a:pt x="1219" y="379729"/>
                  </a:lnTo>
                  <a:lnTo>
                    <a:pt x="3263138" y="379729"/>
                  </a:lnTo>
                  <a:lnTo>
                    <a:pt x="3263138" y="370331"/>
                  </a:lnTo>
                  <a:lnTo>
                    <a:pt x="10668" y="370331"/>
                  </a:lnTo>
                  <a:lnTo>
                    <a:pt x="10668" y="47243"/>
                  </a:lnTo>
                  <a:lnTo>
                    <a:pt x="3263138" y="47243"/>
                  </a:lnTo>
                  <a:lnTo>
                    <a:pt x="3263138" y="37845"/>
                  </a:lnTo>
                  <a:close/>
                </a:path>
                <a:path w="3301365" h="417830">
                  <a:moveTo>
                    <a:pt x="3263138" y="47243"/>
                  </a:moveTo>
                  <a:lnTo>
                    <a:pt x="3253740" y="47243"/>
                  </a:lnTo>
                  <a:lnTo>
                    <a:pt x="3253740" y="370331"/>
                  </a:lnTo>
                  <a:lnTo>
                    <a:pt x="3263138" y="370331"/>
                  </a:lnTo>
                  <a:lnTo>
                    <a:pt x="3263138" y="472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589633" y="458088"/>
            <a:ext cx="3243580" cy="77597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5400">
              <a:spcBef>
                <a:spcPts val="894"/>
              </a:spcBef>
            </a:pPr>
            <a:r>
              <a:rPr b="1" spc="-5" dirty="0">
                <a:latin typeface="Times New Roman"/>
                <a:cs typeface="Times New Roman"/>
              </a:rPr>
              <a:t>FROM MEDI</a:t>
            </a:r>
            <a:r>
              <a:rPr b="1" spc="-15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L</a:t>
            </a:r>
            <a:r>
              <a:rPr b="1" spc="-130" dirty="0">
                <a:latin typeface="Times New Roman"/>
                <a:cs typeface="Times New Roman"/>
              </a:rPr>
              <a:t> </a:t>
            </a:r>
            <a:r>
              <a:rPr b="1" spc="-45" dirty="0">
                <a:latin typeface="Times New Roman"/>
                <a:cs typeface="Times New Roman"/>
              </a:rPr>
              <a:t>T</a:t>
            </a:r>
            <a:r>
              <a:rPr b="1" spc="-5" dirty="0">
                <a:latin typeface="Times New Roman"/>
                <a:cs typeface="Times New Roman"/>
              </a:rPr>
              <a:t>O L</a:t>
            </a:r>
            <a:r>
              <a:rPr b="1" spc="-145" dirty="0">
                <a:latin typeface="Times New Roman"/>
                <a:cs typeface="Times New Roman"/>
              </a:rPr>
              <a:t>A</a:t>
            </a:r>
            <a:r>
              <a:rPr b="1" spc="-5" dirty="0">
                <a:latin typeface="Times New Roman"/>
                <a:cs typeface="Times New Roman"/>
              </a:rPr>
              <a:t>TER</a:t>
            </a:r>
            <a:r>
              <a:rPr b="1" spc="-1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L</a:t>
            </a:r>
            <a:endParaRPr>
              <a:latin typeface="Times New Roman"/>
              <a:cs typeface="Times New Roman"/>
            </a:endParaRPr>
          </a:p>
          <a:p>
            <a:pPr marL="12700">
              <a:spcBef>
                <a:spcPts val="795"/>
              </a:spcBef>
            </a:pP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front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medial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malleolus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3714" y="3"/>
            <a:ext cx="4245428" cy="674913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48758" y="4629150"/>
            <a:ext cx="28575" cy="2228850"/>
          </a:xfrm>
          <a:custGeom>
            <a:avLst/>
            <a:gdLst/>
            <a:ahLst/>
            <a:cxnLst/>
            <a:rect l="l" t="t" r="r" b="b"/>
            <a:pathLst>
              <a:path w="28575" h="2228850">
                <a:moveTo>
                  <a:pt x="0" y="2228850"/>
                </a:moveTo>
                <a:lnTo>
                  <a:pt x="28321" y="2228850"/>
                </a:lnTo>
                <a:lnTo>
                  <a:pt x="28321" y="0"/>
                </a:lnTo>
                <a:lnTo>
                  <a:pt x="0" y="0"/>
                </a:lnTo>
                <a:lnTo>
                  <a:pt x="0" y="2228850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8758" y="758"/>
            <a:ext cx="28575" cy="381000"/>
          </a:xfrm>
          <a:custGeom>
            <a:avLst/>
            <a:gdLst/>
            <a:ahLst/>
            <a:cxnLst/>
            <a:rect l="l" t="t" r="r" b="b"/>
            <a:pathLst>
              <a:path w="28575" h="381000">
                <a:moveTo>
                  <a:pt x="0" y="381003"/>
                </a:moveTo>
                <a:lnTo>
                  <a:pt x="28321" y="381003"/>
                </a:lnTo>
                <a:lnTo>
                  <a:pt x="28321" y="0"/>
                </a:lnTo>
                <a:lnTo>
                  <a:pt x="0" y="0"/>
                </a:lnTo>
                <a:lnTo>
                  <a:pt x="0" y="38100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6605" y="4629150"/>
            <a:ext cx="9525" cy="2228850"/>
          </a:xfrm>
          <a:custGeom>
            <a:avLst/>
            <a:gdLst/>
            <a:ahLst/>
            <a:cxnLst/>
            <a:rect l="l" t="t" r="r" b="b"/>
            <a:pathLst>
              <a:path w="9525" h="2228850">
                <a:moveTo>
                  <a:pt x="0" y="2228850"/>
                </a:moveTo>
                <a:lnTo>
                  <a:pt x="9398" y="2228850"/>
                </a:lnTo>
                <a:lnTo>
                  <a:pt x="9398" y="0"/>
                </a:lnTo>
                <a:lnTo>
                  <a:pt x="0" y="0"/>
                </a:lnTo>
                <a:lnTo>
                  <a:pt x="0" y="2228850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1269"/>
            <a:ext cx="4739640" cy="4652010"/>
          </a:xfrm>
          <a:custGeom>
            <a:avLst/>
            <a:gdLst/>
            <a:ahLst/>
            <a:cxnLst/>
            <a:rect l="l" t="t" r="r" b="b"/>
            <a:pathLst>
              <a:path w="4739640" h="4652010">
                <a:moveTo>
                  <a:pt x="4701794" y="394716"/>
                </a:moveTo>
                <a:lnTo>
                  <a:pt x="4692396" y="394716"/>
                </a:lnTo>
                <a:lnTo>
                  <a:pt x="4692396" y="404114"/>
                </a:lnTo>
                <a:lnTo>
                  <a:pt x="4692396" y="4604258"/>
                </a:lnTo>
                <a:lnTo>
                  <a:pt x="24384" y="4604258"/>
                </a:lnTo>
                <a:lnTo>
                  <a:pt x="24384" y="404114"/>
                </a:lnTo>
                <a:lnTo>
                  <a:pt x="4692396" y="404114"/>
                </a:lnTo>
                <a:lnTo>
                  <a:pt x="4692396" y="394716"/>
                </a:lnTo>
                <a:lnTo>
                  <a:pt x="14935" y="394716"/>
                </a:lnTo>
                <a:lnTo>
                  <a:pt x="14935" y="4613656"/>
                </a:lnTo>
                <a:lnTo>
                  <a:pt x="4701794" y="4613656"/>
                </a:lnTo>
                <a:lnTo>
                  <a:pt x="4701794" y="4604258"/>
                </a:lnTo>
                <a:lnTo>
                  <a:pt x="4701794" y="404114"/>
                </a:lnTo>
                <a:lnTo>
                  <a:pt x="4701794" y="394716"/>
                </a:lnTo>
                <a:close/>
              </a:path>
              <a:path w="4739640" h="4652010">
                <a:moveTo>
                  <a:pt x="4739640" y="380492"/>
                </a:moveTo>
                <a:lnTo>
                  <a:pt x="4737786" y="371284"/>
                </a:lnTo>
                <a:lnTo>
                  <a:pt x="4732731" y="363778"/>
                </a:lnTo>
                <a:lnTo>
                  <a:pt x="4725225" y="358724"/>
                </a:lnTo>
                <a:lnTo>
                  <a:pt x="4716018" y="356870"/>
                </a:lnTo>
                <a:lnTo>
                  <a:pt x="4711319" y="356870"/>
                </a:lnTo>
                <a:lnTo>
                  <a:pt x="4711319" y="385191"/>
                </a:lnTo>
                <a:lnTo>
                  <a:pt x="4711319" y="4623181"/>
                </a:lnTo>
                <a:lnTo>
                  <a:pt x="5486" y="4623181"/>
                </a:lnTo>
                <a:lnTo>
                  <a:pt x="5486" y="385191"/>
                </a:lnTo>
                <a:lnTo>
                  <a:pt x="4711319" y="385191"/>
                </a:lnTo>
                <a:lnTo>
                  <a:pt x="4711319" y="356870"/>
                </a:lnTo>
                <a:lnTo>
                  <a:pt x="4572000" y="356870"/>
                </a:lnTo>
                <a:lnTo>
                  <a:pt x="4572000" y="0"/>
                </a:lnTo>
                <a:lnTo>
                  <a:pt x="4562602" y="0"/>
                </a:lnTo>
                <a:lnTo>
                  <a:pt x="4562602" y="356870"/>
                </a:lnTo>
                <a:lnTo>
                  <a:pt x="762" y="356870"/>
                </a:lnTo>
                <a:lnTo>
                  <a:pt x="0" y="357035"/>
                </a:lnTo>
                <a:lnTo>
                  <a:pt x="0" y="4651349"/>
                </a:lnTo>
                <a:lnTo>
                  <a:pt x="762" y="4651502"/>
                </a:lnTo>
                <a:lnTo>
                  <a:pt x="4716018" y="4651502"/>
                </a:lnTo>
                <a:lnTo>
                  <a:pt x="4725225" y="4649660"/>
                </a:lnTo>
                <a:lnTo>
                  <a:pt x="4732731" y="4644606"/>
                </a:lnTo>
                <a:lnTo>
                  <a:pt x="4737786" y="4637100"/>
                </a:lnTo>
                <a:lnTo>
                  <a:pt x="4739640" y="4627880"/>
                </a:lnTo>
                <a:lnTo>
                  <a:pt x="4739640" y="4623181"/>
                </a:lnTo>
                <a:lnTo>
                  <a:pt x="4739640" y="385191"/>
                </a:lnTo>
                <a:lnTo>
                  <a:pt x="4739640" y="380492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02742" y="2507107"/>
            <a:ext cx="3314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95262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 </a:t>
            </a:r>
            <a:r>
              <a:rPr sz="2400" b="1" dirty="0">
                <a:latin typeface="Times New Roman"/>
                <a:cs typeface="Times New Roman"/>
              </a:rPr>
              <a:t>e r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5" dirty="0">
                <a:latin typeface="Times New Roman"/>
                <a:cs typeface="Times New Roman"/>
              </a:rPr>
              <a:t> n 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 s	b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5439" y="3170430"/>
            <a:ext cx="3729354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900" i="1" spc="-45" dirty="0">
                <a:latin typeface="Times New Roman"/>
                <a:cs typeface="Times New Roman"/>
              </a:rPr>
              <a:t>In</a:t>
            </a:r>
            <a:r>
              <a:rPr sz="1900" i="1" spc="-50" dirty="0">
                <a:latin typeface="Times New Roman"/>
                <a:cs typeface="Times New Roman"/>
              </a:rPr>
              <a:t>s</a:t>
            </a:r>
            <a:r>
              <a:rPr sz="1900" i="1" spc="-80" dirty="0">
                <a:latin typeface="Times New Roman"/>
                <a:cs typeface="Times New Roman"/>
              </a:rPr>
              <a:t>er</a:t>
            </a:r>
            <a:r>
              <a:rPr sz="1900" i="1" spc="-50" dirty="0">
                <a:latin typeface="Times New Roman"/>
                <a:cs typeface="Times New Roman"/>
              </a:rPr>
              <a:t>t</a:t>
            </a:r>
            <a:r>
              <a:rPr sz="1900" i="1" spc="-65" dirty="0">
                <a:latin typeface="Times New Roman"/>
                <a:cs typeface="Times New Roman"/>
              </a:rPr>
              <a:t>ion:</a:t>
            </a:r>
            <a:r>
              <a:rPr sz="1900" i="1" spc="-1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Ba</a:t>
            </a:r>
            <a:r>
              <a:rPr b="1" spc="-10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fifth metatarsal </a:t>
            </a:r>
            <a:r>
              <a:rPr b="1" spc="-1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10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24003" y="0"/>
            <a:ext cx="8482965" cy="425450"/>
            <a:chOff x="0" y="0"/>
            <a:chExt cx="8482965" cy="425450"/>
          </a:xfrm>
        </p:grpSpPr>
        <p:sp>
          <p:nvSpPr>
            <p:cNvPr id="10" name="object 10"/>
            <p:cNvSpPr/>
            <p:nvPr/>
          </p:nvSpPr>
          <p:spPr>
            <a:xfrm>
              <a:off x="0" y="761"/>
              <a:ext cx="8459470" cy="401320"/>
            </a:xfrm>
            <a:custGeom>
              <a:avLst/>
              <a:gdLst/>
              <a:ahLst/>
              <a:cxnLst/>
              <a:rect l="l" t="t" r="r" b="b"/>
              <a:pathLst>
                <a:path w="8459470" h="401320">
                  <a:moveTo>
                    <a:pt x="8458962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8458962" y="400811"/>
                  </a:lnTo>
                  <a:lnTo>
                    <a:pt x="845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8482965" cy="425450"/>
            </a:xfrm>
            <a:custGeom>
              <a:avLst/>
              <a:gdLst/>
              <a:ahLst/>
              <a:cxnLst/>
              <a:rect l="l" t="t" r="r" b="b"/>
              <a:pathLst>
                <a:path w="8482965" h="425450">
                  <a:moveTo>
                    <a:pt x="8482430" y="0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8454263" y="5460"/>
                  </a:lnTo>
                  <a:lnTo>
                    <a:pt x="8454263" y="396875"/>
                  </a:lnTo>
                  <a:lnTo>
                    <a:pt x="0" y="396875"/>
                  </a:lnTo>
                  <a:lnTo>
                    <a:pt x="0" y="425196"/>
                  </a:lnTo>
                  <a:lnTo>
                    <a:pt x="8458962" y="425196"/>
                  </a:lnTo>
                  <a:lnTo>
                    <a:pt x="8468171" y="423344"/>
                  </a:lnTo>
                  <a:lnTo>
                    <a:pt x="8475678" y="418290"/>
                  </a:lnTo>
                  <a:lnTo>
                    <a:pt x="8480732" y="410783"/>
                  </a:lnTo>
                  <a:lnTo>
                    <a:pt x="8482584" y="401574"/>
                  </a:lnTo>
                  <a:lnTo>
                    <a:pt x="8482584" y="761"/>
                  </a:lnTo>
                  <a:lnTo>
                    <a:pt x="8482430" y="0"/>
                  </a:lnTo>
                  <a:close/>
                </a:path>
                <a:path w="8482965" h="425450">
                  <a:moveTo>
                    <a:pt x="8444738" y="14985"/>
                  </a:moveTo>
                  <a:lnTo>
                    <a:pt x="0" y="14985"/>
                  </a:lnTo>
                  <a:lnTo>
                    <a:pt x="0" y="24383"/>
                  </a:lnTo>
                  <a:lnTo>
                    <a:pt x="8435340" y="24383"/>
                  </a:lnTo>
                  <a:lnTo>
                    <a:pt x="8435340" y="377951"/>
                  </a:lnTo>
                  <a:lnTo>
                    <a:pt x="0" y="377951"/>
                  </a:lnTo>
                  <a:lnTo>
                    <a:pt x="0" y="387350"/>
                  </a:lnTo>
                  <a:lnTo>
                    <a:pt x="8444738" y="387350"/>
                  </a:lnTo>
                  <a:lnTo>
                    <a:pt x="8444738" y="14985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26543" y="0"/>
            <a:ext cx="8121015" cy="262956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spcBef>
                <a:spcPts val="605"/>
              </a:spcBef>
              <a:tabLst>
                <a:tab pos="1389380" algn="l"/>
                <a:tab pos="1777364" algn="l"/>
                <a:tab pos="2331085" algn="l"/>
                <a:tab pos="3500754" algn="l"/>
                <a:tab pos="4626610" algn="l"/>
                <a:tab pos="6681470" algn="l"/>
                <a:tab pos="7070725" algn="l"/>
                <a:tab pos="7623175" algn="l"/>
              </a:tabLst>
            </a:pPr>
            <a:r>
              <a:rPr sz="2100" b="1" i="1" spc="345" dirty="0">
                <a:latin typeface="Times New Roman"/>
                <a:cs typeface="Times New Roman"/>
              </a:rPr>
              <a:t>C</a:t>
            </a:r>
            <a:r>
              <a:rPr sz="2100" b="1" i="1" spc="-50" dirty="0">
                <a:latin typeface="Times New Roman"/>
                <a:cs typeface="Times New Roman"/>
              </a:rPr>
              <a:t>o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-55" dirty="0">
                <a:latin typeface="Times New Roman"/>
                <a:cs typeface="Times New Roman"/>
              </a:rPr>
              <a:t>n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80" dirty="0">
                <a:latin typeface="Times New Roman"/>
                <a:cs typeface="Times New Roman"/>
              </a:rPr>
              <a:t>t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250" dirty="0">
                <a:latin typeface="Times New Roman"/>
                <a:cs typeface="Times New Roman"/>
              </a:rPr>
              <a:t>e</a:t>
            </a:r>
            <a:r>
              <a:rPr sz="2100" b="1" i="1" spc="-55" dirty="0">
                <a:latin typeface="Times New Roman"/>
                <a:cs typeface="Times New Roman"/>
              </a:rPr>
              <a:t>n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80" dirty="0">
                <a:latin typeface="Times New Roman"/>
                <a:cs typeface="Times New Roman"/>
              </a:rPr>
              <a:t>t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-40" dirty="0">
                <a:latin typeface="Times New Roman"/>
                <a:cs typeface="Times New Roman"/>
              </a:rPr>
              <a:t>s</a:t>
            </a:r>
            <a:r>
              <a:rPr sz="2100" b="1" i="1" dirty="0">
                <a:latin typeface="Times New Roman"/>
                <a:cs typeface="Times New Roman"/>
              </a:rPr>
              <a:t>	</a:t>
            </a:r>
            <a:r>
              <a:rPr sz="2100" b="1" i="1" spc="-50" dirty="0">
                <a:latin typeface="Times New Roman"/>
                <a:cs typeface="Times New Roman"/>
              </a:rPr>
              <a:t>o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-35" dirty="0">
                <a:latin typeface="Times New Roman"/>
                <a:cs typeface="Times New Roman"/>
              </a:rPr>
              <a:t>f</a:t>
            </a:r>
            <a:r>
              <a:rPr sz="2100" b="1" i="1" dirty="0">
                <a:latin typeface="Times New Roman"/>
                <a:cs typeface="Times New Roman"/>
              </a:rPr>
              <a:t>	</a:t>
            </a:r>
            <a:r>
              <a:rPr sz="2100" b="1" i="1" spc="380" dirty="0">
                <a:latin typeface="Times New Roman"/>
                <a:cs typeface="Times New Roman"/>
              </a:rPr>
              <a:t>t</a:t>
            </a:r>
            <a:r>
              <a:rPr sz="2100" b="1" i="1" spc="-55" dirty="0">
                <a:latin typeface="Times New Roman"/>
                <a:cs typeface="Times New Roman"/>
              </a:rPr>
              <a:t>h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-45" dirty="0">
                <a:latin typeface="Times New Roman"/>
                <a:cs typeface="Times New Roman"/>
              </a:rPr>
              <a:t>e</a:t>
            </a:r>
            <a:r>
              <a:rPr sz="2100" b="1" i="1" dirty="0">
                <a:latin typeface="Times New Roman"/>
                <a:cs typeface="Times New Roman"/>
              </a:rPr>
              <a:t>	</a:t>
            </a:r>
            <a:r>
              <a:rPr sz="2100" b="1" i="1" spc="340" dirty="0">
                <a:latin typeface="Times New Roman"/>
                <a:cs typeface="Times New Roman"/>
              </a:rPr>
              <a:t>L</a:t>
            </a:r>
            <a:r>
              <a:rPr sz="2100" b="1" i="1" spc="-50" dirty="0">
                <a:latin typeface="Times New Roman"/>
                <a:cs typeface="Times New Roman"/>
              </a:rPr>
              <a:t>a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80" dirty="0">
                <a:latin typeface="Times New Roman"/>
                <a:cs typeface="Times New Roman"/>
              </a:rPr>
              <a:t>t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-45" dirty="0">
                <a:latin typeface="Times New Roman"/>
                <a:cs typeface="Times New Roman"/>
              </a:rPr>
              <a:t>e</a:t>
            </a:r>
            <a:r>
              <a:rPr sz="2100" b="1" i="1" spc="-229" dirty="0">
                <a:latin typeface="Times New Roman"/>
                <a:cs typeface="Times New Roman"/>
              </a:rPr>
              <a:t> </a:t>
            </a:r>
            <a:r>
              <a:rPr sz="2100" b="1" i="1" spc="365" dirty="0">
                <a:latin typeface="Times New Roman"/>
                <a:cs typeface="Times New Roman"/>
              </a:rPr>
              <a:t>r</a:t>
            </a:r>
            <a:r>
              <a:rPr sz="2100" b="1" i="1" spc="-50" dirty="0">
                <a:latin typeface="Times New Roman"/>
                <a:cs typeface="Times New Roman"/>
              </a:rPr>
              <a:t>a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-30" dirty="0">
                <a:latin typeface="Times New Roman"/>
                <a:cs typeface="Times New Roman"/>
              </a:rPr>
              <a:t>l</a:t>
            </a:r>
            <a:r>
              <a:rPr sz="2100" b="1" i="1" dirty="0">
                <a:latin typeface="Times New Roman"/>
                <a:cs typeface="Times New Roman"/>
              </a:rPr>
              <a:t>	</a:t>
            </a:r>
            <a:r>
              <a:rPr sz="2100" b="1" i="1" spc="114" dirty="0">
                <a:latin typeface="Times New Roman"/>
                <a:cs typeface="Times New Roman"/>
              </a:rPr>
              <a:t>F</a:t>
            </a:r>
            <a:r>
              <a:rPr sz="2100" b="1" i="1" spc="-50" dirty="0">
                <a:latin typeface="Times New Roman"/>
                <a:cs typeface="Times New Roman"/>
              </a:rPr>
              <a:t>a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-40" dirty="0">
                <a:latin typeface="Times New Roman"/>
                <a:cs typeface="Times New Roman"/>
              </a:rPr>
              <a:t>s</a:t>
            </a:r>
            <a:r>
              <a:rPr sz="2100" b="1" i="1" spc="-229" dirty="0">
                <a:latin typeface="Times New Roman"/>
                <a:cs typeface="Times New Roman"/>
              </a:rPr>
              <a:t> </a:t>
            </a:r>
            <a:r>
              <a:rPr sz="2100" b="1" i="1" spc="-45" dirty="0">
                <a:latin typeface="Times New Roman"/>
                <a:cs typeface="Times New Roman"/>
              </a:rPr>
              <a:t>c</a:t>
            </a:r>
            <a:r>
              <a:rPr sz="2100" b="1" i="1" spc="-229" dirty="0">
                <a:latin typeface="Times New Roman"/>
                <a:cs typeface="Times New Roman"/>
              </a:rPr>
              <a:t> </a:t>
            </a:r>
            <a:r>
              <a:rPr sz="2100" b="1" i="1" spc="-30" dirty="0">
                <a:latin typeface="Times New Roman"/>
                <a:cs typeface="Times New Roman"/>
              </a:rPr>
              <a:t>i</a:t>
            </a:r>
            <a:r>
              <a:rPr sz="2100" b="1" i="1" spc="-235" dirty="0">
                <a:latin typeface="Times New Roman"/>
                <a:cs typeface="Times New Roman"/>
              </a:rPr>
              <a:t> </a:t>
            </a:r>
            <a:r>
              <a:rPr sz="2100" b="1" i="1" spc="-50" dirty="0">
                <a:latin typeface="Times New Roman"/>
                <a:cs typeface="Times New Roman"/>
              </a:rPr>
              <a:t>a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-30" dirty="0">
                <a:latin typeface="Times New Roman"/>
                <a:cs typeface="Times New Roman"/>
              </a:rPr>
              <a:t>l</a:t>
            </a:r>
            <a:r>
              <a:rPr sz="2100" b="1" i="1" dirty="0">
                <a:latin typeface="Times New Roman"/>
                <a:cs typeface="Times New Roman"/>
              </a:rPr>
              <a:t>	</a:t>
            </a:r>
            <a:r>
              <a:rPr sz="2100" b="1" i="1" spc="345" dirty="0">
                <a:latin typeface="Times New Roman"/>
                <a:cs typeface="Times New Roman"/>
              </a:rPr>
              <a:t>C</a:t>
            </a:r>
            <a:r>
              <a:rPr sz="2100" b="1" i="1" spc="-50" dirty="0">
                <a:latin typeface="Times New Roman"/>
                <a:cs typeface="Times New Roman"/>
              </a:rPr>
              <a:t>o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330" dirty="0">
                <a:latin typeface="Times New Roman"/>
                <a:cs typeface="Times New Roman"/>
              </a:rPr>
              <a:t>m</a:t>
            </a:r>
            <a:r>
              <a:rPr sz="2100" b="1" i="1" spc="360" dirty="0">
                <a:latin typeface="Times New Roman"/>
                <a:cs typeface="Times New Roman"/>
              </a:rPr>
              <a:t>p</a:t>
            </a:r>
            <a:r>
              <a:rPr sz="2100" b="1" i="1" spc="-50" dirty="0">
                <a:latin typeface="Times New Roman"/>
                <a:cs typeface="Times New Roman"/>
              </a:rPr>
              <a:t>a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70" dirty="0">
                <a:latin typeface="Times New Roman"/>
                <a:cs typeface="Times New Roman"/>
              </a:rPr>
              <a:t>r</a:t>
            </a:r>
            <a:r>
              <a:rPr sz="2100" b="1" i="1" spc="-229" dirty="0">
                <a:latin typeface="Times New Roman"/>
                <a:cs typeface="Times New Roman"/>
              </a:rPr>
              <a:t> </a:t>
            </a:r>
            <a:r>
              <a:rPr sz="2100" b="1" i="1" spc="380" dirty="0">
                <a:latin typeface="Times New Roman"/>
                <a:cs typeface="Times New Roman"/>
              </a:rPr>
              <a:t>t</a:t>
            </a:r>
            <a:r>
              <a:rPr sz="2100" b="1" i="1" spc="330" dirty="0">
                <a:latin typeface="Times New Roman"/>
                <a:cs typeface="Times New Roman"/>
              </a:rPr>
              <a:t>m</a:t>
            </a:r>
            <a:r>
              <a:rPr sz="2100" b="1" i="1" spc="250" dirty="0">
                <a:latin typeface="Times New Roman"/>
                <a:cs typeface="Times New Roman"/>
              </a:rPr>
              <a:t>e</a:t>
            </a:r>
            <a:r>
              <a:rPr sz="2100" b="1" i="1" spc="229" dirty="0">
                <a:latin typeface="Times New Roman"/>
                <a:cs typeface="Times New Roman"/>
              </a:rPr>
              <a:t>n</a:t>
            </a:r>
            <a:r>
              <a:rPr sz="2100" b="1" i="1" spc="80" dirty="0">
                <a:latin typeface="Times New Roman"/>
                <a:cs typeface="Times New Roman"/>
              </a:rPr>
              <a:t>t</a:t>
            </a:r>
            <a:r>
              <a:rPr sz="2100" b="1" i="1" dirty="0">
                <a:latin typeface="Times New Roman"/>
                <a:cs typeface="Times New Roman"/>
              </a:rPr>
              <a:t>	</a:t>
            </a:r>
            <a:r>
              <a:rPr sz="2100" b="1" i="1" spc="-50" dirty="0">
                <a:latin typeface="Times New Roman"/>
                <a:cs typeface="Times New Roman"/>
              </a:rPr>
              <a:t>o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-35" dirty="0">
                <a:latin typeface="Times New Roman"/>
                <a:cs typeface="Times New Roman"/>
              </a:rPr>
              <a:t>f</a:t>
            </a:r>
            <a:r>
              <a:rPr sz="2100" b="1" i="1" dirty="0">
                <a:latin typeface="Times New Roman"/>
                <a:cs typeface="Times New Roman"/>
              </a:rPr>
              <a:t>	</a:t>
            </a:r>
            <a:r>
              <a:rPr sz="2100" b="1" i="1" spc="380" dirty="0">
                <a:latin typeface="Times New Roman"/>
                <a:cs typeface="Times New Roman"/>
              </a:rPr>
              <a:t>t</a:t>
            </a:r>
            <a:r>
              <a:rPr sz="2100" b="1" i="1" spc="-55" dirty="0">
                <a:latin typeface="Times New Roman"/>
                <a:cs typeface="Times New Roman"/>
              </a:rPr>
              <a:t>h</a:t>
            </a:r>
            <a:r>
              <a:rPr sz="2100" b="1" i="1" spc="-225" dirty="0">
                <a:latin typeface="Times New Roman"/>
                <a:cs typeface="Times New Roman"/>
              </a:rPr>
              <a:t> </a:t>
            </a:r>
            <a:r>
              <a:rPr sz="2100" b="1" i="1" spc="-45" dirty="0">
                <a:latin typeface="Times New Roman"/>
                <a:cs typeface="Times New Roman"/>
              </a:rPr>
              <a:t>e</a:t>
            </a:r>
            <a:r>
              <a:rPr sz="2100" b="1" i="1" dirty="0">
                <a:latin typeface="Times New Roman"/>
                <a:cs typeface="Times New Roman"/>
              </a:rPr>
              <a:t>	</a:t>
            </a:r>
            <a:r>
              <a:rPr sz="2100" b="1" i="1" spc="340" dirty="0">
                <a:latin typeface="Times New Roman"/>
                <a:cs typeface="Times New Roman"/>
              </a:rPr>
              <a:t>L</a:t>
            </a:r>
            <a:r>
              <a:rPr sz="2100" b="1" i="1" spc="250" dirty="0">
                <a:latin typeface="Times New Roman"/>
                <a:cs typeface="Times New Roman"/>
              </a:rPr>
              <a:t>e</a:t>
            </a:r>
            <a:r>
              <a:rPr sz="2100" b="1" i="1" spc="-50" dirty="0">
                <a:latin typeface="Times New Roman"/>
                <a:cs typeface="Times New Roman"/>
              </a:rPr>
              <a:t>g</a:t>
            </a:r>
            <a:endParaRPr sz="2100">
              <a:latin typeface="Times New Roman"/>
              <a:cs typeface="Times New Roman"/>
            </a:endParaRPr>
          </a:p>
          <a:p>
            <a:pPr marL="331470" indent="-243840">
              <a:spcBef>
                <a:spcPts val="570"/>
              </a:spcBef>
              <a:buSzPct val="95833"/>
              <a:buFont typeface="Wingdings"/>
              <a:buChar char=""/>
              <a:tabLst>
                <a:tab pos="332105" algn="l"/>
              </a:tabLst>
            </a:pPr>
            <a:r>
              <a:rPr sz="2400" dirty="0">
                <a:latin typeface="Times New Roman"/>
                <a:cs typeface="Times New Roman"/>
              </a:rPr>
              <a:t>Muscles:</a:t>
            </a:r>
            <a:endParaRPr sz="2400">
              <a:latin typeface="Times New Roman"/>
              <a:cs typeface="Times New Roman"/>
            </a:endParaRPr>
          </a:p>
          <a:p>
            <a:pPr marL="88265">
              <a:lnSpc>
                <a:spcPts val="2840"/>
              </a:lnSpc>
              <a:tabLst>
                <a:tab pos="2044064" algn="l"/>
              </a:tabLst>
            </a:pPr>
            <a:r>
              <a:rPr sz="2400" b="1" dirty="0">
                <a:latin typeface="Times New Roman"/>
                <a:cs typeface="Times New Roman"/>
              </a:rPr>
              <a:t>P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 r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n </a:t>
            </a:r>
            <a:r>
              <a:rPr sz="2400" b="1" dirty="0">
                <a:latin typeface="Times New Roman"/>
                <a:cs typeface="Times New Roman"/>
              </a:rPr>
              <a:t>e </a:t>
            </a:r>
            <a:r>
              <a:rPr sz="2400" b="1" spc="-5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	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88265" marR="3964940">
              <a:lnSpc>
                <a:spcPts val="2160"/>
              </a:lnSpc>
              <a:spcBef>
                <a:spcPts val="130"/>
              </a:spcBef>
            </a:pPr>
            <a:r>
              <a:rPr sz="1900" i="1" spc="-55" dirty="0">
                <a:latin typeface="Times New Roman"/>
                <a:cs typeface="Times New Roman"/>
              </a:rPr>
              <a:t>Origin</a:t>
            </a:r>
            <a:r>
              <a:rPr spc="-55" dirty="0">
                <a:latin typeface="Times New Roman"/>
                <a:cs typeface="Times New Roman"/>
              </a:rPr>
              <a:t>: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from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lateral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surface of </a:t>
            </a:r>
            <a:r>
              <a:rPr b="1" spc="-5" dirty="0">
                <a:latin typeface="Times New Roman"/>
                <a:cs typeface="Times New Roman"/>
              </a:rPr>
              <a:t>shaft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fibula</a:t>
            </a:r>
            <a:endParaRPr>
              <a:latin typeface="Times New Roman"/>
              <a:cs typeface="Times New Roman"/>
            </a:endParaRPr>
          </a:p>
          <a:p>
            <a:pPr marL="88265">
              <a:lnSpc>
                <a:spcPts val="2100"/>
              </a:lnSpc>
            </a:pPr>
            <a:r>
              <a:rPr sz="1900" i="1" spc="-60" dirty="0">
                <a:latin typeface="Times New Roman"/>
                <a:cs typeface="Times New Roman"/>
              </a:rPr>
              <a:t>Insertion:</a:t>
            </a:r>
            <a:r>
              <a:rPr sz="1900" i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Base</a:t>
            </a:r>
            <a:r>
              <a:rPr b="1" dirty="0">
                <a:latin typeface="Times New Roman"/>
                <a:cs typeface="Times New Roman"/>
              </a:rPr>
              <a:t> of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first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metatarsal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88265" marR="4117340">
              <a:lnSpc>
                <a:spcPts val="2160"/>
              </a:lnSpc>
              <a:spcBef>
                <a:spcPts val="65"/>
              </a:spcBef>
            </a:pPr>
            <a:r>
              <a:rPr b="1" dirty="0">
                <a:latin typeface="Times New Roman"/>
                <a:cs typeface="Times New Roman"/>
              </a:rPr>
              <a:t>medial </a:t>
            </a:r>
            <a:r>
              <a:rPr b="1" spc="-5" dirty="0">
                <a:latin typeface="Times New Roman"/>
                <a:cs typeface="Times New Roman"/>
              </a:rPr>
              <a:t>cuneiform bone </a:t>
            </a:r>
            <a:r>
              <a:rPr spc="-5" dirty="0">
                <a:latin typeface="Times New Roman"/>
                <a:cs typeface="Times New Roman"/>
              </a:rPr>
              <a:t>(passes </a:t>
            </a:r>
            <a:r>
              <a:rPr dirty="0">
                <a:latin typeface="Times New Roman"/>
                <a:cs typeface="Times New Roman"/>
              </a:rPr>
              <a:t>through 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groove </a:t>
            </a:r>
            <a:r>
              <a:rPr dirty="0">
                <a:latin typeface="Times New Roman"/>
                <a:cs typeface="Times New Roman"/>
              </a:rPr>
              <a:t>in the Cuboid bone.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24000" y="3136392"/>
            <a:ext cx="4236720" cy="3615054"/>
            <a:chOff x="0" y="3136392"/>
            <a:chExt cx="4236720" cy="3615054"/>
          </a:xfrm>
        </p:grpSpPr>
        <p:sp>
          <p:nvSpPr>
            <p:cNvPr id="14" name="object 14"/>
            <p:cNvSpPr/>
            <p:nvPr/>
          </p:nvSpPr>
          <p:spPr>
            <a:xfrm>
              <a:off x="0" y="3160014"/>
              <a:ext cx="3963670" cy="1108075"/>
            </a:xfrm>
            <a:custGeom>
              <a:avLst/>
              <a:gdLst/>
              <a:ahLst/>
              <a:cxnLst/>
              <a:rect l="l" t="t" r="r" b="b"/>
              <a:pathLst>
                <a:path w="3963670" h="1108075">
                  <a:moveTo>
                    <a:pt x="3963162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3963162" y="1107948"/>
                  </a:lnTo>
                  <a:lnTo>
                    <a:pt x="3963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136392"/>
              <a:ext cx="3987165" cy="1155700"/>
            </a:xfrm>
            <a:custGeom>
              <a:avLst/>
              <a:gdLst/>
              <a:ahLst/>
              <a:cxnLst/>
              <a:rect l="l" t="t" r="r" b="b"/>
              <a:pathLst>
                <a:path w="3987165" h="1155700">
                  <a:moveTo>
                    <a:pt x="3963162" y="0"/>
                  </a:moveTo>
                  <a:lnTo>
                    <a:pt x="0" y="0"/>
                  </a:lnTo>
                  <a:lnTo>
                    <a:pt x="0" y="28321"/>
                  </a:lnTo>
                  <a:lnTo>
                    <a:pt x="3958463" y="28321"/>
                  </a:lnTo>
                  <a:lnTo>
                    <a:pt x="3958463" y="1126871"/>
                  </a:lnTo>
                  <a:lnTo>
                    <a:pt x="0" y="1126871"/>
                  </a:lnTo>
                  <a:lnTo>
                    <a:pt x="0" y="1155192"/>
                  </a:lnTo>
                  <a:lnTo>
                    <a:pt x="3963162" y="1155192"/>
                  </a:lnTo>
                  <a:lnTo>
                    <a:pt x="3972371" y="1153340"/>
                  </a:lnTo>
                  <a:lnTo>
                    <a:pt x="3979878" y="1148286"/>
                  </a:lnTo>
                  <a:lnTo>
                    <a:pt x="3984932" y="1140779"/>
                  </a:lnTo>
                  <a:lnTo>
                    <a:pt x="3986784" y="1131570"/>
                  </a:lnTo>
                  <a:lnTo>
                    <a:pt x="3986784" y="23622"/>
                  </a:lnTo>
                  <a:lnTo>
                    <a:pt x="3984932" y="14412"/>
                  </a:lnTo>
                  <a:lnTo>
                    <a:pt x="3979878" y="6905"/>
                  </a:lnTo>
                  <a:lnTo>
                    <a:pt x="3972371" y="1851"/>
                  </a:lnTo>
                  <a:lnTo>
                    <a:pt x="3963162" y="0"/>
                  </a:lnTo>
                  <a:close/>
                </a:path>
                <a:path w="3987165" h="1155700">
                  <a:moveTo>
                    <a:pt x="3948938" y="37846"/>
                  </a:moveTo>
                  <a:lnTo>
                    <a:pt x="0" y="37846"/>
                  </a:lnTo>
                  <a:lnTo>
                    <a:pt x="0" y="47244"/>
                  </a:lnTo>
                  <a:lnTo>
                    <a:pt x="3939540" y="47244"/>
                  </a:lnTo>
                  <a:lnTo>
                    <a:pt x="3939540" y="1107948"/>
                  </a:lnTo>
                  <a:lnTo>
                    <a:pt x="0" y="1107948"/>
                  </a:lnTo>
                  <a:lnTo>
                    <a:pt x="0" y="1117346"/>
                  </a:lnTo>
                  <a:lnTo>
                    <a:pt x="3948938" y="1117346"/>
                  </a:lnTo>
                  <a:lnTo>
                    <a:pt x="3948938" y="37846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334" y="4267962"/>
              <a:ext cx="3827145" cy="830580"/>
            </a:xfrm>
            <a:custGeom>
              <a:avLst/>
              <a:gdLst/>
              <a:ahLst/>
              <a:cxnLst/>
              <a:rect l="l" t="t" r="r" b="b"/>
              <a:pathLst>
                <a:path w="3827145" h="830579">
                  <a:moveTo>
                    <a:pt x="3826764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3826764" y="830580"/>
                  </a:lnTo>
                  <a:lnTo>
                    <a:pt x="3826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712" y="4244339"/>
              <a:ext cx="3874135" cy="2506980"/>
            </a:xfrm>
            <a:custGeom>
              <a:avLst/>
              <a:gdLst/>
              <a:ahLst/>
              <a:cxnLst/>
              <a:rect l="l" t="t" r="r" b="b"/>
              <a:pathLst>
                <a:path w="3874135" h="2506979">
                  <a:moveTo>
                    <a:pt x="3764534" y="927862"/>
                  </a:moveTo>
                  <a:lnTo>
                    <a:pt x="83515" y="927862"/>
                  </a:lnTo>
                  <a:lnTo>
                    <a:pt x="83515" y="2469184"/>
                  </a:lnTo>
                  <a:lnTo>
                    <a:pt x="3764534" y="2469184"/>
                  </a:lnTo>
                  <a:lnTo>
                    <a:pt x="3764534" y="2459748"/>
                  </a:lnTo>
                  <a:lnTo>
                    <a:pt x="92964" y="2459736"/>
                  </a:lnTo>
                  <a:lnTo>
                    <a:pt x="92964" y="937260"/>
                  </a:lnTo>
                  <a:lnTo>
                    <a:pt x="3755136" y="937260"/>
                  </a:lnTo>
                  <a:lnTo>
                    <a:pt x="3755136" y="2459736"/>
                  </a:lnTo>
                  <a:lnTo>
                    <a:pt x="3764534" y="2459748"/>
                  </a:lnTo>
                  <a:lnTo>
                    <a:pt x="3764534" y="937260"/>
                  </a:lnTo>
                  <a:lnTo>
                    <a:pt x="3764534" y="927862"/>
                  </a:lnTo>
                  <a:close/>
                </a:path>
                <a:path w="3874135" h="2506979">
                  <a:moveTo>
                    <a:pt x="3802380" y="913638"/>
                  </a:moveTo>
                  <a:lnTo>
                    <a:pt x="3800525" y="904430"/>
                  </a:lnTo>
                  <a:lnTo>
                    <a:pt x="3795471" y="896924"/>
                  </a:lnTo>
                  <a:lnTo>
                    <a:pt x="3787965" y="891870"/>
                  </a:lnTo>
                  <a:lnTo>
                    <a:pt x="3778758" y="890016"/>
                  </a:lnTo>
                  <a:lnTo>
                    <a:pt x="3774059" y="890016"/>
                  </a:lnTo>
                  <a:lnTo>
                    <a:pt x="3774059" y="918337"/>
                  </a:lnTo>
                  <a:lnTo>
                    <a:pt x="3774059" y="2478633"/>
                  </a:lnTo>
                  <a:lnTo>
                    <a:pt x="74066" y="2478633"/>
                  </a:lnTo>
                  <a:lnTo>
                    <a:pt x="74066" y="918337"/>
                  </a:lnTo>
                  <a:lnTo>
                    <a:pt x="3774059" y="918337"/>
                  </a:lnTo>
                  <a:lnTo>
                    <a:pt x="3774059" y="890016"/>
                  </a:lnTo>
                  <a:lnTo>
                    <a:pt x="69342" y="890016"/>
                  </a:lnTo>
                  <a:lnTo>
                    <a:pt x="60147" y="891870"/>
                  </a:lnTo>
                  <a:lnTo>
                    <a:pt x="52628" y="896924"/>
                  </a:lnTo>
                  <a:lnTo>
                    <a:pt x="47574" y="904430"/>
                  </a:lnTo>
                  <a:lnTo>
                    <a:pt x="45707" y="913638"/>
                  </a:lnTo>
                  <a:lnTo>
                    <a:pt x="45707" y="2483358"/>
                  </a:lnTo>
                  <a:lnTo>
                    <a:pt x="47574" y="2492552"/>
                  </a:lnTo>
                  <a:lnTo>
                    <a:pt x="52628" y="2500071"/>
                  </a:lnTo>
                  <a:lnTo>
                    <a:pt x="60147" y="2505125"/>
                  </a:lnTo>
                  <a:lnTo>
                    <a:pt x="69342" y="2506980"/>
                  </a:lnTo>
                  <a:lnTo>
                    <a:pt x="3778758" y="2506980"/>
                  </a:lnTo>
                  <a:lnTo>
                    <a:pt x="3787965" y="2505125"/>
                  </a:lnTo>
                  <a:lnTo>
                    <a:pt x="3795471" y="2500071"/>
                  </a:lnTo>
                  <a:lnTo>
                    <a:pt x="3800525" y="2492552"/>
                  </a:lnTo>
                  <a:lnTo>
                    <a:pt x="3802380" y="2483358"/>
                  </a:lnTo>
                  <a:lnTo>
                    <a:pt x="3802380" y="2478633"/>
                  </a:lnTo>
                  <a:lnTo>
                    <a:pt x="3802380" y="918337"/>
                  </a:lnTo>
                  <a:lnTo>
                    <a:pt x="3802380" y="913638"/>
                  </a:lnTo>
                  <a:close/>
                </a:path>
                <a:path w="3874135" h="2506979">
                  <a:moveTo>
                    <a:pt x="3836162" y="37846"/>
                  </a:moveTo>
                  <a:lnTo>
                    <a:pt x="3826764" y="37846"/>
                  </a:lnTo>
                  <a:lnTo>
                    <a:pt x="3826764" y="47244"/>
                  </a:lnTo>
                  <a:lnTo>
                    <a:pt x="3826764" y="830580"/>
                  </a:lnTo>
                  <a:lnTo>
                    <a:pt x="47244" y="830580"/>
                  </a:lnTo>
                  <a:lnTo>
                    <a:pt x="47244" y="47244"/>
                  </a:lnTo>
                  <a:lnTo>
                    <a:pt x="3826764" y="47244"/>
                  </a:lnTo>
                  <a:lnTo>
                    <a:pt x="3826764" y="37846"/>
                  </a:lnTo>
                  <a:lnTo>
                    <a:pt x="37795" y="37846"/>
                  </a:lnTo>
                  <a:lnTo>
                    <a:pt x="37795" y="839978"/>
                  </a:lnTo>
                  <a:lnTo>
                    <a:pt x="3836162" y="839978"/>
                  </a:lnTo>
                  <a:lnTo>
                    <a:pt x="3836162" y="830580"/>
                  </a:lnTo>
                  <a:lnTo>
                    <a:pt x="3836162" y="47244"/>
                  </a:lnTo>
                  <a:lnTo>
                    <a:pt x="3836162" y="37846"/>
                  </a:lnTo>
                  <a:close/>
                </a:path>
                <a:path w="3874135" h="2506979">
                  <a:moveTo>
                    <a:pt x="3874008" y="23622"/>
                  </a:moveTo>
                  <a:lnTo>
                    <a:pt x="3872153" y="14414"/>
                  </a:lnTo>
                  <a:lnTo>
                    <a:pt x="3867099" y="6908"/>
                  </a:lnTo>
                  <a:lnTo>
                    <a:pt x="3859593" y="1854"/>
                  </a:lnTo>
                  <a:lnTo>
                    <a:pt x="3850386" y="0"/>
                  </a:lnTo>
                  <a:lnTo>
                    <a:pt x="23622" y="0"/>
                  </a:lnTo>
                  <a:lnTo>
                    <a:pt x="14427" y="1854"/>
                  </a:lnTo>
                  <a:lnTo>
                    <a:pt x="6908" y="6908"/>
                  </a:lnTo>
                  <a:lnTo>
                    <a:pt x="1854" y="14414"/>
                  </a:lnTo>
                  <a:lnTo>
                    <a:pt x="0" y="23622"/>
                  </a:lnTo>
                  <a:lnTo>
                    <a:pt x="0" y="854202"/>
                  </a:lnTo>
                  <a:lnTo>
                    <a:pt x="1854" y="863422"/>
                  </a:lnTo>
                  <a:lnTo>
                    <a:pt x="6908" y="870927"/>
                  </a:lnTo>
                  <a:lnTo>
                    <a:pt x="14427" y="875982"/>
                  </a:lnTo>
                  <a:lnTo>
                    <a:pt x="23622" y="877824"/>
                  </a:lnTo>
                  <a:lnTo>
                    <a:pt x="3850386" y="877824"/>
                  </a:lnTo>
                  <a:lnTo>
                    <a:pt x="3859593" y="875982"/>
                  </a:lnTo>
                  <a:lnTo>
                    <a:pt x="3867099" y="870927"/>
                  </a:lnTo>
                  <a:lnTo>
                    <a:pt x="3872153" y="863422"/>
                  </a:lnTo>
                  <a:lnTo>
                    <a:pt x="3874008" y="854202"/>
                  </a:lnTo>
                  <a:lnTo>
                    <a:pt x="3874008" y="849515"/>
                  </a:lnTo>
                  <a:lnTo>
                    <a:pt x="28346" y="849503"/>
                  </a:lnTo>
                  <a:lnTo>
                    <a:pt x="28346" y="28321"/>
                  </a:lnTo>
                  <a:lnTo>
                    <a:pt x="3845687" y="28321"/>
                  </a:lnTo>
                  <a:lnTo>
                    <a:pt x="3845687" y="849503"/>
                  </a:lnTo>
                  <a:lnTo>
                    <a:pt x="3874008" y="849515"/>
                  </a:lnTo>
                  <a:lnTo>
                    <a:pt x="3874008" y="28321"/>
                  </a:lnTo>
                  <a:lnTo>
                    <a:pt x="3874008" y="23622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95732" y="2840469"/>
            <a:ext cx="4020185" cy="38315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685">
              <a:spcBef>
                <a:spcPts val="280"/>
              </a:spcBef>
            </a:pPr>
            <a:r>
              <a:rPr sz="1900" i="1" spc="-75" dirty="0">
                <a:latin typeface="Times New Roman"/>
                <a:cs typeface="Times New Roman"/>
              </a:rPr>
              <a:t>Origin:</a:t>
            </a:r>
            <a:r>
              <a:rPr sz="1900" i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Lateral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surface of</a:t>
            </a:r>
            <a:r>
              <a:rPr b="1" spc="-5" dirty="0">
                <a:latin typeface="Times New Roman"/>
                <a:cs typeface="Times New Roman"/>
              </a:rPr>
              <a:t> shaft</a:t>
            </a:r>
            <a:r>
              <a:rPr b="1" dirty="0">
                <a:latin typeface="Times New Roman"/>
                <a:cs typeface="Times New Roman"/>
              </a:rPr>
              <a:t> of fibula</a:t>
            </a:r>
            <a:endParaRPr>
              <a:latin typeface="Times New Roman"/>
              <a:cs typeface="Times New Roman"/>
            </a:endParaRPr>
          </a:p>
          <a:p>
            <a:pPr marL="366395" indent="-243204">
              <a:spcBef>
                <a:spcPts val="229"/>
              </a:spcBef>
              <a:buSzPct val="95833"/>
              <a:buFont typeface="Wingdings"/>
              <a:buChar char=""/>
              <a:tabLst>
                <a:tab pos="367030" algn="l"/>
              </a:tabLst>
            </a:pPr>
            <a:r>
              <a:rPr sz="2400" b="1" dirty="0">
                <a:latin typeface="Times New Roman"/>
                <a:cs typeface="Times New Roman"/>
              </a:rPr>
              <a:t>Blood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supply: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Branches</a:t>
            </a:r>
            <a:endParaRPr sz="2400">
              <a:latin typeface="Times New Roman"/>
              <a:cs typeface="Times New Roman"/>
            </a:endParaRPr>
          </a:p>
          <a:p>
            <a:pPr marL="187960"/>
            <a:r>
              <a:rPr sz="2400" b="1" spc="-15" dirty="0">
                <a:latin typeface="Times New Roman"/>
                <a:cs typeface="Times New Roman"/>
              </a:rPr>
              <a:t>from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10" dirty="0">
                <a:latin typeface="Times New Roman"/>
                <a:cs typeface="Times New Roman"/>
              </a:rPr>
              <a:t> peroneal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artery</a:t>
            </a:r>
            <a:endParaRPr sz="2400">
              <a:latin typeface="Times New Roman"/>
              <a:cs typeface="Times New Roman"/>
            </a:endParaRPr>
          </a:p>
          <a:p>
            <a:pPr marL="12700">
              <a:spcBef>
                <a:spcPts val="25"/>
              </a:spcBef>
            </a:pPr>
            <a:r>
              <a:rPr b="1" spc="-5" dirty="0">
                <a:latin typeface="Times New Roman"/>
                <a:cs typeface="Times New Roman"/>
              </a:rPr>
              <a:t>(branch </a:t>
            </a:r>
            <a:r>
              <a:rPr b="1" spc="-10" dirty="0">
                <a:latin typeface="Times New Roman"/>
                <a:cs typeface="Times New Roman"/>
              </a:rPr>
              <a:t>from </a:t>
            </a:r>
            <a:r>
              <a:rPr b="1" spc="-5" dirty="0">
                <a:latin typeface="Times New Roman"/>
                <a:cs typeface="Times New Roman"/>
              </a:rPr>
              <a:t>posterior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tibial artery)</a:t>
            </a:r>
            <a:endParaRPr>
              <a:latin typeface="Times New Roman"/>
              <a:cs typeface="Times New Roman"/>
            </a:endParaRPr>
          </a:p>
          <a:p>
            <a:pPr marL="687705" marR="5080" lvl="1" indent="-687705">
              <a:spcBef>
                <a:spcPts val="780"/>
              </a:spcBef>
              <a:buSzPct val="95833"/>
              <a:buFont typeface="Wingdings"/>
              <a:buChar char=""/>
              <a:tabLst>
                <a:tab pos="687705" algn="l"/>
              </a:tabLst>
            </a:pPr>
            <a:r>
              <a:rPr sz="2400" b="1" dirty="0">
                <a:latin typeface="Times New Roman"/>
                <a:cs typeface="Times New Roman"/>
              </a:rPr>
              <a:t>Nerve </a:t>
            </a:r>
            <a:r>
              <a:rPr sz="2400" b="1" spc="-5" dirty="0">
                <a:latin typeface="Times New Roman"/>
                <a:cs typeface="Times New Roman"/>
              </a:rPr>
              <a:t>supply: Superficial </a:t>
            </a:r>
            <a:r>
              <a:rPr sz="2400" b="1" spc="-5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peroneal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nerve</a:t>
            </a:r>
            <a:endParaRPr sz="2400">
              <a:latin typeface="Times New Roman"/>
              <a:cs typeface="Times New Roman"/>
            </a:endParaRPr>
          </a:p>
          <a:p>
            <a:pPr marL="690245" marR="73025" lvl="1" indent="-690245">
              <a:lnSpc>
                <a:spcPct val="100899"/>
              </a:lnSpc>
              <a:spcBef>
                <a:spcPts val="1205"/>
              </a:spcBef>
              <a:buSzPct val="95000"/>
              <a:buFont typeface="Wingdings"/>
              <a:buChar char=""/>
              <a:tabLst>
                <a:tab pos="690245" algn="l"/>
              </a:tabLst>
            </a:pPr>
            <a:r>
              <a:rPr sz="2000" b="1" dirty="0">
                <a:latin typeface="Times New Roman"/>
                <a:cs typeface="Times New Roman"/>
              </a:rPr>
              <a:t>Actions: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both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flex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foot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at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ankle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joint</a:t>
            </a:r>
            <a:endParaRPr sz="2000">
              <a:latin typeface="Times New Roman"/>
              <a:cs typeface="Times New Roman"/>
            </a:endParaRPr>
          </a:p>
          <a:p>
            <a:pPr marL="513080">
              <a:lnSpc>
                <a:spcPts val="3329"/>
              </a:lnSpc>
            </a:pPr>
            <a:r>
              <a:rPr sz="2800" b="1" spc="-5" dirty="0">
                <a:latin typeface="Times New Roman"/>
                <a:cs typeface="Times New Roman"/>
              </a:rPr>
              <a:t>Evert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foot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at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subtalar</a:t>
            </a:r>
            <a:endParaRPr sz="2000">
              <a:latin typeface="Times New Roman"/>
              <a:cs typeface="Times New Roman"/>
            </a:endParaRPr>
          </a:p>
          <a:p>
            <a:pPr marL="408940" algn="ctr">
              <a:spcBef>
                <a:spcPts val="35"/>
              </a:spcBef>
            </a:pP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transverse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tarsal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joints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5637" y="967742"/>
            <a:ext cx="2294255" cy="3376929"/>
          </a:xfrm>
          <a:custGeom>
            <a:avLst/>
            <a:gdLst/>
            <a:ahLst/>
            <a:cxnLst/>
            <a:rect l="l" t="t" r="r" b="b"/>
            <a:pathLst>
              <a:path w="2294254" h="3376929">
                <a:moveTo>
                  <a:pt x="2294128" y="1395349"/>
                </a:moveTo>
                <a:lnTo>
                  <a:pt x="2291765" y="1371092"/>
                </a:lnTo>
                <a:lnTo>
                  <a:pt x="2290686" y="1360043"/>
                </a:lnTo>
                <a:lnTo>
                  <a:pt x="2274316" y="1191641"/>
                </a:lnTo>
                <a:lnTo>
                  <a:pt x="2271572" y="1182687"/>
                </a:lnTo>
                <a:lnTo>
                  <a:pt x="2265807" y="1175702"/>
                </a:lnTo>
                <a:lnTo>
                  <a:pt x="2257844" y="1171397"/>
                </a:lnTo>
                <a:lnTo>
                  <a:pt x="2248535" y="1170432"/>
                </a:lnTo>
                <a:lnTo>
                  <a:pt x="2239518" y="1173187"/>
                </a:lnTo>
                <a:lnTo>
                  <a:pt x="2232545" y="1178966"/>
                </a:lnTo>
                <a:lnTo>
                  <a:pt x="2228253" y="1186954"/>
                </a:lnTo>
                <a:lnTo>
                  <a:pt x="2227326" y="1196340"/>
                </a:lnTo>
                <a:lnTo>
                  <a:pt x="2234742" y="1272755"/>
                </a:lnTo>
                <a:lnTo>
                  <a:pt x="1322705" y="9779"/>
                </a:lnTo>
                <a:lnTo>
                  <a:pt x="1303528" y="23660"/>
                </a:lnTo>
                <a:lnTo>
                  <a:pt x="1303528" y="0"/>
                </a:lnTo>
                <a:lnTo>
                  <a:pt x="84328" y="0"/>
                </a:lnTo>
                <a:lnTo>
                  <a:pt x="84328" y="28321"/>
                </a:lnTo>
                <a:lnTo>
                  <a:pt x="1301089" y="28321"/>
                </a:lnTo>
                <a:lnTo>
                  <a:pt x="2230653" y="1315440"/>
                </a:lnTo>
                <a:lnTo>
                  <a:pt x="2213533" y="1307846"/>
                </a:lnTo>
                <a:lnTo>
                  <a:pt x="1303185" y="47244"/>
                </a:lnTo>
                <a:lnTo>
                  <a:pt x="1303528" y="47244"/>
                </a:lnTo>
                <a:lnTo>
                  <a:pt x="1303528" y="37846"/>
                </a:lnTo>
                <a:lnTo>
                  <a:pt x="1296403" y="37846"/>
                </a:lnTo>
                <a:lnTo>
                  <a:pt x="1292098" y="31877"/>
                </a:lnTo>
                <a:lnTo>
                  <a:pt x="1284351" y="37465"/>
                </a:lnTo>
                <a:lnTo>
                  <a:pt x="1284617" y="37846"/>
                </a:lnTo>
                <a:lnTo>
                  <a:pt x="84328" y="37846"/>
                </a:lnTo>
                <a:lnTo>
                  <a:pt x="84328" y="47244"/>
                </a:lnTo>
                <a:lnTo>
                  <a:pt x="1291412" y="47244"/>
                </a:lnTo>
                <a:lnTo>
                  <a:pt x="2196515" y="1300314"/>
                </a:lnTo>
                <a:lnTo>
                  <a:pt x="2126361" y="1269238"/>
                </a:lnTo>
                <a:lnTo>
                  <a:pt x="2117191" y="1267193"/>
                </a:lnTo>
                <a:lnTo>
                  <a:pt x="2108263" y="1268780"/>
                </a:lnTo>
                <a:lnTo>
                  <a:pt x="2100567" y="1273581"/>
                </a:lnTo>
                <a:lnTo>
                  <a:pt x="2095119" y="1281176"/>
                </a:lnTo>
                <a:lnTo>
                  <a:pt x="2093125" y="1290345"/>
                </a:lnTo>
                <a:lnTo>
                  <a:pt x="2094712" y="1299273"/>
                </a:lnTo>
                <a:lnTo>
                  <a:pt x="2099525" y="1306969"/>
                </a:lnTo>
                <a:lnTo>
                  <a:pt x="2107184" y="1312418"/>
                </a:lnTo>
                <a:lnTo>
                  <a:pt x="2294128" y="1395349"/>
                </a:lnTo>
                <a:close/>
              </a:path>
              <a:path w="2294254" h="3376929">
                <a:moveTo>
                  <a:pt x="2294255" y="3376549"/>
                </a:moveTo>
                <a:lnTo>
                  <a:pt x="2290051" y="3358769"/>
                </a:lnTo>
                <a:lnTo>
                  <a:pt x="2286990" y="3345815"/>
                </a:lnTo>
                <a:lnTo>
                  <a:pt x="2247265" y="3177413"/>
                </a:lnTo>
                <a:lnTo>
                  <a:pt x="2243315" y="3168891"/>
                </a:lnTo>
                <a:lnTo>
                  <a:pt x="2236660" y="3162731"/>
                </a:lnTo>
                <a:lnTo>
                  <a:pt x="2228189" y="3159506"/>
                </a:lnTo>
                <a:lnTo>
                  <a:pt x="2218817" y="3159760"/>
                </a:lnTo>
                <a:lnTo>
                  <a:pt x="2210282" y="3163709"/>
                </a:lnTo>
                <a:lnTo>
                  <a:pt x="2204148" y="3170364"/>
                </a:lnTo>
                <a:lnTo>
                  <a:pt x="2200948" y="3178835"/>
                </a:lnTo>
                <a:lnTo>
                  <a:pt x="2201291" y="3188208"/>
                </a:lnTo>
                <a:lnTo>
                  <a:pt x="2218867" y="3262960"/>
                </a:lnTo>
                <a:lnTo>
                  <a:pt x="863473" y="1836166"/>
                </a:lnTo>
                <a:lnTo>
                  <a:pt x="846264" y="1852523"/>
                </a:lnTo>
                <a:lnTo>
                  <a:pt x="854456" y="1830197"/>
                </a:lnTo>
                <a:lnTo>
                  <a:pt x="16256" y="1525397"/>
                </a:lnTo>
                <a:lnTo>
                  <a:pt x="6477" y="1552067"/>
                </a:lnTo>
                <a:lnTo>
                  <a:pt x="843610" y="1856486"/>
                </a:lnTo>
                <a:lnTo>
                  <a:pt x="2220468" y="3305848"/>
                </a:lnTo>
                <a:lnTo>
                  <a:pt x="2202497" y="3300628"/>
                </a:lnTo>
                <a:lnTo>
                  <a:pt x="840905" y="1867344"/>
                </a:lnTo>
                <a:lnTo>
                  <a:pt x="841502" y="1865757"/>
                </a:lnTo>
                <a:lnTo>
                  <a:pt x="838314" y="1864601"/>
                </a:lnTo>
                <a:lnTo>
                  <a:pt x="836041" y="1862201"/>
                </a:lnTo>
                <a:lnTo>
                  <a:pt x="834834" y="1863344"/>
                </a:lnTo>
                <a:lnTo>
                  <a:pt x="3302" y="1560957"/>
                </a:lnTo>
                <a:lnTo>
                  <a:pt x="0" y="1569847"/>
                </a:lnTo>
                <a:lnTo>
                  <a:pt x="833081" y="1872792"/>
                </a:lnTo>
                <a:lnTo>
                  <a:pt x="2184704" y="3295472"/>
                </a:lnTo>
                <a:lnTo>
                  <a:pt x="2110994" y="3274060"/>
                </a:lnTo>
                <a:lnTo>
                  <a:pt x="2101621" y="3273260"/>
                </a:lnTo>
                <a:lnTo>
                  <a:pt x="2092985" y="3276015"/>
                </a:lnTo>
                <a:lnTo>
                  <a:pt x="2086025" y="3281794"/>
                </a:lnTo>
                <a:lnTo>
                  <a:pt x="2081657" y="3290062"/>
                </a:lnTo>
                <a:lnTo>
                  <a:pt x="2080844" y="3299434"/>
                </a:lnTo>
                <a:lnTo>
                  <a:pt x="2083625" y="3308070"/>
                </a:lnTo>
                <a:lnTo>
                  <a:pt x="2089442" y="3315030"/>
                </a:lnTo>
                <a:lnTo>
                  <a:pt x="2097786" y="3319399"/>
                </a:lnTo>
                <a:lnTo>
                  <a:pt x="2294255" y="3376549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91089" y="2580125"/>
            <a:ext cx="447040" cy="189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150" i="1" spc="-135" dirty="0">
                <a:latin typeface="Trebuchet MS"/>
                <a:cs typeface="Trebuchet MS"/>
              </a:rPr>
              <a:t>shatarat</a:t>
            </a:r>
            <a:endParaRPr sz="11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909319"/>
            <a:ext cx="9144000" cy="880110"/>
            <a:chOff x="0" y="909319"/>
            <a:chExt cx="9144000" cy="880110"/>
          </a:xfrm>
        </p:grpSpPr>
        <p:sp>
          <p:nvSpPr>
            <p:cNvPr id="3" name="object 3"/>
            <p:cNvSpPr/>
            <p:nvPr/>
          </p:nvSpPr>
          <p:spPr>
            <a:xfrm>
              <a:off x="0" y="909319"/>
              <a:ext cx="9144000" cy="880110"/>
            </a:xfrm>
            <a:custGeom>
              <a:avLst/>
              <a:gdLst/>
              <a:ahLst/>
              <a:cxnLst/>
              <a:rect l="l" t="t" r="r" b="b"/>
              <a:pathLst>
                <a:path w="9144000" h="880110">
                  <a:moveTo>
                    <a:pt x="9130538" y="38100"/>
                  </a:moveTo>
                  <a:lnTo>
                    <a:pt x="14935" y="38100"/>
                  </a:lnTo>
                  <a:lnTo>
                    <a:pt x="14935" y="48260"/>
                  </a:lnTo>
                  <a:lnTo>
                    <a:pt x="14935" y="833120"/>
                  </a:lnTo>
                  <a:lnTo>
                    <a:pt x="14935" y="842010"/>
                  </a:lnTo>
                  <a:lnTo>
                    <a:pt x="9130538" y="842010"/>
                  </a:lnTo>
                  <a:lnTo>
                    <a:pt x="9130538" y="833120"/>
                  </a:lnTo>
                  <a:lnTo>
                    <a:pt x="24384" y="833120"/>
                  </a:lnTo>
                  <a:lnTo>
                    <a:pt x="24384" y="48260"/>
                  </a:lnTo>
                  <a:lnTo>
                    <a:pt x="9121140" y="48260"/>
                  </a:lnTo>
                  <a:lnTo>
                    <a:pt x="9121140" y="832612"/>
                  </a:lnTo>
                  <a:lnTo>
                    <a:pt x="9130538" y="832612"/>
                  </a:lnTo>
                  <a:lnTo>
                    <a:pt x="9130538" y="48260"/>
                  </a:lnTo>
                  <a:lnTo>
                    <a:pt x="9130538" y="47752"/>
                  </a:lnTo>
                  <a:lnTo>
                    <a:pt x="9130538" y="38100"/>
                  </a:lnTo>
                  <a:close/>
                </a:path>
                <a:path w="9144000" h="880110">
                  <a:moveTo>
                    <a:pt x="9144000" y="0"/>
                  </a:moveTo>
                  <a:lnTo>
                    <a:pt x="127" y="0"/>
                  </a:lnTo>
                  <a:lnTo>
                    <a:pt x="127" y="1270"/>
                  </a:lnTo>
                  <a:lnTo>
                    <a:pt x="0" y="1270"/>
                  </a:lnTo>
                  <a:lnTo>
                    <a:pt x="0" y="29210"/>
                  </a:lnTo>
                  <a:lnTo>
                    <a:pt x="0" y="852170"/>
                  </a:lnTo>
                  <a:lnTo>
                    <a:pt x="0" y="880110"/>
                  </a:lnTo>
                  <a:lnTo>
                    <a:pt x="9144000" y="880110"/>
                  </a:lnTo>
                  <a:lnTo>
                    <a:pt x="9144000" y="852170"/>
                  </a:lnTo>
                  <a:lnTo>
                    <a:pt x="5486" y="852170"/>
                  </a:lnTo>
                  <a:lnTo>
                    <a:pt x="5486" y="29210"/>
                  </a:lnTo>
                  <a:lnTo>
                    <a:pt x="9140063" y="29210"/>
                  </a:lnTo>
                  <a:lnTo>
                    <a:pt x="9140063" y="851535"/>
                  </a:lnTo>
                  <a:lnTo>
                    <a:pt x="9144000" y="851535"/>
                  </a:lnTo>
                  <a:lnTo>
                    <a:pt x="9144000" y="29210"/>
                  </a:lnTo>
                  <a:lnTo>
                    <a:pt x="9144000" y="28829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08732" y="1672462"/>
              <a:ext cx="1374775" cy="29209"/>
            </a:xfrm>
            <a:custGeom>
              <a:avLst/>
              <a:gdLst/>
              <a:ahLst/>
              <a:cxnLst/>
              <a:rect l="l" t="t" r="r" b="b"/>
              <a:pathLst>
                <a:path w="1374775" h="29210">
                  <a:moveTo>
                    <a:pt x="1374647" y="0"/>
                  </a:moveTo>
                  <a:lnTo>
                    <a:pt x="0" y="0"/>
                  </a:lnTo>
                  <a:lnTo>
                    <a:pt x="0" y="28955"/>
                  </a:lnTo>
                  <a:lnTo>
                    <a:pt x="1374647" y="28955"/>
                  </a:lnTo>
                  <a:lnTo>
                    <a:pt x="13746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02739" y="955928"/>
            <a:ext cx="8978900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55904">
              <a:lnSpc>
                <a:spcPts val="283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transverse </a:t>
            </a:r>
            <a:r>
              <a:rPr sz="2400" b="1" spc="-5" dirty="0">
                <a:latin typeface="Times New Roman"/>
                <a:cs typeface="Times New Roman"/>
              </a:rPr>
              <a:t>septa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leg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divides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muscles</a:t>
            </a:r>
            <a:r>
              <a:rPr b="1" dirty="0">
                <a:latin typeface="Times New Roman"/>
                <a:cs typeface="Times New Roman"/>
              </a:rPr>
              <a:t> of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posterior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compartment</a:t>
            </a:r>
            <a:endParaRPr>
              <a:latin typeface="Times New Roman"/>
              <a:cs typeface="Times New Roman"/>
            </a:endParaRPr>
          </a:p>
          <a:p>
            <a:pPr marR="501015" algn="ctr">
              <a:lnSpc>
                <a:spcPts val="2950"/>
              </a:lnSpc>
            </a:pPr>
            <a:r>
              <a:rPr sz="2400" b="1" dirty="0">
                <a:latin typeface="Times New Roman"/>
                <a:cs typeface="Times New Roman"/>
              </a:rPr>
              <a:t>into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superficial</a:t>
            </a:r>
            <a:r>
              <a:rPr sz="2500" b="1" i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deep</a:t>
            </a:r>
            <a:r>
              <a:rPr sz="25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groups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0"/>
            <a:ext cx="9144000" cy="854710"/>
          </a:xfrm>
          <a:custGeom>
            <a:avLst/>
            <a:gdLst/>
            <a:ahLst/>
            <a:cxnLst/>
            <a:rect l="l" t="t" r="r" b="b"/>
            <a:pathLst>
              <a:path w="9144000" h="854710">
                <a:moveTo>
                  <a:pt x="9130538" y="15240"/>
                </a:moveTo>
                <a:lnTo>
                  <a:pt x="14935" y="15240"/>
                </a:lnTo>
                <a:lnTo>
                  <a:pt x="14935" y="24130"/>
                </a:lnTo>
                <a:lnTo>
                  <a:pt x="14935" y="807720"/>
                </a:lnTo>
                <a:lnTo>
                  <a:pt x="14935" y="816610"/>
                </a:lnTo>
                <a:lnTo>
                  <a:pt x="9130538" y="816610"/>
                </a:lnTo>
                <a:lnTo>
                  <a:pt x="9130538" y="807720"/>
                </a:lnTo>
                <a:lnTo>
                  <a:pt x="9130538" y="24384"/>
                </a:lnTo>
                <a:lnTo>
                  <a:pt x="9121140" y="24384"/>
                </a:lnTo>
                <a:lnTo>
                  <a:pt x="9121140" y="807720"/>
                </a:lnTo>
                <a:lnTo>
                  <a:pt x="24384" y="807720"/>
                </a:lnTo>
                <a:lnTo>
                  <a:pt x="24384" y="24130"/>
                </a:lnTo>
                <a:lnTo>
                  <a:pt x="9130538" y="24130"/>
                </a:lnTo>
                <a:lnTo>
                  <a:pt x="9130538" y="15240"/>
                </a:lnTo>
                <a:close/>
              </a:path>
              <a:path w="9144000" h="854710">
                <a:moveTo>
                  <a:pt x="9144000" y="5461"/>
                </a:moveTo>
                <a:lnTo>
                  <a:pt x="9140063" y="5461"/>
                </a:lnTo>
                <a:lnTo>
                  <a:pt x="9140063" y="826643"/>
                </a:lnTo>
                <a:lnTo>
                  <a:pt x="9144000" y="826643"/>
                </a:lnTo>
                <a:lnTo>
                  <a:pt x="9144000" y="5461"/>
                </a:lnTo>
                <a:close/>
              </a:path>
              <a:path w="9144000" h="854710">
                <a:moveTo>
                  <a:pt x="9144000" y="0"/>
                </a:moveTo>
                <a:lnTo>
                  <a:pt x="0" y="0"/>
                </a:lnTo>
                <a:lnTo>
                  <a:pt x="0" y="5080"/>
                </a:lnTo>
                <a:lnTo>
                  <a:pt x="0" y="826770"/>
                </a:lnTo>
                <a:lnTo>
                  <a:pt x="0" y="854710"/>
                </a:lnTo>
                <a:lnTo>
                  <a:pt x="9144000" y="854710"/>
                </a:lnTo>
                <a:lnTo>
                  <a:pt x="9144000" y="826770"/>
                </a:lnTo>
                <a:lnTo>
                  <a:pt x="5486" y="826770"/>
                </a:lnTo>
                <a:lnTo>
                  <a:pt x="5486" y="5080"/>
                </a:lnTo>
                <a:lnTo>
                  <a:pt x="9144000" y="5080"/>
                </a:lnTo>
                <a:lnTo>
                  <a:pt x="9144000" y="0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3352" y="5870"/>
            <a:ext cx="8931275" cy="78547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190365" marR="5080" indent="-4178300">
              <a:lnSpc>
                <a:spcPts val="2880"/>
              </a:lnSpc>
              <a:spcBef>
                <a:spcPts val="325"/>
              </a:spcBef>
              <a:tabLst>
                <a:tab pos="1598930" algn="l"/>
                <a:tab pos="2041525" algn="l"/>
                <a:tab pos="2675890" algn="l"/>
                <a:tab pos="4324985" algn="l"/>
                <a:tab pos="5615940" algn="l"/>
                <a:tab pos="7991475" algn="l"/>
                <a:tab pos="8435340" algn="l"/>
              </a:tabLst>
            </a:pPr>
            <a:r>
              <a:rPr sz="2500" i="1" spc="355" dirty="0"/>
              <a:t>C</a:t>
            </a:r>
            <a:r>
              <a:rPr sz="2500" i="1" spc="245" dirty="0"/>
              <a:t>o</a:t>
            </a:r>
            <a:r>
              <a:rPr sz="2500" i="1" spc="235" dirty="0"/>
              <a:t>n</a:t>
            </a:r>
            <a:r>
              <a:rPr sz="2500" i="1" spc="400" dirty="0"/>
              <a:t>t</a:t>
            </a:r>
            <a:r>
              <a:rPr sz="2500" i="1" spc="254" dirty="0"/>
              <a:t>e</a:t>
            </a:r>
            <a:r>
              <a:rPr sz="2500" i="1" spc="235" dirty="0"/>
              <a:t>n</a:t>
            </a:r>
            <a:r>
              <a:rPr sz="2500" i="1" spc="400" dirty="0"/>
              <a:t>t</a:t>
            </a:r>
            <a:r>
              <a:rPr sz="2500" i="1" spc="-40" dirty="0"/>
              <a:t>s</a:t>
            </a:r>
            <a:r>
              <a:rPr sz="2500" i="1" dirty="0"/>
              <a:t>	</a:t>
            </a:r>
            <a:r>
              <a:rPr sz="2500" i="1" spc="245" dirty="0"/>
              <a:t>o</a:t>
            </a:r>
            <a:r>
              <a:rPr sz="2500" i="1" spc="-35" dirty="0"/>
              <a:t>f</a:t>
            </a:r>
            <a:r>
              <a:rPr sz="2500" i="1" dirty="0"/>
              <a:t>	</a:t>
            </a:r>
            <a:r>
              <a:rPr sz="2500" i="1" spc="400" dirty="0"/>
              <a:t>t</a:t>
            </a:r>
            <a:r>
              <a:rPr sz="2500" i="1" spc="235" dirty="0"/>
              <a:t>h</a:t>
            </a:r>
            <a:r>
              <a:rPr sz="2500" i="1" spc="-45" dirty="0"/>
              <a:t>e</a:t>
            </a:r>
            <a:r>
              <a:rPr sz="2500" i="1" dirty="0"/>
              <a:t>	</a:t>
            </a:r>
            <a:r>
              <a:rPr sz="2500" i="1" spc="235" dirty="0"/>
              <a:t>Po</a:t>
            </a:r>
            <a:r>
              <a:rPr sz="2500" i="1" spc="260" dirty="0"/>
              <a:t>s</a:t>
            </a:r>
            <a:r>
              <a:rPr sz="2500" i="1" spc="400" dirty="0"/>
              <a:t>t</a:t>
            </a:r>
            <a:r>
              <a:rPr sz="2500" i="1" spc="254" dirty="0"/>
              <a:t>e</a:t>
            </a:r>
            <a:r>
              <a:rPr sz="2500" i="1" spc="390" dirty="0"/>
              <a:t>r</a:t>
            </a:r>
            <a:r>
              <a:rPr sz="2500" i="1" spc="270" dirty="0"/>
              <a:t>i</a:t>
            </a:r>
            <a:r>
              <a:rPr sz="2500" i="1" spc="245" dirty="0"/>
              <a:t>o</a:t>
            </a:r>
            <a:r>
              <a:rPr sz="2500" i="1" spc="90" dirty="0"/>
              <a:t>r</a:t>
            </a:r>
            <a:r>
              <a:rPr sz="2500" i="1" dirty="0"/>
              <a:t>		</a:t>
            </a:r>
            <a:r>
              <a:rPr sz="2500" i="1" spc="90" dirty="0"/>
              <a:t>F</a:t>
            </a:r>
            <a:r>
              <a:rPr sz="2500" i="1" spc="245" dirty="0"/>
              <a:t>a</a:t>
            </a:r>
            <a:r>
              <a:rPr sz="2500" i="1" spc="260" dirty="0"/>
              <a:t>sci</a:t>
            </a:r>
            <a:r>
              <a:rPr sz="2500" i="1" spc="245" dirty="0"/>
              <a:t>a</a:t>
            </a:r>
            <a:r>
              <a:rPr sz="2500" i="1" spc="-30" dirty="0"/>
              <a:t>l</a:t>
            </a:r>
            <a:r>
              <a:rPr sz="2500" i="1" dirty="0"/>
              <a:t>	</a:t>
            </a:r>
            <a:r>
              <a:rPr sz="2500" i="1" spc="355" dirty="0"/>
              <a:t>C</a:t>
            </a:r>
            <a:r>
              <a:rPr sz="2500" i="1" spc="245" dirty="0"/>
              <a:t>o</a:t>
            </a:r>
            <a:r>
              <a:rPr sz="2500" i="1" spc="350" dirty="0"/>
              <a:t>m</a:t>
            </a:r>
            <a:r>
              <a:rPr sz="2500" i="1" spc="375" dirty="0"/>
              <a:t>p</a:t>
            </a:r>
            <a:r>
              <a:rPr sz="2500" i="1" spc="245" dirty="0"/>
              <a:t>a</a:t>
            </a:r>
            <a:r>
              <a:rPr sz="2500" i="1" spc="390" dirty="0"/>
              <a:t>r</a:t>
            </a:r>
            <a:r>
              <a:rPr sz="2500" i="1" spc="400" dirty="0"/>
              <a:t>t</a:t>
            </a:r>
            <a:r>
              <a:rPr sz="2500" i="1" spc="350" dirty="0"/>
              <a:t>m</a:t>
            </a:r>
            <a:r>
              <a:rPr sz="2500" i="1" spc="254" dirty="0"/>
              <a:t>e</a:t>
            </a:r>
            <a:r>
              <a:rPr sz="2500" i="1" spc="235" dirty="0"/>
              <a:t>n</a:t>
            </a:r>
            <a:r>
              <a:rPr sz="2500" i="1" spc="100" dirty="0"/>
              <a:t>t</a:t>
            </a:r>
            <a:r>
              <a:rPr sz="2500" i="1" dirty="0"/>
              <a:t>	</a:t>
            </a:r>
            <a:r>
              <a:rPr sz="2500" i="1" spc="245" dirty="0"/>
              <a:t>o</a:t>
            </a:r>
            <a:r>
              <a:rPr sz="2500" i="1" spc="-35" dirty="0"/>
              <a:t>f</a:t>
            </a:r>
            <a:r>
              <a:rPr sz="2500" i="1" dirty="0"/>
              <a:t>	</a:t>
            </a:r>
            <a:r>
              <a:rPr sz="2500" i="1" spc="400" dirty="0"/>
              <a:t>t</a:t>
            </a:r>
            <a:r>
              <a:rPr sz="2500" i="1" spc="235" dirty="0"/>
              <a:t>h</a:t>
            </a:r>
            <a:r>
              <a:rPr sz="2500" i="1" spc="-35" dirty="0"/>
              <a:t>e  </a:t>
            </a:r>
            <a:r>
              <a:rPr sz="2500" i="1" spc="190" dirty="0"/>
              <a:t>Leg</a:t>
            </a:r>
            <a:endParaRPr sz="250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dirty="0"/>
              <a:t>D</a:t>
            </a:r>
            <a:r>
              <a:rPr spc="-60" dirty="0"/>
              <a:t>r</a:t>
            </a:r>
            <a:r>
              <a:rPr spc="-5" dirty="0"/>
              <a:t>.</a:t>
            </a:r>
            <a:r>
              <a:rPr dirty="0"/>
              <a:t>S</a:t>
            </a:r>
            <a:r>
              <a:rPr spc="-5" dirty="0"/>
              <a:t>h</a:t>
            </a:r>
            <a:r>
              <a:rPr dirty="0"/>
              <a:t>ata</a:t>
            </a:r>
            <a:r>
              <a:rPr spc="5" dirty="0"/>
              <a:t>r</a:t>
            </a:r>
            <a:r>
              <a:rPr dirty="0"/>
              <a:t>at,</a:t>
            </a:r>
            <a:r>
              <a:rPr spc="-40" dirty="0"/>
              <a:t> </a:t>
            </a:r>
            <a:r>
              <a:rPr dirty="0"/>
              <a:t>M</a:t>
            </a:r>
            <a:r>
              <a:rPr spc="-10" dirty="0"/>
              <a:t>.</a:t>
            </a:r>
            <a:r>
              <a:rPr spc="-30" dirty="0"/>
              <a:t>D</a:t>
            </a:r>
            <a:r>
              <a:rPr dirty="0"/>
              <a:t>,</a:t>
            </a:r>
            <a:r>
              <a:rPr spc="-20" dirty="0"/>
              <a:t> </a:t>
            </a:r>
            <a:r>
              <a:rPr spc="-5" dirty="0"/>
              <a:t>PhD</a:t>
            </a:r>
          </a:p>
        </p:txBody>
      </p:sp>
      <p:sp>
        <p:nvSpPr>
          <p:cNvPr id="8" name="object 8"/>
          <p:cNvSpPr/>
          <p:nvPr/>
        </p:nvSpPr>
        <p:spPr>
          <a:xfrm>
            <a:off x="2339342" y="5245608"/>
            <a:ext cx="7058025" cy="570230"/>
          </a:xfrm>
          <a:custGeom>
            <a:avLst/>
            <a:gdLst/>
            <a:ahLst/>
            <a:cxnLst/>
            <a:rect l="l" t="t" r="r" b="b"/>
            <a:pathLst>
              <a:path w="7058025" h="570229">
                <a:moveTo>
                  <a:pt x="7034021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1"/>
                </a:lnTo>
                <a:lnTo>
                  <a:pt x="0" y="546353"/>
                </a:lnTo>
                <a:lnTo>
                  <a:pt x="1856" y="555547"/>
                </a:lnTo>
                <a:lnTo>
                  <a:pt x="6919" y="563056"/>
                </a:lnTo>
                <a:lnTo>
                  <a:pt x="14428" y="568119"/>
                </a:lnTo>
                <a:lnTo>
                  <a:pt x="23621" y="569975"/>
                </a:lnTo>
                <a:lnTo>
                  <a:pt x="7034021" y="569975"/>
                </a:lnTo>
                <a:lnTo>
                  <a:pt x="7043231" y="568119"/>
                </a:lnTo>
                <a:lnTo>
                  <a:pt x="7050738" y="563056"/>
                </a:lnTo>
                <a:lnTo>
                  <a:pt x="7055792" y="555547"/>
                </a:lnTo>
                <a:lnTo>
                  <a:pt x="7057643" y="546353"/>
                </a:lnTo>
                <a:lnTo>
                  <a:pt x="7057643" y="541629"/>
                </a:lnTo>
                <a:lnTo>
                  <a:pt x="28346" y="541629"/>
                </a:lnTo>
                <a:lnTo>
                  <a:pt x="28346" y="28320"/>
                </a:lnTo>
                <a:lnTo>
                  <a:pt x="7057643" y="28320"/>
                </a:lnTo>
                <a:lnTo>
                  <a:pt x="7057643" y="23621"/>
                </a:lnTo>
                <a:lnTo>
                  <a:pt x="7055792" y="14412"/>
                </a:lnTo>
                <a:lnTo>
                  <a:pt x="7050738" y="6905"/>
                </a:lnTo>
                <a:lnTo>
                  <a:pt x="7043231" y="1851"/>
                </a:lnTo>
                <a:lnTo>
                  <a:pt x="7034021" y="0"/>
                </a:lnTo>
                <a:close/>
              </a:path>
              <a:path w="7058025" h="570229">
                <a:moveTo>
                  <a:pt x="7057643" y="28320"/>
                </a:moveTo>
                <a:lnTo>
                  <a:pt x="7029323" y="28320"/>
                </a:lnTo>
                <a:lnTo>
                  <a:pt x="7029323" y="541629"/>
                </a:lnTo>
                <a:lnTo>
                  <a:pt x="7057643" y="541629"/>
                </a:lnTo>
                <a:lnTo>
                  <a:pt x="7057643" y="28320"/>
                </a:lnTo>
                <a:close/>
              </a:path>
              <a:path w="7058025" h="570229">
                <a:moveTo>
                  <a:pt x="7019798" y="37845"/>
                </a:moveTo>
                <a:lnTo>
                  <a:pt x="37795" y="37845"/>
                </a:lnTo>
                <a:lnTo>
                  <a:pt x="37795" y="532180"/>
                </a:lnTo>
                <a:lnTo>
                  <a:pt x="7019798" y="532180"/>
                </a:lnTo>
                <a:lnTo>
                  <a:pt x="7019798" y="522731"/>
                </a:lnTo>
                <a:lnTo>
                  <a:pt x="47243" y="522731"/>
                </a:lnTo>
                <a:lnTo>
                  <a:pt x="47243" y="47243"/>
                </a:lnTo>
                <a:lnTo>
                  <a:pt x="7019798" y="47243"/>
                </a:lnTo>
                <a:lnTo>
                  <a:pt x="7019798" y="37845"/>
                </a:lnTo>
                <a:close/>
              </a:path>
              <a:path w="7058025" h="570229">
                <a:moveTo>
                  <a:pt x="7019798" y="47243"/>
                </a:moveTo>
                <a:lnTo>
                  <a:pt x="7010400" y="47243"/>
                </a:lnTo>
                <a:lnTo>
                  <a:pt x="7010400" y="522731"/>
                </a:lnTo>
                <a:lnTo>
                  <a:pt x="7019798" y="522731"/>
                </a:lnTo>
                <a:lnTo>
                  <a:pt x="7019798" y="4724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2301" y="6008796"/>
            <a:ext cx="3743942" cy="52757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441244" y="5289603"/>
            <a:ext cx="5527040" cy="1133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Blood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supply: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Posterior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tibial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artery</a:t>
            </a:r>
            <a:endParaRPr sz="2800">
              <a:latin typeface="Times New Roman"/>
              <a:cs typeface="Times New Roman"/>
            </a:endParaRPr>
          </a:p>
          <a:p>
            <a:pPr marL="403860" algn="ctr">
              <a:spcBef>
                <a:spcPts val="2485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Nerve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supply: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Tibial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nerve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73143" y="1938527"/>
            <a:ext cx="4151629" cy="2725420"/>
          </a:xfrm>
          <a:custGeom>
            <a:avLst/>
            <a:gdLst/>
            <a:ahLst/>
            <a:cxnLst/>
            <a:rect l="l" t="t" r="r" b="b"/>
            <a:pathLst>
              <a:path w="4151629" h="2725420">
                <a:moveTo>
                  <a:pt x="4127754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2701290"/>
                </a:lnTo>
                <a:lnTo>
                  <a:pt x="1851" y="2710499"/>
                </a:lnTo>
                <a:lnTo>
                  <a:pt x="6905" y="2718006"/>
                </a:lnTo>
                <a:lnTo>
                  <a:pt x="14412" y="2723060"/>
                </a:lnTo>
                <a:lnTo>
                  <a:pt x="23622" y="2724912"/>
                </a:lnTo>
                <a:lnTo>
                  <a:pt x="4127754" y="2724912"/>
                </a:lnTo>
                <a:lnTo>
                  <a:pt x="4136963" y="2723060"/>
                </a:lnTo>
                <a:lnTo>
                  <a:pt x="4144470" y="2718006"/>
                </a:lnTo>
                <a:lnTo>
                  <a:pt x="4149524" y="2710499"/>
                </a:lnTo>
                <a:lnTo>
                  <a:pt x="4151376" y="2701290"/>
                </a:lnTo>
                <a:lnTo>
                  <a:pt x="4151376" y="2696591"/>
                </a:lnTo>
                <a:lnTo>
                  <a:pt x="28321" y="2696591"/>
                </a:lnTo>
                <a:lnTo>
                  <a:pt x="28321" y="28321"/>
                </a:lnTo>
                <a:lnTo>
                  <a:pt x="4151376" y="28321"/>
                </a:lnTo>
                <a:lnTo>
                  <a:pt x="4151376" y="23622"/>
                </a:lnTo>
                <a:lnTo>
                  <a:pt x="4149524" y="14412"/>
                </a:lnTo>
                <a:lnTo>
                  <a:pt x="4144470" y="6905"/>
                </a:lnTo>
                <a:lnTo>
                  <a:pt x="4136963" y="1851"/>
                </a:lnTo>
                <a:lnTo>
                  <a:pt x="4127754" y="0"/>
                </a:lnTo>
                <a:close/>
              </a:path>
              <a:path w="4151629" h="2725420">
                <a:moveTo>
                  <a:pt x="4151376" y="28321"/>
                </a:moveTo>
                <a:lnTo>
                  <a:pt x="4123055" y="28321"/>
                </a:lnTo>
                <a:lnTo>
                  <a:pt x="4123055" y="2696591"/>
                </a:lnTo>
                <a:lnTo>
                  <a:pt x="4151376" y="2696591"/>
                </a:lnTo>
                <a:lnTo>
                  <a:pt x="4151376" y="28321"/>
                </a:lnTo>
                <a:close/>
              </a:path>
              <a:path w="4151629" h="2725420">
                <a:moveTo>
                  <a:pt x="4113530" y="37846"/>
                </a:moveTo>
                <a:lnTo>
                  <a:pt x="37846" y="37846"/>
                </a:lnTo>
                <a:lnTo>
                  <a:pt x="37846" y="2687066"/>
                </a:lnTo>
                <a:lnTo>
                  <a:pt x="4113530" y="2687066"/>
                </a:lnTo>
                <a:lnTo>
                  <a:pt x="4113530" y="2677668"/>
                </a:lnTo>
                <a:lnTo>
                  <a:pt x="47244" y="2677668"/>
                </a:lnTo>
                <a:lnTo>
                  <a:pt x="47244" y="47244"/>
                </a:lnTo>
                <a:lnTo>
                  <a:pt x="4113530" y="47244"/>
                </a:lnTo>
                <a:lnTo>
                  <a:pt x="4113530" y="37846"/>
                </a:lnTo>
                <a:close/>
              </a:path>
              <a:path w="4151629" h="2725420">
                <a:moveTo>
                  <a:pt x="4113530" y="47244"/>
                </a:moveTo>
                <a:lnTo>
                  <a:pt x="4104132" y="47244"/>
                </a:lnTo>
                <a:lnTo>
                  <a:pt x="4104132" y="2677668"/>
                </a:lnTo>
                <a:lnTo>
                  <a:pt x="4113530" y="2677668"/>
                </a:lnTo>
                <a:lnTo>
                  <a:pt x="4113530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64248" y="1865522"/>
            <a:ext cx="3172460" cy="263906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algn="ctr">
              <a:spcBef>
                <a:spcPts val="102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Deep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group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  <a:p>
            <a:pPr algn="ctr">
              <a:spcBef>
                <a:spcPts val="930"/>
              </a:spcBef>
            </a:pPr>
            <a:r>
              <a:rPr sz="2400" b="1" dirty="0">
                <a:latin typeface="Times New Roman"/>
                <a:cs typeface="Times New Roman"/>
              </a:rPr>
              <a:t>Popliteus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50000"/>
              </a:lnSpc>
            </a:pPr>
            <a:r>
              <a:rPr sz="2400" b="1" dirty="0">
                <a:latin typeface="Times New Roman"/>
                <a:cs typeface="Times New Roman"/>
              </a:rPr>
              <a:t>Flexor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digitorum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longus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Flexor </a:t>
            </a:r>
            <a:r>
              <a:rPr sz="2400" b="1" spc="-5" dirty="0">
                <a:latin typeface="Times New Roman"/>
                <a:cs typeface="Times New Roman"/>
              </a:rPr>
              <a:t>hallucis longus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Tibialis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posterior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9347" y="1656079"/>
            <a:ext cx="6544945" cy="2625090"/>
          </a:xfrm>
          <a:custGeom>
            <a:avLst/>
            <a:gdLst/>
            <a:ahLst/>
            <a:cxnLst/>
            <a:rect l="l" t="t" r="r" b="b"/>
            <a:pathLst>
              <a:path w="6544945" h="2625090">
                <a:moveTo>
                  <a:pt x="4256786" y="492506"/>
                </a:moveTo>
                <a:lnTo>
                  <a:pt x="4247388" y="492506"/>
                </a:lnTo>
                <a:lnTo>
                  <a:pt x="4247388" y="501904"/>
                </a:lnTo>
                <a:lnTo>
                  <a:pt x="4247388" y="2577592"/>
                </a:lnTo>
                <a:lnTo>
                  <a:pt x="47244" y="2577592"/>
                </a:lnTo>
                <a:lnTo>
                  <a:pt x="47244" y="501904"/>
                </a:lnTo>
                <a:lnTo>
                  <a:pt x="4247388" y="501904"/>
                </a:lnTo>
                <a:lnTo>
                  <a:pt x="4247388" y="492506"/>
                </a:lnTo>
                <a:lnTo>
                  <a:pt x="37795" y="492506"/>
                </a:lnTo>
                <a:lnTo>
                  <a:pt x="37795" y="2586990"/>
                </a:lnTo>
                <a:lnTo>
                  <a:pt x="4256786" y="2586990"/>
                </a:lnTo>
                <a:lnTo>
                  <a:pt x="4256786" y="2577592"/>
                </a:lnTo>
                <a:lnTo>
                  <a:pt x="4256786" y="501904"/>
                </a:lnTo>
                <a:lnTo>
                  <a:pt x="4256786" y="492506"/>
                </a:lnTo>
                <a:close/>
              </a:path>
              <a:path w="6544945" h="2625090">
                <a:moveTo>
                  <a:pt x="4294632" y="478282"/>
                </a:moveTo>
                <a:lnTo>
                  <a:pt x="4292778" y="469074"/>
                </a:lnTo>
                <a:lnTo>
                  <a:pt x="4287723" y="461568"/>
                </a:lnTo>
                <a:lnTo>
                  <a:pt x="4280217" y="456514"/>
                </a:lnTo>
                <a:lnTo>
                  <a:pt x="4271010" y="454660"/>
                </a:lnTo>
                <a:lnTo>
                  <a:pt x="4266311" y="454660"/>
                </a:lnTo>
                <a:lnTo>
                  <a:pt x="4266311" y="482981"/>
                </a:lnTo>
                <a:lnTo>
                  <a:pt x="4266311" y="2596515"/>
                </a:lnTo>
                <a:lnTo>
                  <a:pt x="28346" y="2596515"/>
                </a:lnTo>
                <a:lnTo>
                  <a:pt x="28346" y="482981"/>
                </a:lnTo>
                <a:lnTo>
                  <a:pt x="4266311" y="482981"/>
                </a:lnTo>
                <a:lnTo>
                  <a:pt x="4266311" y="454660"/>
                </a:lnTo>
                <a:lnTo>
                  <a:pt x="23622" y="454660"/>
                </a:lnTo>
                <a:lnTo>
                  <a:pt x="14414" y="456514"/>
                </a:lnTo>
                <a:lnTo>
                  <a:pt x="6908" y="461568"/>
                </a:lnTo>
                <a:lnTo>
                  <a:pt x="1854" y="469074"/>
                </a:lnTo>
                <a:lnTo>
                  <a:pt x="0" y="478282"/>
                </a:lnTo>
                <a:lnTo>
                  <a:pt x="0" y="2601214"/>
                </a:lnTo>
                <a:lnTo>
                  <a:pt x="1854" y="2610434"/>
                </a:lnTo>
                <a:lnTo>
                  <a:pt x="6908" y="2617940"/>
                </a:lnTo>
                <a:lnTo>
                  <a:pt x="14414" y="2622994"/>
                </a:lnTo>
                <a:lnTo>
                  <a:pt x="23622" y="2624836"/>
                </a:lnTo>
                <a:lnTo>
                  <a:pt x="4271010" y="2624836"/>
                </a:lnTo>
                <a:lnTo>
                  <a:pt x="4280217" y="2622994"/>
                </a:lnTo>
                <a:lnTo>
                  <a:pt x="4287723" y="2617940"/>
                </a:lnTo>
                <a:lnTo>
                  <a:pt x="4292778" y="2610434"/>
                </a:lnTo>
                <a:lnTo>
                  <a:pt x="4294632" y="2601214"/>
                </a:lnTo>
                <a:lnTo>
                  <a:pt x="4294632" y="2596515"/>
                </a:lnTo>
                <a:lnTo>
                  <a:pt x="4294632" y="482981"/>
                </a:lnTo>
                <a:lnTo>
                  <a:pt x="4294632" y="478282"/>
                </a:lnTo>
                <a:close/>
              </a:path>
              <a:path w="6544945" h="2625090">
                <a:moveTo>
                  <a:pt x="6544945" y="554482"/>
                </a:moveTo>
                <a:lnTo>
                  <a:pt x="6534048" y="537845"/>
                </a:lnTo>
                <a:lnTo>
                  <a:pt x="6432931" y="383286"/>
                </a:lnTo>
                <a:lnTo>
                  <a:pt x="6426365" y="376618"/>
                </a:lnTo>
                <a:lnTo>
                  <a:pt x="6418034" y="373100"/>
                </a:lnTo>
                <a:lnTo>
                  <a:pt x="6408991" y="372973"/>
                </a:lnTo>
                <a:lnTo>
                  <a:pt x="6400292" y="376428"/>
                </a:lnTo>
                <a:lnTo>
                  <a:pt x="6393612" y="383019"/>
                </a:lnTo>
                <a:lnTo>
                  <a:pt x="6390094" y="391388"/>
                </a:lnTo>
                <a:lnTo>
                  <a:pt x="6389967" y="400469"/>
                </a:lnTo>
                <a:lnTo>
                  <a:pt x="6393434" y="409194"/>
                </a:lnTo>
                <a:lnTo>
                  <a:pt x="6435395" y="473367"/>
                </a:lnTo>
                <a:lnTo>
                  <a:pt x="5488559" y="0"/>
                </a:lnTo>
                <a:lnTo>
                  <a:pt x="5475859" y="25273"/>
                </a:lnTo>
                <a:lnTo>
                  <a:pt x="6451663" y="513245"/>
                </a:lnTo>
                <a:lnTo>
                  <a:pt x="6433083" y="514438"/>
                </a:lnTo>
                <a:lnTo>
                  <a:pt x="5471668" y="33782"/>
                </a:lnTo>
                <a:lnTo>
                  <a:pt x="5467477" y="42164"/>
                </a:lnTo>
                <a:lnTo>
                  <a:pt x="6414211" y="515658"/>
                </a:lnTo>
                <a:lnTo>
                  <a:pt x="6337681" y="520573"/>
                </a:lnTo>
                <a:lnTo>
                  <a:pt x="6328651" y="522986"/>
                </a:lnTo>
                <a:lnTo>
                  <a:pt x="6321501" y="528510"/>
                </a:lnTo>
                <a:lnTo>
                  <a:pt x="6316942" y="536333"/>
                </a:lnTo>
                <a:lnTo>
                  <a:pt x="6315710" y="545592"/>
                </a:lnTo>
                <a:lnTo>
                  <a:pt x="6318059" y="554482"/>
                </a:lnTo>
                <a:lnTo>
                  <a:pt x="6318148" y="554736"/>
                </a:lnTo>
                <a:lnTo>
                  <a:pt x="6323647" y="561886"/>
                </a:lnTo>
                <a:lnTo>
                  <a:pt x="6331458" y="566458"/>
                </a:lnTo>
                <a:lnTo>
                  <a:pt x="6340729" y="567690"/>
                </a:lnTo>
                <a:lnTo>
                  <a:pt x="6541008" y="554736"/>
                </a:lnTo>
                <a:lnTo>
                  <a:pt x="6544945" y="554482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94741" y="2039238"/>
            <a:ext cx="3719195" cy="208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21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Superficial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group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muscles </a:t>
            </a:r>
            <a:r>
              <a:rPr sz="2400" b="1" spc="-5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Gastrocnemius</a:t>
            </a:r>
            <a:endParaRPr sz="2400">
              <a:latin typeface="Times New Roman"/>
              <a:cs typeface="Times New Roman"/>
            </a:endParaRPr>
          </a:p>
          <a:p>
            <a:pPr marL="1266825" marR="1257300" algn="ctr">
              <a:lnSpc>
                <a:spcPct val="150000"/>
              </a:lnSpc>
            </a:pPr>
            <a:r>
              <a:rPr sz="2400" b="1" spc="-5" dirty="0">
                <a:latin typeface="Times New Roman"/>
                <a:cs typeface="Times New Roman"/>
              </a:rPr>
              <a:t>Planta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is  Soleus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47541" y="1657095"/>
            <a:ext cx="3760470" cy="3677920"/>
          </a:xfrm>
          <a:custGeom>
            <a:avLst/>
            <a:gdLst/>
            <a:ahLst/>
            <a:cxnLst/>
            <a:rect l="l" t="t" r="r" b="b"/>
            <a:pathLst>
              <a:path w="3760470" h="3677920">
                <a:moveTo>
                  <a:pt x="1094740" y="40132"/>
                </a:moveTo>
                <a:lnTo>
                  <a:pt x="1089787" y="32131"/>
                </a:lnTo>
                <a:lnTo>
                  <a:pt x="199631" y="579945"/>
                </a:lnTo>
                <a:lnTo>
                  <a:pt x="180975" y="580377"/>
                </a:lnTo>
                <a:lnTo>
                  <a:pt x="1084834" y="24130"/>
                </a:lnTo>
                <a:lnTo>
                  <a:pt x="1070102" y="0"/>
                </a:lnTo>
                <a:lnTo>
                  <a:pt x="193675" y="539292"/>
                </a:lnTo>
                <a:lnTo>
                  <a:pt x="229870" y="471551"/>
                </a:lnTo>
                <a:lnTo>
                  <a:pt x="211188" y="436943"/>
                </a:lnTo>
                <a:lnTo>
                  <a:pt x="202158" y="437845"/>
                </a:lnTo>
                <a:lnTo>
                  <a:pt x="194157" y="442074"/>
                </a:lnTo>
                <a:lnTo>
                  <a:pt x="188214" y="449326"/>
                </a:lnTo>
                <a:lnTo>
                  <a:pt x="91694" y="629666"/>
                </a:lnTo>
                <a:lnTo>
                  <a:pt x="280136" y="625221"/>
                </a:lnTo>
                <a:lnTo>
                  <a:pt x="296291" y="624840"/>
                </a:lnTo>
                <a:lnTo>
                  <a:pt x="305396" y="622808"/>
                </a:lnTo>
                <a:lnTo>
                  <a:pt x="312775" y="617588"/>
                </a:lnTo>
                <a:lnTo>
                  <a:pt x="317665" y="609968"/>
                </a:lnTo>
                <a:lnTo>
                  <a:pt x="319278" y="600710"/>
                </a:lnTo>
                <a:lnTo>
                  <a:pt x="317233" y="591553"/>
                </a:lnTo>
                <a:lnTo>
                  <a:pt x="312013" y="584174"/>
                </a:lnTo>
                <a:lnTo>
                  <a:pt x="304393" y="579323"/>
                </a:lnTo>
                <a:lnTo>
                  <a:pt x="295148" y="577723"/>
                </a:lnTo>
                <a:lnTo>
                  <a:pt x="218287" y="579513"/>
                </a:lnTo>
                <a:lnTo>
                  <a:pt x="1094740" y="40132"/>
                </a:lnTo>
                <a:close/>
              </a:path>
              <a:path w="3760470" h="3677920">
                <a:moveTo>
                  <a:pt x="1311148" y="3677793"/>
                </a:moveTo>
                <a:lnTo>
                  <a:pt x="1306728" y="3664458"/>
                </a:lnTo>
                <a:lnTo>
                  <a:pt x="1302004" y="3650234"/>
                </a:lnTo>
                <a:lnTo>
                  <a:pt x="1246759" y="3483483"/>
                </a:lnTo>
                <a:lnTo>
                  <a:pt x="1242123" y="3475380"/>
                </a:lnTo>
                <a:lnTo>
                  <a:pt x="1234973" y="3469856"/>
                </a:lnTo>
                <a:lnTo>
                  <a:pt x="1226248" y="3467392"/>
                </a:lnTo>
                <a:lnTo>
                  <a:pt x="1216914" y="3468497"/>
                </a:lnTo>
                <a:lnTo>
                  <a:pt x="1208798" y="3473196"/>
                </a:lnTo>
                <a:lnTo>
                  <a:pt x="1203274" y="3480371"/>
                </a:lnTo>
                <a:lnTo>
                  <a:pt x="1200810" y="3489071"/>
                </a:lnTo>
                <a:lnTo>
                  <a:pt x="1201928" y="3498342"/>
                </a:lnTo>
                <a:lnTo>
                  <a:pt x="1226019" y="3571189"/>
                </a:lnTo>
                <a:lnTo>
                  <a:pt x="31242" y="2517013"/>
                </a:lnTo>
                <a:lnTo>
                  <a:pt x="12446" y="2538222"/>
                </a:lnTo>
                <a:lnTo>
                  <a:pt x="1231633" y="3613924"/>
                </a:lnTo>
                <a:lnTo>
                  <a:pt x="1213243" y="3610305"/>
                </a:lnTo>
                <a:lnTo>
                  <a:pt x="6223" y="2545334"/>
                </a:lnTo>
                <a:lnTo>
                  <a:pt x="0" y="2552319"/>
                </a:lnTo>
                <a:lnTo>
                  <a:pt x="1194854" y="3606673"/>
                </a:lnTo>
                <a:lnTo>
                  <a:pt x="1119505" y="3591814"/>
                </a:lnTo>
                <a:lnTo>
                  <a:pt x="1110170" y="3591839"/>
                </a:lnTo>
                <a:lnTo>
                  <a:pt x="1101852" y="3595332"/>
                </a:lnTo>
                <a:lnTo>
                  <a:pt x="1095425" y="3601694"/>
                </a:lnTo>
                <a:lnTo>
                  <a:pt x="1091831" y="3610305"/>
                </a:lnTo>
                <a:lnTo>
                  <a:pt x="1091857" y="3619766"/>
                </a:lnTo>
                <a:lnTo>
                  <a:pt x="1095375" y="3628123"/>
                </a:lnTo>
                <a:lnTo>
                  <a:pt x="1101737" y="3634562"/>
                </a:lnTo>
                <a:lnTo>
                  <a:pt x="1110361" y="3638169"/>
                </a:lnTo>
                <a:lnTo>
                  <a:pt x="1311148" y="3677793"/>
                </a:lnTo>
                <a:close/>
              </a:path>
              <a:path w="3760470" h="3677920">
                <a:moveTo>
                  <a:pt x="3760470" y="2936494"/>
                </a:moveTo>
                <a:lnTo>
                  <a:pt x="3756025" y="2928239"/>
                </a:lnTo>
                <a:lnTo>
                  <a:pt x="2564841" y="3558819"/>
                </a:lnTo>
                <a:lnTo>
                  <a:pt x="2546235" y="3558057"/>
                </a:lnTo>
                <a:lnTo>
                  <a:pt x="3751580" y="2919857"/>
                </a:lnTo>
                <a:lnTo>
                  <a:pt x="3738372" y="2894838"/>
                </a:lnTo>
                <a:lnTo>
                  <a:pt x="2561501" y="3517773"/>
                </a:lnTo>
                <a:lnTo>
                  <a:pt x="2601976" y="3452622"/>
                </a:lnTo>
                <a:lnTo>
                  <a:pt x="2585567" y="3416858"/>
                </a:lnTo>
                <a:lnTo>
                  <a:pt x="2576525" y="3417214"/>
                </a:lnTo>
                <a:lnTo>
                  <a:pt x="2568257" y="3420922"/>
                </a:lnTo>
                <a:lnTo>
                  <a:pt x="2561844" y="3427730"/>
                </a:lnTo>
                <a:lnTo>
                  <a:pt x="2453894" y="3601466"/>
                </a:lnTo>
                <a:lnTo>
                  <a:pt x="2658364" y="3609975"/>
                </a:lnTo>
                <a:lnTo>
                  <a:pt x="2667584" y="3608489"/>
                </a:lnTo>
                <a:lnTo>
                  <a:pt x="2675280" y="3603726"/>
                </a:lnTo>
                <a:lnTo>
                  <a:pt x="2677693" y="3600450"/>
                </a:lnTo>
                <a:lnTo>
                  <a:pt x="2680652" y="3596449"/>
                </a:lnTo>
                <a:lnTo>
                  <a:pt x="2682875" y="3587369"/>
                </a:lnTo>
                <a:lnTo>
                  <a:pt x="2681389" y="3578072"/>
                </a:lnTo>
                <a:lnTo>
                  <a:pt x="2676664" y="3570338"/>
                </a:lnTo>
                <a:lnTo>
                  <a:pt x="2669387" y="3564966"/>
                </a:lnTo>
                <a:lnTo>
                  <a:pt x="2660269" y="3562731"/>
                </a:lnTo>
                <a:lnTo>
                  <a:pt x="2583535" y="3559581"/>
                </a:lnTo>
                <a:lnTo>
                  <a:pt x="3760470" y="293649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7764" y="0"/>
            <a:ext cx="3590234" cy="6857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84495" y="764"/>
            <a:ext cx="47625" cy="6857365"/>
          </a:xfrm>
          <a:custGeom>
            <a:avLst/>
            <a:gdLst/>
            <a:ahLst/>
            <a:cxnLst/>
            <a:rect l="l" t="t" r="r" b="b"/>
            <a:pathLst>
              <a:path w="47625" h="6857365">
                <a:moveTo>
                  <a:pt x="28321" y="0"/>
                </a:moveTo>
                <a:lnTo>
                  <a:pt x="0" y="0"/>
                </a:lnTo>
                <a:lnTo>
                  <a:pt x="0" y="6857238"/>
                </a:lnTo>
                <a:lnTo>
                  <a:pt x="28321" y="6857238"/>
                </a:lnTo>
                <a:lnTo>
                  <a:pt x="28321" y="0"/>
                </a:lnTo>
                <a:close/>
              </a:path>
              <a:path w="47625" h="6857365">
                <a:moveTo>
                  <a:pt x="47244" y="508"/>
                </a:moveTo>
                <a:lnTo>
                  <a:pt x="37846" y="508"/>
                </a:lnTo>
                <a:lnTo>
                  <a:pt x="37846" y="6857238"/>
                </a:lnTo>
                <a:lnTo>
                  <a:pt x="47244" y="6857238"/>
                </a:lnTo>
                <a:lnTo>
                  <a:pt x="47244" y="508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3" y="3"/>
            <a:ext cx="5389245" cy="4178935"/>
          </a:xfrm>
          <a:custGeom>
            <a:avLst/>
            <a:gdLst/>
            <a:ahLst/>
            <a:cxnLst/>
            <a:rect l="l" t="t" r="r" b="b"/>
            <a:pathLst>
              <a:path w="5389245" h="4178935">
                <a:moveTo>
                  <a:pt x="5388710" y="0"/>
                </a:moveTo>
                <a:lnTo>
                  <a:pt x="0" y="0"/>
                </a:lnTo>
                <a:lnTo>
                  <a:pt x="0" y="4178654"/>
                </a:lnTo>
                <a:lnTo>
                  <a:pt x="762" y="4178807"/>
                </a:lnTo>
                <a:lnTo>
                  <a:pt x="5365242" y="4178807"/>
                </a:lnTo>
                <a:lnTo>
                  <a:pt x="5374451" y="4176956"/>
                </a:lnTo>
                <a:lnTo>
                  <a:pt x="5381958" y="4171902"/>
                </a:lnTo>
                <a:lnTo>
                  <a:pt x="5387012" y="4164395"/>
                </a:lnTo>
                <a:lnTo>
                  <a:pt x="5388864" y="4155186"/>
                </a:lnTo>
                <a:lnTo>
                  <a:pt x="5388864" y="4150487"/>
                </a:lnTo>
                <a:lnTo>
                  <a:pt x="5486" y="4150487"/>
                </a:lnTo>
                <a:lnTo>
                  <a:pt x="5486" y="5460"/>
                </a:lnTo>
                <a:lnTo>
                  <a:pt x="5388864" y="5460"/>
                </a:lnTo>
                <a:lnTo>
                  <a:pt x="5388864" y="761"/>
                </a:lnTo>
                <a:lnTo>
                  <a:pt x="5388710" y="0"/>
                </a:lnTo>
                <a:close/>
              </a:path>
              <a:path w="5389245" h="4178935">
                <a:moveTo>
                  <a:pt x="5388864" y="5460"/>
                </a:moveTo>
                <a:lnTo>
                  <a:pt x="5360543" y="5460"/>
                </a:lnTo>
                <a:lnTo>
                  <a:pt x="5360543" y="4150487"/>
                </a:lnTo>
                <a:lnTo>
                  <a:pt x="5388864" y="4150487"/>
                </a:lnTo>
                <a:lnTo>
                  <a:pt x="5388864" y="5460"/>
                </a:lnTo>
                <a:close/>
              </a:path>
              <a:path w="5389245" h="4178935">
                <a:moveTo>
                  <a:pt x="5351018" y="14985"/>
                </a:moveTo>
                <a:lnTo>
                  <a:pt x="14935" y="14985"/>
                </a:lnTo>
                <a:lnTo>
                  <a:pt x="14935" y="4140962"/>
                </a:lnTo>
                <a:lnTo>
                  <a:pt x="5351018" y="4140962"/>
                </a:lnTo>
                <a:lnTo>
                  <a:pt x="5351018" y="4131564"/>
                </a:lnTo>
                <a:lnTo>
                  <a:pt x="24384" y="4131564"/>
                </a:lnTo>
                <a:lnTo>
                  <a:pt x="24384" y="24383"/>
                </a:lnTo>
                <a:lnTo>
                  <a:pt x="5351018" y="24383"/>
                </a:lnTo>
                <a:lnTo>
                  <a:pt x="5351018" y="14985"/>
                </a:lnTo>
                <a:close/>
              </a:path>
              <a:path w="5389245" h="4178935">
                <a:moveTo>
                  <a:pt x="5351018" y="24383"/>
                </a:moveTo>
                <a:lnTo>
                  <a:pt x="5341620" y="24383"/>
                </a:lnTo>
                <a:lnTo>
                  <a:pt x="5341620" y="4131564"/>
                </a:lnTo>
                <a:lnTo>
                  <a:pt x="5351018" y="4131564"/>
                </a:lnTo>
                <a:lnTo>
                  <a:pt x="5351018" y="2438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1530" y="22352"/>
            <a:ext cx="4741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962150" algn="l"/>
                <a:tab pos="3039745" algn="l"/>
                <a:tab pos="3483610" algn="l"/>
              </a:tabLst>
            </a:pPr>
            <a:r>
              <a:rPr sz="2400" u="heavy" spc="290" dirty="0">
                <a:uFill>
                  <a:solidFill>
                    <a:srgbClr val="000000"/>
                  </a:solidFill>
                </a:uFill>
              </a:rPr>
              <a:t>Sup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e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f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i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c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i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spc="295" dirty="0">
                <a:uFill>
                  <a:solidFill>
                    <a:srgbClr val="000000"/>
                  </a:solidFill>
                </a:uFill>
              </a:rPr>
              <a:t>a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l	</a:t>
            </a:r>
            <a:r>
              <a:rPr sz="2400" u="heavy" spc="295" dirty="0">
                <a:uFill>
                  <a:solidFill>
                    <a:srgbClr val="000000"/>
                  </a:solidFill>
                </a:uFill>
              </a:rPr>
              <a:t>g</a:t>
            </a:r>
            <a:r>
              <a:rPr sz="2400" u="heavy" spc="250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2400" u="heavy" spc="295" dirty="0">
                <a:uFill>
                  <a:solidFill>
                    <a:srgbClr val="000000"/>
                  </a:solidFill>
                </a:uFill>
              </a:rPr>
              <a:t>o</a:t>
            </a:r>
            <a:r>
              <a:rPr sz="2400" u="heavy" spc="290" dirty="0">
                <a:uFill>
                  <a:solidFill>
                    <a:srgbClr val="000000"/>
                  </a:solidFill>
                </a:uFill>
              </a:rPr>
              <a:t>u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p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2400" u="heavy" spc="295" dirty="0">
                <a:uFill>
                  <a:solidFill>
                    <a:srgbClr val="000000"/>
                  </a:solidFill>
                </a:uFill>
              </a:rPr>
              <a:t>o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f	m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spc="290" dirty="0">
                <a:uFill>
                  <a:solidFill>
                    <a:srgbClr val="000000"/>
                  </a:solidFill>
                </a:uFill>
              </a:rPr>
              <a:t>u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s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c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l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e</a:t>
            </a:r>
            <a:r>
              <a:rPr sz="2400" u="heavy" spc="-3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s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602739" y="388365"/>
            <a:ext cx="4796790" cy="231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ts val="282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spc="295" dirty="0">
                <a:latin typeface="Times New Roman"/>
                <a:cs typeface="Times New Roman"/>
              </a:rPr>
              <a:t>a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spc="250" dirty="0">
                <a:latin typeface="Times New Roman"/>
                <a:cs typeface="Times New Roman"/>
              </a:rPr>
              <a:t>r</a:t>
            </a:r>
            <a:r>
              <a:rPr sz="2400" b="1" spc="295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c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spc="29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spc="290" dirty="0">
                <a:latin typeface="Times New Roman"/>
                <a:cs typeface="Times New Roman"/>
              </a:rPr>
              <a:t>u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220"/>
              </a:lnSpc>
            </a:pPr>
            <a:r>
              <a:rPr sz="1900" i="1" spc="-75" dirty="0">
                <a:latin typeface="Times New Roman"/>
                <a:cs typeface="Times New Roman"/>
              </a:rPr>
              <a:t>Origin:</a:t>
            </a:r>
            <a:r>
              <a:rPr sz="1900" i="1" spc="-1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</a:t>
            </a:r>
            <a:r>
              <a:rPr b="1" spc="5" dirty="0">
                <a:latin typeface="Times New Roman"/>
                <a:cs typeface="Times New Roman"/>
              </a:rPr>
              <a:t>ter</a:t>
            </a:r>
            <a:r>
              <a:rPr b="1" dirty="0">
                <a:latin typeface="Times New Roman"/>
                <a:cs typeface="Times New Roman"/>
              </a:rPr>
              <a:t>al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 </a:t>
            </a:r>
            <a:r>
              <a:rPr b="1" dirty="0">
                <a:latin typeface="Times New Roman"/>
                <a:cs typeface="Times New Roman"/>
              </a:rPr>
              <a:t>lat</a:t>
            </a:r>
            <a:r>
              <a:rPr b="1" spc="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ral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cond</a:t>
            </a:r>
            <a:r>
              <a:rPr b="1" dirty="0">
                <a:latin typeface="Times New Roman"/>
                <a:cs typeface="Times New Roman"/>
              </a:rPr>
              <a:t>yle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femur</a:t>
            </a:r>
            <a:endParaRPr>
              <a:latin typeface="Times New Roman"/>
              <a:cs typeface="Times New Roman"/>
            </a:endParaRPr>
          </a:p>
          <a:p>
            <a:pPr marL="754380">
              <a:lnSpc>
                <a:spcPts val="2085"/>
              </a:lnSpc>
              <a:spcBef>
                <a:spcPts val="25"/>
              </a:spcBef>
            </a:pPr>
            <a:r>
              <a:rPr b="1" dirty="0">
                <a:latin typeface="Times New Roman"/>
                <a:cs typeface="Times New Roman"/>
              </a:rPr>
              <a:t>Medial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head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above </a:t>
            </a:r>
            <a:r>
              <a:rPr b="1" dirty="0">
                <a:latin typeface="Times New Roman"/>
                <a:cs typeface="Times New Roman"/>
              </a:rPr>
              <a:t>medial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condyle</a:t>
            </a:r>
            <a:endParaRPr>
              <a:latin typeface="Times New Roman"/>
              <a:cs typeface="Times New Roman"/>
            </a:endParaRPr>
          </a:p>
          <a:p>
            <a:pPr marL="12700">
              <a:lnSpc>
                <a:spcPts val="2205"/>
              </a:lnSpc>
            </a:pPr>
            <a:r>
              <a:rPr sz="1900" i="1" spc="-60" dirty="0">
                <a:latin typeface="Times New Roman"/>
                <a:cs typeface="Times New Roman"/>
              </a:rPr>
              <a:t>Insert</a:t>
            </a:r>
            <a:r>
              <a:rPr sz="1900" i="1" spc="-70" dirty="0">
                <a:latin typeface="Times New Roman"/>
                <a:cs typeface="Times New Roman"/>
              </a:rPr>
              <a:t>ion:</a:t>
            </a:r>
            <a:r>
              <a:rPr sz="1900" i="1" spc="-114" dirty="0">
                <a:latin typeface="Times New Roman"/>
                <a:cs typeface="Times New Roman"/>
              </a:rPr>
              <a:t> </a:t>
            </a:r>
            <a:r>
              <a:rPr spc="-120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ia </a:t>
            </a:r>
            <a:r>
              <a:rPr b="1" spc="-5" dirty="0">
                <a:latin typeface="Times New Roman"/>
                <a:cs typeface="Times New Roman"/>
              </a:rPr>
              <a:t>tendo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al</a:t>
            </a:r>
            <a:r>
              <a:rPr b="1" spc="5" dirty="0">
                <a:latin typeface="Times New Roman"/>
                <a:cs typeface="Times New Roman"/>
              </a:rPr>
              <a:t>c</a:t>
            </a:r>
            <a:r>
              <a:rPr b="1" spc="-5" dirty="0">
                <a:latin typeface="Times New Roman"/>
                <a:cs typeface="Times New Roman"/>
              </a:rPr>
              <a:t>aneus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or</a:t>
            </a:r>
            <a:endParaRPr>
              <a:latin typeface="Times New Roman"/>
              <a:cs typeface="Times New Roman"/>
            </a:endParaRPr>
          </a:p>
          <a:p>
            <a:pPr marL="983615">
              <a:lnSpc>
                <a:spcPts val="2085"/>
              </a:lnSpc>
              <a:spcBef>
                <a:spcPts val="30"/>
              </a:spcBef>
            </a:pPr>
            <a:r>
              <a:rPr dirty="0">
                <a:latin typeface="Times New Roman"/>
                <a:cs typeface="Times New Roman"/>
              </a:rPr>
              <a:t>surface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calcaneum</a:t>
            </a:r>
            <a:endParaRPr>
              <a:latin typeface="Times New Roman"/>
              <a:cs typeface="Times New Roman"/>
            </a:endParaRPr>
          </a:p>
          <a:p>
            <a:pPr marL="12700">
              <a:lnSpc>
                <a:spcPts val="2145"/>
              </a:lnSpc>
            </a:pPr>
            <a:r>
              <a:rPr sz="1900" i="1" spc="-30" dirty="0">
                <a:latin typeface="Times New Roman"/>
                <a:cs typeface="Times New Roman"/>
              </a:rPr>
              <a:t>Nerve</a:t>
            </a:r>
            <a:r>
              <a:rPr sz="1900" i="1" spc="-25" dirty="0">
                <a:latin typeface="Times New Roman"/>
                <a:cs typeface="Times New Roman"/>
              </a:rPr>
              <a:t> </a:t>
            </a:r>
            <a:r>
              <a:rPr sz="1900" i="1" spc="-30" dirty="0">
                <a:latin typeface="Times New Roman"/>
                <a:cs typeface="Times New Roman"/>
              </a:rPr>
              <a:t>suppl</a:t>
            </a:r>
            <a:r>
              <a:rPr sz="1900" i="1" spc="-10" dirty="0">
                <a:latin typeface="Times New Roman"/>
                <a:cs typeface="Times New Roman"/>
              </a:rPr>
              <a:t>y</a:t>
            </a:r>
            <a:r>
              <a:rPr sz="1900" i="1" spc="-135" dirty="0">
                <a:latin typeface="Times New Roman"/>
                <a:cs typeface="Times New Roman"/>
              </a:rPr>
              <a:t>:</a:t>
            </a:r>
            <a:r>
              <a:rPr sz="1900" i="1" spc="-130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ibial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nerve</a:t>
            </a:r>
            <a:endParaRPr>
              <a:latin typeface="Times New Roman"/>
              <a:cs typeface="Times New Roman"/>
            </a:endParaRPr>
          </a:p>
          <a:p>
            <a:pPr marL="812800" marR="828675" indent="-800735">
              <a:lnSpc>
                <a:spcPts val="2210"/>
              </a:lnSpc>
              <a:spcBef>
                <a:spcPts val="70"/>
              </a:spcBef>
            </a:pPr>
            <a:r>
              <a:rPr sz="1900" i="1" spc="10" dirty="0">
                <a:latin typeface="Times New Roman"/>
                <a:cs typeface="Times New Roman"/>
              </a:rPr>
              <a:t>Acti</a:t>
            </a:r>
            <a:r>
              <a:rPr sz="1900" i="1" spc="-70" dirty="0">
                <a:latin typeface="Times New Roman"/>
                <a:cs typeface="Times New Roman"/>
              </a:rPr>
              <a:t>ons:</a:t>
            </a:r>
            <a:r>
              <a:rPr sz="1900" i="1" spc="-11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5" dirty="0">
                <a:latin typeface="Times New Roman"/>
                <a:cs typeface="Times New Roman"/>
              </a:rPr>
              <a:t>l</a:t>
            </a:r>
            <a:r>
              <a:rPr b="1" dirty="0">
                <a:latin typeface="Times New Roman"/>
                <a:cs typeface="Times New Roman"/>
              </a:rPr>
              <a:t>antar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fl</a:t>
            </a:r>
            <a:r>
              <a:rPr b="1" spc="5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xes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foot at </a:t>
            </a:r>
            <a:r>
              <a:rPr b="1" spc="-5" dirty="0">
                <a:latin typeface="Times New Roman"/>
                <a:cs typeface="Times New Roman"/>
              </a:rPr>
              <a:t>an</a:t>
            </a:r>
            <a:r>
              <a:rPr b="1" spc="-15" dirty="0">
                <a:latin typeface="Times New Roman"/>
                <a:cs typeface="Times New Roman"/>
              </a:rPr>
              <a:t>k</a:t>
            </a:r>
            <a:r>
              <a:rPr b="1" dirty="0">
                <a:latin typeface="Times New Roman"/>
                <a:cs typeface="Times New Roman"/>
              </a:rPr>
              <a:t>le joint  Flexes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knee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joint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4000" y="2644142"/>
            <a:ext cx="2025650" cy="628015"/>
            <a:chOff x="0" y="2644139"/>
            <a:chExt cx="2025650" cy="628015"/>
          </a:xfrm>
        </p:grpSpPr>
        <p:sp>
          <p:nvSpPr>
            <p:cNvPr id="8" name="object 8"/>
            <p:cNvSpPr/>
            <p:nvPr/>
          </p:nvSpPr>
          <p:spPr>
            <a:xfrm>
              <a:off x="761" y="2667761"/>
              <a:ext cx="2001520" cy="581025"/>
            </a:xfrm>
            <a:custGeom>
              <a:avLst/>
              <a:gdLst/>
              <a:ahLst/>
              <a:cxnLst/>
              <a:rect l="l" t="t" r="r" b="b"/>
              <a:pathLst>
                <a:path w="2001520" h="581025">
                  <a:moveTo>
                    <a:pt x="2001012" y="0"/>
                  </a:moveTo>
                  <a:lnTo>
                    <a:pt x="0" y="0"/>
                  </a:lnTo>
                  <a:lnTo>
                    <a:pt x="0" y="580644"/>
                  </a:lnTo>
                  <a:lnTo>
                    <a:pt x="2001012" y="580644"/>
                  </a:lnTo>
                  <a:lnTo>
                    <a:pt x="2001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644139"/>
              <a:ext cx="2025650" cy="628015"/>
            </a:xfrm>
            <a:custGeom>
              <a:avLst/>
              <a:gdLst/>
              <a:ahLst/>
              <a:cxnLst/>
              <a:rect l="l" t="t" r="r" b="b"/>
              <a:pathLst>
                <a:path w="2025650" h="628014">
                  <a:moveTo>
                    <a:pt x="2001774" y="0"/>
                  </a:moveTo>
                  <a:lnTo>
                    <a:pt x="762" y="0"/>
                  </a:lnTo>
                  <a:lnTo>
                    <a:pt x="0" y="153"/>
                  </a:lnTo>
                  <a:lnTo>
                    <a:pt x="0" y="627734"/>
                  </a:lnTo>
                  <a:lnTo>
                    <a:pt x="762" y="627888"/>
                  </a:lnTo>
                  <a:lnTo>
                    <a:pt x="2001774" y="627888"/>
                  </a:lnTo>
                  <a:lnTo>
                    <a:pt x="2010983" y="626036"/>
                  </a:lnTo>
                  <a:lnTo>
                    <a:pt x="2018490" y="620982"/>
                  </a:lnTo>
                  <a:lnTo>
                    <a:pt x="2023544" y="613475"/>
                  </a:lnTo>
                  <a:lnTo>
                    <a:pt x="2025395" y="604265"/>
                  </a:lnTo>
                  <a:lnTo>
                    <a:pt x="2025395" y="599567"/>
                  </a:lnTo>
                  <a:lnTo>
                    <a:pt x="5486" y="599567"/>
                  </a:lnTo>
                  <a:lnTo>
                    <a:pt x="5486" y="28321"/>
                  </a:lnTo>
                  <a:lnTo>
                    <a:pt x="2025395" y="28321"/>
                  </a:lnTo>
                  <a:lnTo>
                    <a:pt x="2025395" y="23622"/>
                  </a:lnTo>
                  <a:lnTo>
                    <a:pt x="2023544" y="14412"/>
                  </a:lnTo>
                  <a:lnTo>
                    <a:pt x="2018490" y="6905"/>
                  </a:lnTo>
                  <a:lnTo>
                    <a:pt x="2010983" y="1851"/>
                  </a:lnTo>
                  <a:lnTo>
                    <a:pt x="2001774" y="0"/>
                  </a:lnTo>
                  <a:close/>
                </a:path>
                <a:path w="2025650" h="628014">
                  <a:moveTo>
                    <a:pt x="2025395" y="28321"/>
                  </a:moveTo>
                  <a:lnTo>
                    <a:pt x="1997075" y="28321"/>
                  </a:lnTo>
                  <a:lnTo>
                    <a:pt x="1997075" y="599567"/>
                  </a:lnTo>
                  <a:lnTo>
                    <a:pt x="2025395" y="599567"/>
                  </a:lnTo>
                  <a:lnTo>
                    <a:pt x="2025395" y="28321"/>
                  </a:lnTo>
                  <a:close/>
                </a:path>
                <a:path w="2025650" h="628014">
                  <a:moveTo>
                    <a:pt x="1987550" y="37846"/>
                  </a:moveTo>
                  <a:lnTo>
                    <a:pt x="14935" y="37846"/>
                  </a:lnTo>
                  <a:lnTo>
                    <a:pt x="14935" y="590042"/>
                  </a:lnTo>
                  <a:lnTo>
                    <a:pt x="1987550" y="590042"/>
                  </a:lnTo>
                  <a:lnTo>
                    <a:pt x="1987550" y="580644"/>
                  </a:lnTo>
                  <a:lnTo>
                    <a:pt x="24384" y="580644"/>
                  </a:lnTo>
                  <a:lnTo>
                    <a:pt x="24384" y="47244"/>
                  </a:lnTo>
                  <a:lnTo>
                    <a:pt x="1987550" y="47244"/>
                  </a:lnTo>
                  <a:lnTo>
                    <a:pt x="1987550" y="37846"/>
                  </a:lnTo>
                  <a:close/>
                </a:path>
                <a:path w="2025650" h="628014">
                  <a:moveTo>
                    <a:pt x="1987550" y="47244"/>
                  </a:moveTo>
                  <a:lnTo>
                    <a:pt x="1978152" y="47244"/>
                  </a:lnTo>
                  <a:lnTo>
                    <a:pt x="1978152" y="580644"/>
                  </a:lnTo>
                  <a:lnTo>
                    <a:pt x="1987550" y="580644"/>
                  </a:lnTo>
                  <a:lnTo>
                    <a:pt x="1987550" y="4724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4761" y="2667764"/>
            <a:ext cx="2001520" cy="522579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362585" indent="-273050">
              <a:spcBef>
                <a:spcPts val="1195"/>
              </a:spcBef>
              <a:buSzPct val="95833"/>
              <a:buFont typeface="Wingdings"/>
              <a:buChar char=""/>
              <a:tabLst>
                <a:tab pos="363220" algn="l"/>
              </a:tabLst>
            </a:pPr>
            <a:r>
              <a:rPr sz="2400" b="1" spc="295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spc="295" dirty="0">
                <a:latin typeface="Times New Roman"/>
                <a:cs typeface="Times New Roman"/>
              </a:rPr>
              <a:t>a</a:t>
            </a:r>
            <a:r>
              <a:rPr sz="2400" b="1" spc="29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spc="29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r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3" y="5565647"/>
            <a:ext cx="4596765" cy="1248410"/>
          </a:xfrm>
          <a:custGeom>
            <a:avLst/>
            <a:gdLst/>
            <a:ahLst/>
            <a:cxnLst/>
            <a:rect l="l" t="t" r="r" b="b"/>
            <a:pathLst>
              <a:path w="4596765" h="1248409">
                <a:moveTo>
                  <a:pt x="4572762" y="0"/>
                </a:moveTo>
                <a:lnTo>
                  <a:pt x="762" y="0"/>
                </a:lnTo>
                <a:lnTo>
                  <a:pt x="0" y="153"/>
                </a:lnTo>
                <a:lnTo>
                  <a:pt x="0" y="1247999"/>
                </a:lnTo>
                <a:lnTo>
                  <a:pt x="762" y="1248153"/>
                </a:lnTo>
                <a:lnTo>
                  <a:pt x="4572762" y="1248153"/>
                </a:lnTo>
                <a:lnTo>
                  <a:pt x="4581971" y="1246297"/>
                </a:lnTo>
                <a:lnTo>
                  <a:pt x="4589478" y="1241235"/>
                </a:lnTo>
                <a:lnTo>
                  <a:pt x="4594532" y="1233727"/>
                </a:lnTo>
                <a:lnTo>
                  <a:pt x="4596384" y="1224532"/>
                </a:lnTo>
                <a:lnTo>
                  <a:pt x="4596384" y="1219807"/>
                </a:lnTo>
                <a:lnTo>
                  <a:pt x="5486" y="1219807"/>
                </a:lnTo>
                <a:lnTo>
                  <a:pt x="5486" y="28346"/>
                </a:lnTo>
                <a:lnTo>
                  <a:pt x="4596384" y="28346"/>
                </a:lnTo>
                <a:lnTo>
                  <a:pt x="4596384" y="23621"/>
                </a:lnTo>
                <a:lnTo>
                  <a:pt x="4594532" y="14412"/>
                </a:lnTo>
                <a:lnTo>
                  <a:pt x="4589478" y="6905"/>
                </a:lnTo>
                <a:lnTo>
                  <a:pt x="4581971" y="1851"/>
                </a:lnTo>
                <a:lnTo>
                  <a:pt x="4572762" y="0"/>
                </a:lnTo>
                <a:close/>
              </a:path>
              <a:path w="4596765" h="1248409">
                <a:moveTo>
                  <a:pt x="4596384" y="28346"/>
                </a:moveTo>
                <a:lnTo>
                  <a:pt x="4568063" y="28346"/>
                </a:lnTo>
                <a:lnTo>
                  <a:pt x="4568063" y="1219807"/>
                </a:lnTo>
                <a:lnTo>
                  <a:pt x="4596384" y="1219807"/>
                </a:lnTo>
                <a:lnTo>
                  <a:pt x="4596384" y="28346"/>
                </a:lnTo>
                <a:close/>
              </a:path>
              <a:path w="4596765" h="1248409">
                <a:moveTo>
                  <a:pt x="4558538" y="37795"/>
                </a:moveTo>
                <a:lnTo>
                  <a:pt x="14935" y="37795"/>
                </a:lnTo>
                <a:lnTo>
                  <a:pt x="14935" y="1210358"/>
                </a:lnTo>
                <a:lnTo>
                  <a:pt x="4558538" y="1210358"/>
                </a:lnTo>
                <a:lnTo>
                  <a:pt x="4558538" y="1200910"/>
                </a:lnTo>
                <a:lnTo>
                  <a:pt x="24384" y="1200910"/>
                </a:lnTo>
                <a:lnTo>
                  <a:pt x="24384" y="47243"/>
                </a:lnTo>
                <a:lnTo>
                  <a:pt x="4558538" y="47243"/>
                </a:lnTo>
                <a:lnTo>
                  <a:pt x="4558538" y="37795"/>
                </a:lnTo>
                <a:close/>
              </a:path>
              <a:path w="4596765" h="1248409">
                <a:moveTo>
                  <a:pt x="4558538" y="47243"/>
                </a:moveTo>
                <a:lnTo>
                  <a:pt x="4549140" y="47243"/>
                </a:lnTo>
                <a:lnTo>
                  <a:pt x="4549140" y="1200910"/>
                </a:lnTo>
                <a:lnTo>
                  <a:pt x="4558538" y="1200910"/>
                </a:lnTo>
                <a:lnTo>
                  <a:pt x="4558538" y="4724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02742" y="6152318"/>
            <a:ext cx="4416425" cy="598882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70"/>
              </a:spcBef>
              <a:tabLst>
                <a:tab pos="687705" algn="l"/>
                <a:tab pos="1666239" algn="l"/>
                <a:tab pos="2313940" algn="l"/>
                <a:tab pos="3530600" algn="l"/>
                <a:tab pos="4211320" algn="l"/>
              </a:tabLst>
            </a:pPr>
            <a:r>
              <a:rPr dirty="0">
                <a:latin typeface="Times New Roman"/>
                <a:cs typeface="Times New Roman"/>
              </a:rPr>
              <a:t>jo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;	prov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spc="-10" dirty="0">
                <a:latin typeface="Times New Roman"/>
                <a:cs typeface="Times New Roman"/>
              </a:rPr>
              <a:t>d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	</a:t>
            </a:r>
            <a:r>
              <a:rPr sz="1900" b="1" i="1" spc="60" dirty="0">
                <a:latin typeface="Times New Roman"/>
                <a:cs typeface="Times New Roman"/>
              </a:rPr>
              <a:t>p</a:t>
            </a:r>
            <a:r>
              <a:rPr sz="1900" b="1" i="1" spc="5" dirty="0">
                <a:latin typeface="Times New Roman"/>
                <a:cs typeface="Times New Roman"/>
              </a:rPr>
              <a:t>r</a:t>
            </a:r>
            <a:r>
              <a:rPr sz="1900" b="1" i="1" spc="-20" dirty="0">
                <a:latin typeface="Times New Roman"/>
                <a:cs typeface="Times New Roman"/>
              </a:rPr>
              <a:t>op</a:t>
            </a:r>
            <a:r>
              <a:rPr sz="1900" b="1" i="1" spc="-30" dirty="0">
                <a:latin typeface="Times New Roman"/>
                <a:cs typeface="Times New Roman"/>
              </a:rPr>
              <a:t>u</a:t>
            </a:r>
            <a:r>
              <a:rPr sz="1900" b="1" i="1" spc="-20" dirty="0">
                <a:latin typeface="Times New Roman"/>
                <a:cs typeface="Times New Roman"/>
              </a:rPr>
              <a:t>lsive</a:t>
            </a:r>
            <a:r>
              <a:rPr sz="1900" b="1" i="1" dirty="0">
                <a:latin typeface="Times New Roman"/>
                <a:cs typeface="Times New Roman"/>
              </a:rPr>
              <a:t>	</a:t>
            </a:r>
            <a:r>
              <a:rPr sz="1900" b="1" i="1" spc="-10" dirty="0">
                <a:latin typeface="Times New Roman"/>
                <a:cs typeface="Times New Roman"/>
              </a:rPr>
              <a:t>fo</a:t>
            </a:r>
            <a:r>
              <a:rPr sz="1900" b="1" i="1" spc="-45" dirty="0">
                <a:latin typeface="Times New Roman"/>
                <a:cs typeface="Times New Roman"/>
              </a:rPr>
              <a:t>r</a:t>
            </a:r>
            <a:r>
              <a:rPr sz="1900" b="1" i="1" spc="-55" dirty="0">
                <a:latin typeface="Times New Roman"/>
                <a:cs typeface="Times New Roman"/>
              </a:rPr>
              <a:t>c</a:t>
            </a:r>
            <a:r>
              <a:rPr sz="1900" b="1" i="1" spc="-45" dirty="0">
                <a:latin typeface="Times New Roman"/>
                <a:cs typeface="Times New Roman"/>
              </a:rPr>
              <a:t>e</a:t>
            </a:r>
            <a:r>
              <a:rPr sz="1900" b="1" i="1" dirty="0">
                <a:latin typeface="Times New Roman"/>
                <a:cs typeface="Times New Roman"/>
              </a:rPr>
              <a:t>	</a:t>
            </a:r>
            <a:r>
              <a:rPr sz="1900" b="1" i="1" spc="-35" dirty="0">
                <a:latin typeface="Times New Roman"/>
                <a:cs typeface="Times New Roman"/>
              </a:rPr>
              <a:t>in  </a:t>
            </a:r>
            <a:r>
              <a:rPr sz="1900" b="1" i="1" spc="-20" dirty="0">
                <a:latin typeface="Times New Roman"/>
                <a:cs typeface="Times New Roman"/>
              </a:rPr>
              <a:t>walking</a:t>
            </a:r>
            <a:r>
              <a:rPr sz="1900" b="1" i="1" spc="-4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Times New Roman"/>
                <a:cs typeface="Times New Roman"/>
              </a:rPr>
              <a:t>and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40" dirty="0">
                <a:latin typeface="Times New Roman"/>
                <a:cs typeface="Times New Roman"/>
              </a:rPr>
              <a:t>running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24003" y="3177542"/>
            <a:ext cx="3434079" cy="416559"/>
            <a:chOff x="0" y="3177539"/>
            <a:chExt cx="3434079" cy="416559"/>
          </a:xfrm>
        </p:grpSpPr>
        <p:sp>
          <p:nvSpPr>
            <p:cNvPr id="14" name="object 14"/>
            <p:cNvSpPr/>
            <p:nvPr/>
          </p:nvSpPr>
          <p:spPr>
            <a:xfrm>
              <a:off x="761" y="3201161"/>
              <a:ext cx="3409315" cy="368935"/>
            </a:xfrm>
            <a:custGeom>
              <a:avLst/>
              <a:gdLst/>
              <a:ahLst/>
              <a:cxnLst/>
              <a:rect l="l" t="t" r="r" b="b"/>
              <a:pathLst>
                <a:path w="3409315" h="368935">
                  <a:moveTo>
                    <a:pt x="3409188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409188" y="368808"/>
                  </a:lnTo>
                  <a:lnTo>
                    <a:pt x="3409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3177539"/>
              <a:ext cx="3434079" cy="416559"/>
            </a:xfrm>
            <a:custGeom>
              <a:avLst/>
              <a:gdLst/>
              <a:ahLst/>
              <a:cxnLst/>
              <a:rect l="l" t="t" r="r" b="b"/>
              <a:pathLst>
                <a:path w="3434079" h="416560">
                  <a:moveTo>
                    <a:pt x="3409950" y="0"/>
                  </a:moveTo>
                  <a:lnTo>
                    <a:pt x="762" y="0"/>
                  </a:lnTo>
                  <a:lnTo>
                    <a:pt x="0" y="153"/>
                  </a:lnTo>
                  <a:lnTo>
                    <a:pt x="0" y="415898"/>
                  </a:lnTo>
                  <a:lnTo>
                    <a:pt x="762" y="416051"/>
                  </a:lnTo>
                  <a:lnTo>
                    <a:pt x="3409950" y="416051"/>
                  </a:lnTo>
                  <a:lnTo>
                    <a:pt x="3419159" y="414200"/>
                  </a:lnTo>
                  <a:lnTo>
                    <a:pt x="3426666" y="409146"/>
                  </a:lnTo>
                  <a:lnTo>
                    <a:pt x="3431720" y="401639"/>
                  </a:lnTo>
                  <a:lnTo>
                    <a:pt x="3433572" y="392430"/>
                  </a:lnTo>
                  <a:lnTo>
                    <a:pt x="3433572" y="387731"/>
                  </a:lnTo>
                  <a:lnTo>
                    <a:pt x="5486" y="387731"/>
                  </a:lnTo>
                  <a:lnTo>
                    <a:pt x="5486" y="28321"/>
                  </a:lnTo>
                  <a:lnTo>
                    <a:pt x="3433572" y="28321"/>
                  </a:lnTo>
                  <a:lnTo>
                    <a:pt x="3433572" y="23622"/>
                  </a:lnTo>
                  <a:lnTo>
                    <a:pt x="3431720" y="14412"/>
                  </a:lnTo>
                  <a:lnTo>
                    <a:pt x="3426666" y="6905"/>
                  </a:lnTo>
                  <a:lnTo>
                    <a:pt x="3419159" y="1851"/>
                  </a:lnTo>
                  <a:lnTo>
                    <a:pt x="3409950" y="0"/>
                  </a:lnTo>
                  <a:close/>
                </a:path>
                <a:path w="3434079" h="416560">
                  <a:moveTo>
                    <a:pt x="3433572" y="28321"/>
                  </a:moveTo>
                  <a:lnTo>
                    <a:pt x="3405251" y="28321"/>
                  </a:lnTo>
                  <a:lnTo>
                    <a:pt x="3405251" y="387731"/>
                  </a:lnTo>
                  <a:lnTo>
                    <a:pt x="3433572" y="387731"/>
                  </a:lnTo>
                  <a:lnTo>
                    <a:pt x="3433572" y="28321"/>
                  </a:lnTo>
                  <a:close/>
                </a:path>
                <a:path w="3434079" h="416560">
                  <a:moveTo>
                    <a:pt x="3395726" y="37846"/>
                  </a:moveTo>
                  <a:lnTo>
                    <a:pt x="14935" y="37846"/>
                  </a:lnTo>
                  <a:lnTo>
                    <a:pt x="14935" y="378206"/>
                  </a:lnTo>
                  <a:lnTo>
                    <a:pt x="3395726" y="378206"/>
                  </a:lnTo>
                  <a:lnTo>
                    <a:pt x="3395726" y="368808"/>
                  </a:lnTo>
                  <a:lnTo>
                    <a:pt x="24384" y="368808"/>
                  </a:lnTo>
                  <a:lnTo>
                    <a:pt x="24384" y="47244"/>
                  </a:lnTo>
                  <a:lnTo>
                    <a:pt x="3395726" y="47244"/>
                  </a:lnTo>
                  <a:lnTo>
                    <a:pt x="3395726" y="37846"/>
                  </a:lnTo>
                  <a:close/>
                </a:path>
                <a:path w="3434079" h="416560">
                  <a:moveTo>
                    <a:pt x="3395726" y="47244"/>
                  </a:moveTo>
                  <a:lnTo>
                    <a:pt x="3386328" y="47244"/>
                  </a:lnTo>
                  <a:lnTo>
                    <a:pt x="3386328" y="368808"/>
                  </a:lnTo>
                  <a:lnTo>
                    <a:pt x="3395726" y="368808"/>
                  </a:lnTo>
                  <a:lnTo>
                    <a:pt x="3395726" y="4724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24764" y="3224786"/>
            <a:ext cx="3409315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0170">
              <a:spcBef>
                <a:spcPts val="110"/>
              </a:spcBef>
            </a:pPr>
            <a:r>
              <a:rPr b="1" spc="-5" dirty="0">
                <a:latin typeface="Times New Roman"/>
                <a:cs typeface="Times New Roman"/>
              </a:rPr>
              <a:t>This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muscle</a:t>
            </a:r>
            <a:r>
              <a:rPr b="1" spc="-5" dirty="0">
                <a:latin typeface="Times New Roman"/>
                <a:cs typeface="Times New Roman"/>
              </a:rPr>
              <a:t> some </a:t>
            </a:r>
            <a:r>
              <a:rPr b="1" dirty="0">
                <a:latin typeface="Times New Roman"/>
                <a:cs typeface="Times New Roman"/>
              </a:rPr>
              <a:t>times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is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absent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24003" y="3558543"/>
            <a:ext cx="2746375" cy="416559"/>
            <a:chOff x="0" y="3558540"/>
            <a:chExt cx="2746375" cy="416559"/>
          </a:xfrm>
        </p:grpSpPr>
        <p:sp>
          <p:nvSpPr>
            <p:cNvPr id="18" name="object 18"/>
            <p:cNvSpPr/>
            <p:nvPr/>
          </p:nvSpPr>
          <p:spPr>
            <a:xfrm>
              <a:off x="761" y="3582162"/>
              <a:ext cx="2722245" cy="368935"/>
            </a:xfrm>
            <a:custGeom>
              <a:avLst/>
              <a:gdLst/>
              <a:ahLst/>
              <a:cxnLst/>
              <a:rect l="l" t="t" r="r" b="b"/>
              <a:pathLst>
                <a:path w="2722245" h="368935">
                  <a:moveTo>
                    <a:pt x="272186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721864" y="368807"/>
                  </a:lnTo>
                  <a:lnTo>
                    <a:pt x="2721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558540"/>
              <a:ext cx="2746375" cy="416559"/>
            </a:xfrm>
            <a:custGeom>
              <a:avLst/>
              <a:gdLst/>
              <a:ahLst/>
              <a:cxnLst/>
              <a:rect l="l" t="t" r="r" b="b"/>
              <a:pathLst>
                <a:path w="2746375" h="416560">
                  <a:moveTo>
                    <a:pt x="2722626" y="0"/>
                  </a:moveTo>
                  <a:lnTo>
                    <a:pt x="762" y="0"/>
                  </a:lnTo>
                  <a:lnTo>
                    <a:pt x="0" y="153"/>
                  </a:lnTo>
                  <a:lnTo>
                    <a:pt x="0" y="415898"/>
                  </a:lnTo>
                  <a:lnTo>
                    <a:pt x="762" y="416052"/>
                  </a:lnTo>
                  <a:lnTo>
                    <a:pt x="2722626" y="416052"/>
                  </a:lnTo>
                  <a:lnTo>
                    <a:pt x="2731835" y="414200"/>
                  </a:lnTo>
                  <a:lnTo>
                    <a:pt x="2739342" y="409146"/>
                  </a:lnTo>
                  <a:lnTo>
                    <a:pt x="2744396" y="401639"/>
                  </a:lnTo>
                  <a:lnTo>
                    <a:pt x="2746248" y="392430"/>
                  </a:lnTo>
                  <a:lnTo>
                    <a:pt x="2746248" y="387731"/>
                  </a:lnTo>
                  <a:lnTo>
                    <a:pt x="5486" y="387731"/>
                  </a:lnTo>
                  <a:lnTo>
                    <a:pt x="5486" y="28321"/>
                  </a:lnTo>
                  <a:lnTo>
                    <a:pt x="2746248" y="28321"/>
                  </a:lnTo>
                  <a:lnTo>
                    <a:pt x="2746248" y="23622"/>
                  </a:lnTo>
                  <a:lnTo>
                    <a:pt x="2744396" y="14412"/>
                  </a:lnTo>
                  <a:lnTo>
                    <a:pt x="2739342" y="6905"/>
                  </a:lnTo>
                  <a:lnTo>
                    <a:pt x="2731835" y="1851"/>
                  </a:lnTo>
                  <a:lnTo>
                    <a:pt x="2722626" y="0"/>
                  </a:lnTo>
                  <a:close/>
                </a:path>
                <a:path w="2746375" h="416560">
                  <a:moveTo>
                    <a:pt x="2746248" y="28321"/>
                  </a:moveTo>
                  <a:lnTo>
                    <a:pt x="2717927" y="28321"/>
                  </a:lnTo>
                  <a:lnTo>
                    <a:pt x="2717927" y="387731"/>
                  </a:lnTo>
                  <a:lnTo>
                    <a:pt x="2746248" y="387731"/>
                  </a:lnTo>
                  <a:lnTo>
                    <a:pt x="2746248" y="28321"/>
                  </a:lnTo>
                  <a:close/>
                </a:path>
                <a:path w="2746375" h="416560">
                  <a:moveTo>
                    <a:pt x="2708402" y="37846"/>
                  </a:moveTo>
                  <a:lnTo>
                    <a:pt x="14935" y="37846"/>
                  </a:lnTo>
                  <a:lnTo>
                    <a:pt x="14935" y="378206"/>
                  </a:lnTo>
                  <a:lnTo>
                    <a:pt x="2708402" y="378206"/>
                  </a:lnTo>
                  <a:lnTo>
                    <a:pt x="2708402" y="368808"/>
                  </a:lnTo>
                  <a:lnTo>
                    <a:pt x="24384" y="368808"/>
                  </a:lnTo>
                  <a:lnTo>
                    <a:pt x="24384" y="47244"/>
                  </a:lnTo>
                  <a:lnTo>
                    <a:pt x="2708402" y="47244"/>
                  </a:lnTo>
                  <a:lnTo>
                    <a:pt x="2708402" y="37846"/>
                  </a:lnTo>
                  <a:close/>
                </a:path>
                <a:path w="2746375" h="416560">
                  <a:moveTo>
                    <a:pt x="2708402" y="47244"/>
                  </a:moveTo>
                  <a:lnTo>
                    <a:pt x="2699004" y="47244"/>
                  </a:lnTo>
                  <a:lnTo>
                    <a:pt x="2699004" y="368808"/>
                  </a:lnTo>
                  <a:lnTo>
                    <a:pt x="2708402" y="368808"/>
                  </a:lnTo>
                  <a:lnTo>
                    <a:pt x="2708402" y="4724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24764" y="3582161"/>
            <a:ext cx="2722245" cy="31162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0170">
              <a:spcBef>
                <a:spcPts val="150"/>
              </a:spcBef>
            </a:pPr>
            <a:r>
              <a:rPr sz="1900" i="1" spc="-30" dirty="0">
                <a:latin typeface="Times New Roman"/>
                <a:cs typeface="Times New Roman"/>
              </a:rPr>
              <a:t>Nerve</a:t>
            </a:r>
            <a:r>
              <a:rPr sz="1900" i="1" spc="-25" dirty="0">
                <a:latin typeface="Times New Roman"/>
                <a:cs typeface="Times New Roman"/>
              </a:rPr>
              <a:t> </a:t>
            </a:r>
            <a:r>
              <a:rPr sz="1900" i="1" spc="-30" dirty="0">
                <a:latin typeface="Times New Roman"/>
                <a:cs typeface="Times New Roman"/>
              </a:rPr>
              <a:t>suppl</a:t>
            </a:r>
            <a:r>
              <a:rPr sz="1900" i="1" spc="-10" dirty="0">
                <a:latin typeface="Times New Roman"/>
                <a:cs typeface="Times New Roman"/>
              </a:rPr>
              <a:t>y</a:t>
            </a:r>
            <a:r>
              <a:rPr sz="1900" i="1" spc="-135" dirty="0">
                <a:latin typeface="Times New Roman"/>
                <a:cs typeface="Times New Roman"/>
              </a:rPr>
              <a:t>:</a:t>
            </a:r>
            <a:r>
              <a:rPr sz="1900" i="1" spc="-130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ibial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nerve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24003" y="3852674"/>
            <a:ext cx="5244465" cy="1617345"/>
            <a:chOff x="0" y="3852671"/>
            <a:chExt cx="5244465" cy="1617345"/>
          </a:xfrm>
        </p:grpSpPr>
        <p:sp>
          <p:nvSpPr>
            <p:cNvPr id="22" name="object 22"/>
            <p:cNvSpPr/>
            <p:nvPr/>
          </p:nvSpPr>
          <p:spPr>
            <a:xfrm>
              <a:off x="761" y="3876293"/>
              <a:ext cx="5219700" cy="1569720"/>
            </a:xfrm>
            <a:custGeom>
              <a:avLst/>
              <a:gdLst/>
              <a:ahLst/>
              <a:cxnLst/>
              <a:rect l="l" t="t" r="r" b="b"/>
              <a:pathLst>
                <a:path w="5219700" h="1569720">
                  <a:moveTo>
                    <a:pt x="5219700" y="0"/>
                  </a:moveTo>
                  <a:lnTo>
                    <a:pt x="0" y="0"/>
                  </a:lnTo>
                  <a:lnTo>
                    <a:pt x="0" y="1569719"/>
                  </a:lnTo>
                  <a:lnTo>
                    <a:pt x="5219700" y="1569719"/>
                  </a:lnTo>
                  <a:lnTo>
                    <a:pt x="521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3852671"/>
              <a:ext cx="5244465" cy="1617345"/>
            </a:xfrm>
            <a:custGeom>
              <a:avLst/>
              <a:gdLst/>
              <a:ahLst/>
              <a:cxnLst/>
              <a:rect l="l" t="t" r="r" b="b"/>
              <a:pathLst>
                <a:path w="5244465" h="1617345">
                  <a:moveTo>
                    <a:pt x="5220462" y="0"/>
                  </a:moveTo>
                  <a:lnTo>
                    <a:pt x="762" y="0"/>
                  </a:lnTo>
                  <a:lnTo>
                    <a:pt x="0" y="153"/>
                  </a:lnTo>
                  <a:lnTo>
                    <a:pt x="0" y="1616810"/>
                  </a:lnTo>
                  <a:lnTo>
                    <a:pt x="762" y="1616964"/>
                  </a:lnTo>
                  <a:lnTo>
                    <a:pt x="5220462" y="1616964"/>
                  </a:lnTo>
                  <a:lnTo>
                    <a:pt x="5229671" y="1615112"/>
                  </a:lnTo>
                  <a:lnTo>
                    <a:pt x="5237178" y="1610058"/>
                  </a:lnTo>
                  <a:lnTo>
                    <a:pt x="5242232" y="1602551"/>
                  </a:lnTo>
                  <a:lnTo>
                    <a:pt x="5244084" y="1593341"/>
                  </a:lnTo>
                  <a:lnTo>
                    <a:pt x="5244084" y="1588642"/>
                  </a:lnTo>
                  <a:lnTo>
                    <a:pt x="5486" y="1588642"/>
                  </a:lnTo>
                  <a:lnTo>
                    <a:pt x="5486" y="28320"/>
                  </a:lnTo>
                  <a:lnTo>
                    <a:pt x="5244084" y="28320"/>
                  </a:lnTo>
                  <a:lnTo>
                    <a:pt x="5244084" y="23621"/>
                  </a:lnTo>
                  <a:lnTo>
                    <a:pt x="5242232" y="14412"/>
                  </a:lnTo>
                  <a:lnTo>
                    <a:pt x="5237178" y="6905"/>
                  </a:lnTo>
                  <a:lnTo>
                    <a:pt x="5229671" y="1851"/>
                  </a:lnTo>
                  <a:lnTo>
                    <a:pt x="5220462" y="0"/>
                  </a:lnTo>
                  <a:close/>
                </a:path>
                <a:path w="5244465" h="1617345">
                  <a:moveTo>
                    <a:pt x="5244084" y="28320"/>
                  </a:moveTo>
                  <a:lnTo>
                    <a:pt x="5215763" y="28320"/>
                  </a:lnTo>
                  <a:lnTo>
                    <a:pt x="5215763" y="1588642"/>
                  </a:lnTo>
                  <a:lnTo>
                    <a:pt x="5244084" y="1588642"/>
                  </a:lnTo>
                  <a:lnTo>
                    <a:pt x="5244084" y="28320"/>
                  </a:lnTo>
                  <a:close/>
                </a:path>
                <a:path w="5244465" h="1617345">
                  <a:moveTo>
                    <a:pt x="5206238" y="37845"/>
                  </a:moveTo>
                  <a:lnTo>
                    <a:pt x="14935" y="37845"/>
                  </a:lnTo>
                  <a:lnTo>
                    <a:pt x="14935" y="1579117"/>
                  </a:lnTo>
                  <a:lnTo>
                    <a:pt x="5206238" y="1579117"/>
                  </a:lnTo>
                  <a:lnTo>
                    <a:pt x="5206238" y="1569720"/>
                  </a:lnTo>
                  <a:lnTo>
                    <a:pt x="24384" y="1569719"/>
                  </a:lnTo>
                  <a:lnTo>
                    <a:pt x="24384" y="47243"/>
                  </a:lnTo>
                  <a:lnTo>
                    <a:pt x="5206238" y="47243"/>
                  </a:lnTo>
                  <a:lnTo>
                    <a:pt x="5206238" y="37845"/>
                  </a:lnTo>
                  <a:close/>
                </a:path>
                <a:path w="5244465" h="1617345">
                  <a:moveTo>
                    <a:pt x="5206238" y="47243"/>
                  </a:moveTo>
                  <a:lnTo>
                    <a:pt x="5196840" y="47243"/>
                  </a:lnTo>
                  <a:lnTo>
                    <a:pt x="5196840" y="1569719"/>
                  </a:lnTo>
                  <a:lnTo>
                    <a:pt x="5206238" y="1569720"/>
                  </a:lnTo>
                  <a:lnTo>
                    <a:pt x="5206238" y="472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02742" y="3898775"/>
            <a:ext cx="4864735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ts val="284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1" spc="290" dirty="0">
                <a:latin typeface="Times New Roman"/>
                <a:cs typeface="Times New Roman"/>
              </a:rPr>
              <a:t>S</a:t>
            </a:r>
            <a:r>
              <a:rPr sz="2400" b="1" spc="295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300" dirty="0">
                <a:latin typeface="Times New Roman"/>
                <a:cs typeface="Times New Roman"/>
              </a:rPr>
              <a:t> </a:t>
            </a:r>
            <a:r>
              <a:rPr sz="2400" b="1" spc="290" dirty="0">
                <a:latin typeface="Times New Roman"/>
                <a:cs typeface="Times New Roman"/>
              </a:rPr>
              <a:t>u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sz="1900" i="1" spc="-75" dirty="0">
                <a:latin typeface="Times New Roman"/>
                <a:cs typeface="Times New Roman"/>
              </a:rPr>
              <a:t>Origin:</a:t>
            </a:r>
            <a:r>
              <a:rPr sz="1900" i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Shafts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tibia</a:t>
            </a:r>
            <a:r>
              <a:rPr b="1" spc="-5" dirty="0">
                <a:latin typeface="Times New Roman"/>
                <a:cs typeface="Times New Roman"/>
              </a:rPr>
              <a:t> and </a:t>
            </a:r>
            <a:r>
              <a:rPr b="1" dirty="0">
                <a:latin typeface="Times New Roman"/>
                <a:cs typeface="Times New Roman"/>
              </a:rPr>
              <a:t>fibula</a:t>
            </a:r>
            <a:endParaRPr>
              <a:latin typeface="Times New Roman"/>
              <a:cs typeface="Times New Roman"/>
            </a:endParaRPr>
          </a:p>
          <a:p>
            <a:pPr marL="12700" marR="5080">
              <a:lnSpc>
                <a:spcPts val="2210"/>
              </a:lnSpc>
              <a:spcBef>
                <a:spcPts val="50"/>
              </a:spcBef>
            </a:pPr>
            <a:r>
              <a:rPr sz="1900" i="1" spc="-60" dirty="0">
                <a:latin typeface="Times New Roman"/>
                <a:cs typeface="Times New Roman"/>
              </a:rPr>
              <a:t>Insert</a:t>
            </a:r>
            <a:r>
              <a:rPr sz="1900" i="1" spc="-70" dirty="0">
                <a:latin typeface="Times New Roman"/>
                <a:cs typeface="Times New Roman"/>
              </a:rPr>
              <a:t>ion:</a:t>
            </a:r>
            <a:r>
              <a:rPr sz="1900" i="1" spc="-114" dirty="0">
                <a:latin typeface="Times New Roman"/>
                <a:cs typeface="Times New Roman"/>
              </a:rPr>
              <a:t> </a:t>
            </a:r>
            <a:r>
              <a:rPr spc="-120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ia </a:t>
            </a:r>
            <a:r>
              <a:rPr b="1" spc="-5" dirty="0">
                <a:latin typeface="Times New Roman"/>
                <a:cs typeface="Times New Roman"/>
              </a:rPr>
              <a:t>tendo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al</a:t>
            </a:r>
            <a:r>
              <a:rPr b="1" spc="5" dirty="0">
                <a:latin typeface="Times New Roman"/>
                <a:cs typeface="Times New Roman"/>
              </a:rPr>
              <a:t>c</a:t>
            </a:r>
            <a:r>
              <a:rPr b="1" spc="-5" dirty="0">
                <a:latin typeface="Times New Roman"/>
                <a:cs typeface="Times New Roman"/>
              </a:rPr>
              <a:t>aneus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or 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urface  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calcaneum</a:t>
            </a:r>
            <a:endParaRPr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sz="1900" i="1" spc="-30" dirty="0">
                <a:latin typeface="Times New Roman"/>
                <a:cs typeface="Times New Roman"/>
              </a:rPr>
              <a:t>Nerve</a:t>
            </a:r>
            <a:r>
              <a:rPr sz="1900" i="1" spc="-25" dirty="0">
                <a:latin typeface="Times New Roman"/>
                <a:cs typeface="Times New Roman"/>
              </a:rPr>
              <a:t> </a:t>
            </a:r>
            <a:r>
              <a:rPr sz="1900" i="1" spc="-30" dirty="0">
                <a:latin typeface="Times New Roman"/>
                <a:cs typeface="Times New Roman"/>
              </a:rPr>
              <a:t>suppl</a:t>
            </a:r>
            <a:r>
              <a:rPr sz="1900" i="1" spc="-10" dirty="0">
                <a:latin typeface="Times New Roman"/>
                <a:cs typeface="Times New Roman"/>
              </a:rPr>
              <a:t>y</a:t>
            </a:r>
            <a:r>
              <a:rPr sz="1900" i="1" spc="-135" dirty="0">
                <a:latin typeface="Times New Roman"/>
                <a:cs typeface="Times New Roman"/>
              </a:rPr>
              <a:t>:</a:t>
            </a:r>
            <a:r>
              <a:rPr sz="1900" i="1" spc="-130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ibial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nerve</a:t>
            </a:r>
            <a:endParaRPr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>
              <a:latin typeface="Times New Roman"/>
              <a:cs typeface="Times New Roman"/>
            </a:endParaRPr>
          </a:p>
          <a:p>
            <a:pPr marL="12700" marR="454025">
              <a:lnSpc>
                <a:spcPts val="2160"/>
              </a:lnSpc>
              <a:spcBef>
                <a:spcPts val="5"/>
              </a:spcBef>
              <a:tabLst>
                <a:tab pos="927100" algn="l"/>
                <a:tab pos="974090" algn="l"/>
                <a:tab pos="1971039" algn="l"/>
                <a:tab pos="2157095" algn="l"/>
                <a:tab pos="2563495" algn="l"/>
                <a:tab pos="4071620" algn="l"/>
              </a:tabLst>
            </a:pPr>
            <a:r>
              <a:rPr sz="1900" i="1" spc="10" dirty="0">
                <a:latin typeface="Times New Roman"/>
                <a:cs typeface="Times New Roman"/>
              </a:rPr>
              <a:t>Acti</a:t>
            </a:r>
            <a:r>
              <a:rPr sz="1900" i="1" spc="-55" dirty="0">
                <a:latin typeface="Times New Roman"/>
                <a:cs typeface="Times New Roman"/>
              </a:rPr>
              <a:t>on</a:t>
            </a:r>
            <a:r>
              <a:rPr sz="1900" i="1" spc="-45" dirty="0">
                <a:latin typeface="Times New Roman"/>
                <a:cs typeface="Times New Roman"/>
              </a:rPr>
              <a:t>s</a:t>
            </a:r>
            <a:r>
              <a:rPr sz="1900" i="1" spc="-135" dirty="0">
                <a:latin typeface="Times New Roman"/>
                <a:cs typeface="Times New Roman"/>
              </a:rPr>
              <a:t>:</a:t>
            </a:r>
            <a:r>
              <a:rPr sz="1900" i="1" dirty="0">
                <a:latin typeface="Times New Roman"/>
                <a:cs typeface="Times New Roman"/>
              </a:rPr>
              <a:t>		</a:t>
            </a:r>
            <a:r>
              <a:rPr spc="-12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og</a:t>
            </a:r>
            <a:r>
              <a:rPr spc="-10" dirty="0">
                <a:latin typeface="Times New Roman"/>
                <a:cs typeface="Times New Roman"/>
              </a:rPr>
              <a:t>et</a:t>
            </a:r>
            <a:r>
              <a:rPr dirty="0">
                <a:latin typeface="Times New Roman"/>
                <a:cs typeface="Times New Roman"/>
              </a:rPr>
              <a:t>her	with	g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stroc</a:t>
            </a:r>
            <a:r>
              <a:rPr spc="5" dirty="0">
                <a:latin typeface="Times New Roman"/>
                <a:cs typeface="Times New Roman"/>
              </a:rPr>
              <a:t>ne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us</a:t>
            </a:r>
            <a:r>
              <a:rPr dirty="0">
                <a:latin typeface="Times New Roman"/>
                <a:cs typeface="Times New Roman"/>
              </a:rPr>
              <a:t>	and  </a:t>
            </a:r>
            <a:r>
              <a:rPr spc="-5" dirty="0">
                <a:latin typeface="Times New Roman"/>
                <a:cs typeface="Times New Roman"/>
              </a:rPr>
              <a:t>plantaris	is</a:t>
            </a:r>
            <a:r>
              <a:rPr spc="5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powerful	plantar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flexor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ankle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09240" y="2889845"/>
            <a:ext cx="423545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050" i="1" spc="-110" dirty="0">
                <a:latin typeface="Trebuchet MS"/>
                <a:cs typeface="Trebuchet MS"/>
              </a:rPr>
              <a:t>shatarat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32431" y="230124"/>
            <a:ext cx="3252470" cy="1064260"/>
            <a:chOff x="408431" y="230124"/>
            <a:chExt cx="3252470" cy="1064260"/>
          </a:xfrm>
        </p:grpSpPr>
        <p:sp>
          <p:nvSpPr>
            <p:cNvPr id="4" name="object 4"/>
            <p:cNvSpPr/>
            <p:nvPr/>
          </p:nvSpPr>
          <p:spPr>
            <a:xfrm>
              <a:off x="432053" y="253746"/>
              <a:ext cx="3205480" cy="1016635"/>
            </a:xfrm>
            <a:custGeom>
              <a:avLst/>
              <a:gdLst/>
              <a:ahLst/>
              <a:cxnLst/>
              <a:rect l="l" t="t" r="r" b="b"/>
              <a:pathLst>
                <a:path w="3205479" h="1016635">
                  <a:moveTo>
                    <a:pt x="3204972" y="0"/>
                  </a:moveTo>
                  <a:lnTo>
                    <a:pt x="0" y="0"/>
                  </a:lnTo>
                  <a:lnTo>
                    <a:pt x="0" y="1016507"/>
                  </a:lnTo>
                  <a:lnTo>
                    <a:pt x="3204972" y="1016507"/>
                  </a:lnTo>
                  <a:lnTo>
                    <a:pt x="3204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8431" y="230124"/>
              <a:ext cx="3252470" cy="1064260"/>
            </a:xfrm>
            <a:custGeom>
              <a:avLst/>
              <a:gdLst/>
              <a:ahLst/>
              <a:cxnLst/>
              <a:rect l="l" t="t" r="r" b="b"/>
              <a:pathLst>
                <a:path w="3252470" h="1064260">
                  <a:moveTo>
                    <a:pt x="3228594" y="0"/>
                  </a:moveTo>
                  <a:lnTo>
                    <a:pt x="23622" y="0"/>
                  </a:lnTo>
                  <a:lnTo>
                    <a:pt x="14428" y="1851"/>
                  </a:lnTo>
                  <a:lnTo>
                    <a:pt x="6919" y="6905"/>
                  </a:lnTo>
                  <a:lnTo>
                    <a:pt x="1856" y="14412"/>
                  </a:lnTo>
                  <a:lnTo>
                    <a:pt x="0" y="23622"/>
                  </a:lnTo>
                  <a:lnTo>
                    <a:pt x="0" y="1040129"/>
                  </a:lnTo>
                  <a:lnTo>
                    <a:pt x="1856" y="1049339"/>
                  </a:lnTo>
                  <a:lnTo>
                    <a:pt x="6919" y="1056846"/>
                  </a:lnTo>
                  <a:lnTo>
                    <a:pt x="14428" y="1061900"/>
                  </a:lnTo>
                  <a:lnTo>
                    <a:pt x="23622" y="1063752"/>
                  </a:lnTo>
                  <a:lnTo>
                    <a:pt x="3228594" y="1063752"/>
                  </a:lnTo>
                  <a:lnTo>
                    <a:pt x="3237803" y="1061900"/>
                  </a:lnTo>
                  <a:lnTo>
                    <a:pt x="3245310" y="1056846"/>
                  </a:lnTo>
                  <a:lnTo>
                    <a:pt x="3250364" y="1049339"/>
                  </a:lnTo>
                  <a:lnTo>
                    <a:pt x="3252216" y="1040129"/>
                  </a:lnTo>
                  <a:lnTo>
                    <a:pt x="3252216" y="1035430"/>
                  </a:lnTo>
                  <a:lnTo>
                    <a:pt x="28346" y="1035430"/>
                  </a:lnTo>
                  <a:lnTo>
                    <a:pt x="28346" y="28321"/>
                  </a:lnTo>
                  <a:lnTo>
                    <a:pt x="3252216" y="28321"/>
                  </a:lnTo>
                  <a:lnTo>
                    <a:pt x="3252216" y="23622"/>
                  </a:lnTo>
                  <a:lnTo>
                    <a:pt x="3250364" y="14412"/>
                  </a:lnTo>
                  <a:lnTo>
                    <a:pt x="3245310" y="6905"/>
                  </a:lnTo>
                  <a:lnTo>
                    <a:pt x="3237803" y="1851"/>
                  </a:lnTo>
                  <a:lnTo>
                    <a:pt x="3228594" y="0"/>
                  </a:lnTo>
                  <a:close/>
                </a:path>
                <a:path w="3252470" h="1064260">
                  <a:moveTo>
                    <a:pt x="3252216" y="28321"/>
                  </a:moveTo>
                  <a:lnTo>
                    <a:pt x="3223895" y="28321"/>
                  </a:lnTo>
                  <a:lnTo>
                    <a:pt x="3223895" y="1035430"/>
                  </a:lnTo>
                  <a:lnTo>
                    <a:pt x="3252216" y="1035430"/>
                  </a:lnTo>
                  <a:lnTo>
                    <a:pt x="3252216" y="28321"/>
                  </a:lnTo>
                  <a:close/>
                </a:path>
                <a:path w="3252470" h="1064260">
                  <a:moveTo>
                    <a:pt x="3214370" y="37846"/>
                  </a:moveTo>
                  <a:lnTo>
                    <a:pt x="37795" y="37846"/>
                  </a:lnTo>
                  <a:lnTo>
                    <a:pt x="37795" y="1025905"/>
                  </a:lnTo>
                  <a:lnTo>
                    <a:pt x="3214370" y="1025905"/>
                  </a:lnTo>
                  <a:lnTo>
                    <a:pt x="3214370" y="1016508"/>
                  </a:lnTo>
                  <a:lnTo>
                    <a:pt x="47244" y="1016508"/>
                  </a:lnTo>
                  <a:lnTo>
                    <a:pt x="47244" y="47244"/>
                  </a:lnTo>
                  <a:lnTo>
                    <a:pt x="3214370" y="47244"/>
                  </a:lnTo>
                  <a:lnTo>
                    <a:pt x="3214370" y="37846"/>
                  </a:lnTo>
                  <a:close/>
                </a:path>
                <a:path w="3252470" h="1064260">
                  <a:moveTo>
                    <a:pt x="3214370" y="47244"/>
                  </a:moveTo>
                  <a:lnTo>
                    <a:pt x="3204972" y="47244"/>
                  </a:lnTo>
                  <a:lnTo>
                    <a:pt x="3204972" y="1016508"/>
                  </a:lnTo>
                  <a:lnTo>
                    <a:pt x="3214370" y="1016508"/>
                  </a:lnTo>
                  <a:lnTo>
                    <a:pt x="3214370" y="4724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56054" y="253748"/>
            <a:ext cx="3205480" cy="8887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32715">
              <a:spcBef>
                <a:spcPts val="270"/>
              </a:spcBef>
            </a:pP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Deep</a:t>
            </a:r>
            <a:r>
              <a:rPr sz="24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group</a:t>
            </a:r>
            <a:r>
              <a:rPr sz="24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  <a:p>
            <a:pPr marL="363220" indent="-272415">
              <a:spcBef>
                <a:spcPts val="925"/>
              </a:spcBef>
              <a:buSzPct val="95833"/>
              <a:buFont typeface="Wingdings"/>
              <a:buChar char=""/>
              <a:tabLst>
                <a:tab pos="36385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Popliteus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17550" y="3407664"/>
            <a:ext cx="3827145" cy="693420"/>
            <a:chOff x="193547" y="3407664"/>
            <a:chExt cx="3827145" cy="693420"/>
          </a:xfrm>
        </p:grpSpPr>
        <p:sp>
          <p:nvSpPr>
            <p:cNvPr id="8" name="object 8"/>
            <p:cNvSpPr/>
            <p:nvPr/>
          </p:nvSpPr>
          <p:spPr>
            <a:xfrm>
              <a:off x="217169" y="3431286"/>
              <a:ext cx="3779520" cy="646430"/>
            </a:xfrm>
            <a:custGeom>
              <a:avLst/>
              <a:gdLst/>
              <a:ahLst/>
              <a:cxnLst/>
              <a:rect l="l" t="t" r="r" b="b"/>
              <a:pathLst>
                <a:path w="3779520" h="646429">
                  <a:moveTo>
                    <a:pt x="377952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3779520" y="646176"/>
                  </a:lnTo>
                  <a:lnTo>
                    <a:pt x="3779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547" y="3407664"/>
              <a:ext cx="3827145" cy="693420"/>
            </a:xfrm>
            <a:custGeom>
              <a:avLst/>
              <a:gdLst/>
              <a:ahLst/>
              <a:cxnLst/>
              <a:rect l="l" t="t" r="r" b="b"/>
              <a:pathLst>
                <a:path w="3827145" h="693420">
                  <a:moveTo>
                    <a:pt x="3803141" y="0"/>
                  </a:moveTo>
                  <a:lnTo>
                    <a:pt x="23622" y="0"/>
                  </a:lnTo>
                  <a:lnTo>
                    <a:pt x="14428" y="1851"/>
                  </a:lnTo>
                  <a:lnTo>
                    <a:pt x="6919" y="6905"/>
                  </a:lnTo>
                  <a:lnTo>
                    <a:pt x="1856" y="14412"/>
                  </a:lnTo>
                  <a:lnTo>
                    <a:pt x="0" y="23622"/>
                  </a:lnTo>
                  <a:lnTo>
                    <a:pt x="0" y="669798"/>
                  </a:lnTo>
                  <a:lnTo>
                    <a:pt x="1856" y="679007"/>
                  </a:lnTo>
                  <a:lnTo>
                    <a:pt x="6919" y="686514"/>
                  </a:lnTo>
                  <a:lnTo>
                    <a:pt x="14428" y="691568"/>
                  </a:lnTo>
                  <a:lnTo>
                    <a:pt x="23622" y="693419"/>
                  </a:lnTo>
                  <a:lnTo>
                    <a:pt x="3803141" y="693419"/>
                  </a:lnTo>
                  <a:lnTo>
                    <a:pt x="3812351" y="691568"/>
                  </a:lnTo>
                  <a:lnTo>
                    <a:pt x="3819858" y="686514"/>
                  </a:lnTo>
                  <a:lnTo>
                    <a:pt x="3824912" y="679007"/>
                  </a:lnTo>
                  <a:lnTo>
                    <a:pt x="3826764" y="669798"/>
                  </a:lnTo>
                  <a:lnTo>
                    <a:pt x="3826764" y="665099"/>
                  </a:lnTo>
                  <a:lnTo>
                    <a:pt x="28346" y="665099"/>
                  </a:lnTo>
                  <a:lnTo>
                    <a:pt x="28346" y="28321"/>
                  </a:lnTo>
                  <a:lnTo>
                    <a:pt x="3826764" y="28321"/>
                  </a:lnTo>
                  <a:lnTo>
                    <a:pt x="3826764" y="23622"/>
                  </a:lnTo>
                  <a:lnTo>
                    <a:pt x="3824912" y="14412"/>
                  </a:lnTo>
                  <a:lnTo>
                    <a:pt x="3819858" y="6905"/>
                  </a:lnTo>
                  <a:lnTo>
                    <a:pt x="3812351" y="1851"/>
                  </a:lnTo>
                  <a:lnTo>
                    <a:pt x="3803141" y="0"/>
                  </a:lnTo>
                  <a:close/>
                </a:path>
                <a:path w="3827145" h="693420">
                  <a:moveTo>
                    <a:pt x="3826764" y="28321"/>
                  </a:moveTo>
                  <a:lnTo>
                    <a:pt x="3798442" y="28321"/>
                  </a:lnTo>
                  <a:lnTo>
                    <a:pt x="3798442" y="665099"/>
                  </a:lnTo>
                  <a:lnTo>
                    <a:pt x="3826764" y="665099"/>
                  </a:lnTo>
                  <a:lnTo>
                    <a:pt x="3826764" y="28321"/>
                  </a:lnTo>
                  <a:close/>
                </a:path>
                <a:path w="3827145" h="693420">
                  <a:moveTo>
                    <a:pt x="3788917" y="37846"/>
                  </a:moveTo>
                  <a:lnTo>
                    <a:pt x="37795" y="37846"/>
                  </a:lnTo>
                  <a:lnTo>
                    <a:pt x="37795" y="655574"/>
                  </a:lnTo>
                  <a:lnTo>
                    <a:pt x="3788917" y="655574"/>
                  </a:lnTo>
                  <a:lnTo>
                    <a:pt x="3788917" y="646176"/>
                  </a:lnTo>
                  <a:lnTo>
                    <a:pt x="47244" y="646176"/>
                  </a:lnTo>
                  <a:lnTo>
                    <a:pt x="47244" y="47244"/>
                  </a:lnTo>
                  <a:lnTo>
                    <a:pt x="3788917" y="47244"/>
                  </a:lnTo>
                  <a:lnTo>
                    <a:pt x="3788917" y="37846"/>
                  </a:lnTo>
                  <a:close/>
                </a:path>
                <a:path w="3827145" h="693420">
                  <a:moveTo>
                    <a:pt x="3788917" y="47244"/>
                  </a:moveTo>
                  <a:lnTo>
                    <a:pt x="3779519" y="47244"/>
                  </a:lnTo>
                  <a:lnTo>
                    <a:pt x="3779519" y="646176"/>
                  </a:lnTo>
                  <a:lnTo>
                    <a:pt x="3788917" y="646176"/>
                  </a:lnTo>
                  <a:lnTo>
                    <a:pt x="3788917" y="4724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41170" y="3431285"/>
            <a:ext cx="3779520" cy="52322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62585" indent="-273050">
              <a:spcBef>
                <a:spcPts val="1200"/>
              </a:spcBef>
              <a:buSzPct val="95833"/>
              <a:buFont typeface="Wingdings"/>
              <a:buChar char=""/>
              <a:tabLst>
                <a:tab pos="36322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Flexor</a:t>
            </a:r>
            <a:r>
              <a:rPr sz="24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hallucis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longus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2747" y="0"/>
            <a:ext cx="4715255" cy="685799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720595" y="2034542"/>
            <a:ext cx="3680460" cy="626745"/>
            <a:chOff x="196595" y="2034539"/>
            <a:chExt cx="3680460" cy="626745"/>
          </a:xfrm>
        </p:grpSpPr>
        <p:sp>
          <p:nvSpPr>
            <p:cNvPr id="13" name="object 13"/>
            <p:cNvSpPr/>
            <p:nvPr/>
          </p:nvSpPr>
          <p:spPr>
            <a:xfrm>
              <a:off x="220217" y="2058161"/>
              <a:ext cx="3633470" cy="579120"/>
            </a:xfrm>
            <a:custGeom>
              <a:avLst/>
              <a:gdLst/>
              <a:ahLst/>
              <a:cxnLst/>
              <a:rect l="l" t="t" r="r" b="b"/>
              <a:pathLst>
                <a:path w="3633470" h="579119">
                  <a:moveTo>
                    <a:pt x="3633216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3633216" y="579120"/>
                  </a:lnTo>
                  <a:lnTo>
                    <a:pt x="3633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595" y="2034539"/>
              <a:ext cx="3680460" cy="626745"/>
            </a:xfrm>
            <a:custGeom>
              <a:avLst/>
              <a:gdLst/>
              <a:ahLst/>
              <a:cxnLst/>
              <a:rect l="l" t="t" r="r" b="b"/>
              <a:pathLst>
                <a:path w="3680460" h="626744">
                  <a:moveTo>
                    <a:pt x="3656838" y="0"/>
                  </a:moveTo>
                  <a:lnTo>
                    <a:pt x="23621" y="0"/>
                  </a:lnTo>
                  <a:lnTo>
                    <a:pt x="14428" y="1851"/>
                  </a:lnTo>
                  <a:lnTo>
                    <a:pt x="6919" y="6905"/>
                  </a:lnTo>
                  <a:lnTo>
                    <a:pt x="1856" y="14412"/>
                  </a:lnTo>
                  <a:lnTo>
                    <a:pt x="0" y="23622"/>
                  </a:lnTo>
                  <a:lnTo>
                    <a:pt x="0" y="602742"/>
                  </a:lnTo>
                  <a:lnTo>
                    <a:pt x="1856" y="611951"/>
                  </a:lnTo>
                  <a:lnTo>
                    <a:pt x="6919" y="619458"/>
                  </a:lnTo>
                  <a:lnTo>
                    <a:pt x="14428" y="624512"/>
                  </a:lnTo>
                  <a:lnTo>
                    <a:pt x="23621" y="626363"/>
                  </a:lnTo>
                  <a:lnTo>
                    <a:pt x="3656838" y="626363"/>
                  </a:lnTo>
                  <a:lnTo>
                    <a:pt x="3666047" y="624512"/>
                  </a:lnTo>
                  <a:lnTo>
                    <a:pt x="3673554" y="619458"/>
                  </a:lnTo>
                  <a:lnTo>
                    <a:pt x="3678608" y="611951"/>
                  </a:lnTo>
                  <a:lnTo>
                    <a:pt x="3680459" y="602742"/>
                  </a:lnTo>
                  <a:lnTo>
                    <a:pt x="3680459" y="598043"/>
                  </a:lnTo>
                  <a:lnTo>
                    <a:pt x="28346" y="598043"/>
                  </a:lnTo>
                  <a:lnTo>
                    <a:pt x="28346" y="28321"/>
                  </a:lnTo>
                  <a:lnTo>
                    <a:pt x="3680459" y="28321"/>
                  </a:lnTo>
                  <a:lnTo>
                    <a:pt x="3680459" y="23622"/>
                  </a:lnTo>
                  <a:lnTo>
                    <a:pt x="3678608" y="14412"/>
                  </a:lnTo>
                  <a:lnTo>
                    <a:pt x="3673554" y="6905"/>
                  </a:lnTo>
                  <a:lnTo>
                    <a:pt x="3666047" y="1851"/>
                  </a:lnTo>
                  <a:lnTo>
                    <a:pt x="3656838" y="0"/>
                  </a:lnTo>
                  <a:close/>
                </a:path>
                <a:path w="3680460" h="626744">
                  <a:moveTo>
                    <a:pt x="3680459" y="28321"/>
                  </a:moveTo>
                  <a:lnTo>
                    <a:pt x="3652139" y="28321"/>
                  </a:lnTo>
                  <a:lnTo>
                    <a:pt x="3652139" y="598043"/>
                  </a:lnTo>
                  <a:lnTo>
                    <a:pt x="3680459" y="598043"/>
                  </a:lnTo>
                  <a:lnTo>
                    <a:pt x="3680459" y="28321"/>
                  </a:lnTo>
                  <a:close/>
                </a:path>
                <a:path w="3680460" h="626744">
                  <a:moveTo>
                    <a:pt x="3642614" y="37846"/>
                  </a:moveTo>
                  <a:lnTo>
                    <a:pt x="37795" y="37846"/>
                  </a:lnTo>
                  <a:lnTo>
                    <a:pt x="37795" y="588518"/>
                  </a:lnTo>
                  <a:lnTo>
                    <a:pt x="3642614" y="588518"/>
                  </a:lnTo>
                  <a:lnTo>
                    <a:pt x="3642614" y="579120"/>
                  </a:lnTo>
                  <a:lnTo>
                    <a:pt x="47243" y="579120"/>
                  </a:lnTo>
                  <a:lnTo>
                    <a:pt x="47243" y="47244"/>
                  </a:lnTo>
                  <a:lnTo>
                    <a:pt x="3642614" y="47244"/>
                  </a:lnTo>
                  <a:lnTo>
                    <a:pt x="3642614" y="37846"/>
                  </a:lnTo>
                  <a:close/>
                </a:path>
                <a:path w="3680460" h="626744">
                  <a:moveTo>
                    <a:pt x="3642614" y="47244"/>
                  </a:moveTo>
                  <a:lnTo>
                    <a:pt x="3633216" y="47244"/>
                  </a:lnTo>
                  <a:lnTo>
                    <a:pt x="3633216" y="579120"/>
                  </a:lnTo>
                  <a:lnTo>
                    <a:pt x="3642614" y="579120"/>
                  </a:lnTo>
                  <a:lnTo>
                    <a:pt x="3642614" y="4724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44218" y="2058161"/>
            <a:ext cx="3633470" cy="521938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63220" indent="-273050">
              <a:spcBef>
                <a:spcPts val="1190"/>
              </a:spcBef>
              <a:buSzPct val="95833"/>
              <a:buFont typeface="Wingdings"/>
              <a:buChar char=""/>
              <a:tabLst>
                <a:tab pos="36385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Flexor</a:t>
            </a:r>
            <a:r>
              <a:rPr sz="24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digitorum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longus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32076" y="4553714"/>
            <a:ext cx="2764790" cy="628015"/>
            <a:chOff x="608076" y="4553711"/>
            <a:chExt cx="2764790" cy="628015"/>
          </a:xfrm>
        </p:grpSpPr>
        <p:sp>
          <p:nvSpPr>
            <p:cNvPr id="17" name="object 17"/>
            <p:cNvSpPr/>
            <p:nvPr/>
          </p:nvSpPr>
          <p:spPr>
            <a:xfrm>
              <a:off x="631698" y="4577333"/>
              <a:ext cx="2717800" cy="581025"/>
            </a:xfrm>
            <a:custGeom>
              <a:avLst/>
              <a:gdLst/>
              <a:ahLst/>
              <a:cxnLst/>
              <a:rect l="l" t="t" r="r" b="b"/>
              <a:pathLst>
                <a:path w="2717800" h="581025">
                  <a:moveTo>
                    <a:pt x="2717291" y="0"/>
                  </a:moveTo>
                  <a:lnTo>
                    <a:pt x="0" y="0"/>
                  </a:lnTo>
                  <a:lnTo>
                    <a:pt x="0" y="580644"/>
                  </a:lnTo>
                  <a:lnTo>
                    <a:pt x="2717291" y="580644"/>
                  </a:lnTo>
                  <a:lnTo>
                    <a:pt x="2717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8076" y="4553711"/>
              <a:ext cx="2764790" cy="628015"/>
            </a:xfrm>
            <a:custGeom>
              <a:avLst/>
              <a:gdLst/>
              <a:ahLst/>
              <a:cxnLst/>
              <a:rect l="l" t="t" r="r" b="b"/>
              <a:pathLst>
                <a:path w="2764790" h="628014">
                  <a:moveTo>
                    <a:pt x="2740914" y="0"/>
                  </a:moveTo>
                  <a:lnTo>
                    <a:pt x="23621" y="0"/>
                  </a:lnTo>
                  <a:lnTo>
                    <a:pt x="14428" y="1851"/>
                  </a:lnTo>
                  <a:lnTo>
                    <a:pt x="6919" y="6905"/>
                  </a:lnTo>
                  <a:lnTo>
                    <a:pt x="1856" y="14412"/>
                  </a:lnTo>
                  <a:lnTo>
                    <a:pt x="0" y="23621"/>
                  </a:lnTo>
                  <a:lnTo>
                    <a:pt x="0" y="604265"/>
                  </a:lnTo>
                  <a:lnTo>
                    <a:pt x="1856" y="613475"/>
                  </a:lnTo>
                  <a:lnTo>
                    <a:pt x="6919" y="620982"/>
                  </a:lnTo>
                  <a:lnTo>
                    <a:pt x="14428" y="626036"/>
                  </a:lnTo>
                  <a:lnTo>
                    <a:pt x="23621" y="627888"/>
                  </a:lnTo>
                  <a:lnTo>
                    <a:pt x="2740914" y="627888"/>
                  </a:lnTo>
                  <a:lnTo>
                    <a:pt x="2750123" y="626036"/>
                  </a:lnTo>
                  <a:lnTo>
                    <a:pt x="2757630" y="620982"/>
                  </a:lnTo>
                  <a:lnTo>
                    <a:pt x="2762684" y="613475"/>
                  </a:lnTo>
                  <a:lnTo>
                    <a:pt x="2764536" y="604265"/>
                  </a:lnTo>
                  <a:lnTo>
                    <a:pt x="2764536" y="599567"/>
                  </a:lnTo>
                  <a:lnTo>
                    <a:pt x="28346" y="599567"/>
                  </a:lnTo>
                  <a:lnTo>
                    <a:pt x="28346" y="28320"/>
                  </a:lnTo>
                  <a:lnTo>
                    <a:pt x="2764536" y="28320"/>
                  </a:lnTo>
                  <a:lnTo>
                    <a:pt x="2764536" y="23621"/>
                  </a:lnTo>
                  <a:lnTo>
                    <a:pt x="2762684" y="14412"/>
                  </a:lnTo>
                  <a:lnTo>
                    <a:pt x="2757630" y="6905"/>
                  </a:lnTo>
                  <a:lnTo>
                    <a:pt x="2750123" y="1851"/>
                  </a:lnTo>
                  <a:lnTo>
                    <a:pt x="2740914" y="0"/>
                  </a:lnTo>
                  <a:close/>
                </a:path>
                <a:path w="2764790" h="628014">
                  <a:moveTo>
                    <a:pt x="2764536" y="28320"/>
                  </a:moveTo>
                  <a:lnTo>
                    <a:pt x="2736215" y="28320"/>
                  </a:lnTo>
                  <a:lnTo>
                    <a:pt x="2736215" y="599567"/>
                  </a:lnTo>
                  <a:lnTo>
                    <a:pt x="2764536" y="599567"/>
                  </a:lnTo>
                  <a:lnTo>
                    <a:pt x="2764536" y="28320"/>
                  </a:lnTo>
                  <a:close/>
                </a:path>
                <a:path w="2764790" h="628014">
                  <a:moveTo>
                    <a:pt x="2726690" y="37845"/>
                  </a:moveTo>
                  <a:lnTo>
                    <a:pt x="37795" y="37845"/>
                  </a:lnTo>
                  <a:lnTo>
                    <a:pt x="37795" y="590042"/>
                  </a:lnTo>
                  <a:lnTo>
                    <a:pt x="2726690" y="590042"/>
                  </a:lnTo>
                  <a:lnTo>
                    <a:pt x="2726690" y="580644"/>
                  </a:lnTo>
                  <a:lnTo>
                    <a:pt x="47243" y="580644"/>
                  </a:lnTo>
                  <a:lnTo>
                    <a:pt x="47243" y="47243"/>
                  </a:lnTo>
                  <a:lnTo>
                    <a:pt x="2726690" y="47243"/>
                  </a:lnTo>
                  <a:lnTo>
                    <a:pt x="2726690" y="37845"/>
                  </a:lnTo>
                  <a:close/>
                </a:path>
                <a:path w="2764790" h="628014">
                  <a:moveTo>
                    <a:pt x="2726690" y="47243"/>
                  </a:moveTo>
                  <a:lnTo>
                    <a:pt x="2717291" y="47243"/>
                  </a:lnTo>
                  <a:lnTo>
                    <a:pt x="2717291" y="580644"/>
                  </a:lnTo>
                  <a:lnTo>
                    <a:pt x="2726690" y="580644"/>
                  </a:lnTo>
                  <a:lnTo>
                    <a:pt x="2726690" y="472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55698" y="4577337"/>
            <a:ext cx="2717800" cy="523861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63220" indent="-273050">
              <a:spcBef>
                <a:spcPts val="1205"/>
              </a:spcBef>
              <a:buSzPct val="95833"/>
              <a:buFont typeface="Wingdings"/>
              <a:buChar char=""/>
              <a:tabLst>
                <a:tab pos="363855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Tibialis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posterior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59202" y="3031106"/>
            <a:ext cx="401955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000" i="1" spc="-105" dirty="0">
                <a:latin typeface="Trebuchet MS"/>
                <a:cs typeface="Trebuchet MS"/>
              </a:rPr>
              <a:t>shatarat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3543" y="2034542"/>
            <a:ext cx="2181225" cy="2638425"/>
          </a:xfrm>
          <a:custGeom>
            <a:avLst/>
            <a:gdLst/>
            <a:ahLst/>
            <a:cxnLst/>
            <a:rect l="l" t="t" r="r" b="b"/>
            <a:pathLst>
              <a:path w="2181225" h="2638425">
                <a:moveTo>
                  <a:pt x="314248" y="37846"/>
                </a:moveTo>
                <a:lnTo>
                  <a:pt x="37795" y="37846"/>
                </a:lnTo>
                <a:lnTo>
                  <a:pt x="37795" y="2318258"/>
                </a:lnTo>
                <a:lnTo>
                  <a:pt x="314248" y="2318258"/>
                </a:lnTo>
                <a:lnTo>
                  <a:pt x="314248" y="2308872"/>
                </a:lnTo>
                <a:lnTo>
                  <a:pt x="47244" y="2308860"/>
                </a:lnTo>
                <a:lnTo>
                  <a:pt x="47244" y="47244"/>
                </a:lnTo>
                <a:lnTo>
                  <a:pt x="304800" y="47244"/>
                </a:lnTo>
                <a:lnTo>
                  <a:pt x="304800" y="2308860"/>
                </a:lnTo>
                <a:lnTo>
                  <a:pt x="314248" y="2308872"/>
                </a:lnTo>
                <a:lnTo>
                  <a:pt x="314248" y="47244"/>
                </a:lnTo>
                <a:lnTo>
                  <a:pt x="314248" y="37846"/>
                </a:lnTo>
                <a:close/>
              </a:path>
              <a:path w="2181225" h="2638425">
                <a:moveTo>
                  <a:pt x="352044" y="23622"/>
                </a:moveTo>
                <a:lnTo>
                  <a:pt x="350177" y="14414"/>
                </a:lnTo>
                <a:lnTo>
                  <a:pt x="345122" y="6908"/>
                </a:lnTo>
                <a:lnTo>
                  <a:pt x="337604" y="1854"/>
                </a:lnTo>
                <a:lnTo>
                  <a:pt x="328422" y="0"/>
                </a:lnTo>
                <a:lnTo>
                  <a:pt x="323697" y="0"/>
                </a:lnTo>
                <a:lnTo>
                  <a:pt x="323697" y="28321"/>
                </a:lnTo>
                <a:lnTo>
                  <a:pt x="323697" y="2327783"/>
                </a:lnTo>
                <a:lnTo>
                  <a:pt x="28346" y="2327783"/>
                </a:lnTo>
                <a:lnTo>
                  <a:pt x="28346" y="28321"/>
                </a:lnTo>
                <a:lnTo>
                  <a:pt x="323697" y="28321"/>
                </a:lnTo>
                <a:lnTo>
                  <a:pt x="323697" y="0"/>
                </a:lnTo>
                <a:lnTo>
                  <a:pt x="23622" y="0"/>
                </a:lnTo>
                <a:lnTo>
                  <a:pt x="14427" y="1854"/>
                </a:lnTo>
                <a:lnTo>
                  <a:pt x="6908" y="6908"/>
                </a:lnTo>
                <a:lnTo>
                  <a:pt x="1854" y="14414"/>
                </a:lnTo>
                <a:lnTo>
                  <a:pt x="0" y="23622"/>
                </a:lnTo>
                <a:lnTo>
                  <a:pt x="0" y="2332482"/>
                </a:lnTo>
                <a:lnTo>
                  <a:pt x="1854" y="2341702"/>
                </a:lnTo>
                <a:lnTo>
                  <a:pt x="6908" y="2349208"/>
                </a:lnTo>
                <a:lnTo>
                  <a:pt x="14427" y="2354262"/>
                </a:lnTo>
                <a:lnTo>
                  <a:pt x="23622" y="2356104"/>
                </a:lnTo>
                <a:lnTo>
                  <a:pt x="328422" y="2356104"/>
                </a:lnTo>
                <a:lnTo>
                  <a:pt x="337604" y="2354262"/>
                </a:lnTo>
                <a:lnTo>
                  <a:pt x="345122" y="2349208"/>
                </a:lnTo>
                <a:lnTo>
                  <a:pt x="350177" y="2341702"/>
                </a:lnTo>
                <a:lnTo>
                  <a:pt x="352044" y="2332482"/>
                </a:lnTo>
                <a:lnTo>
                  <a:pt x="352044" y="2327783"/>
                </a:lnTo>
                <a:lnTo>
                  <a:pt x="352044" y="28321"/>
                </a:lnTo>
                <a:lnTo>
                  <a:pt x="352044" y="23622"/>
                </a:lnTo>
                <a:close/>
              </a:path>
              <a:path w="2181225" h="2638425">
                <a:moveTo>
                  <a:pt x="771448" y="43942"/>
                </a:moveTo>
                <a:lnTo>
                  <a:pt x="762000" y="43942"/>
                </a:lnTo>
                <a:lnTo>
                  <a:pt x="762000" y="53340"/>
                </a:lnTo>
                <a:lnTo>
                  <a:pt x="762000" y="2590800"/>
                </a:lnTo>
                <a:lnTo>
                  <a:pt x="504444" y="2590800"/>
                </a:lnTo>
                <a:lnTo>
                  <a:pt x="504444" y="53340"/>
                </a:lnTo>
                <a:lnTo>
                  <a:pt x="762000" y="53340"/>
                </a:lnTo>
                <a:lnTo>
                  <a:pt x="762000" y="43942"/>
                </a:lnTo>
                <a:lnTo>
                  <a:pt x="494995" y="43942"/>
                </a:lnTo>
                <a:lnTo>
                  <a:pt x="494995" y="2600198"/>
                </a:lnTo>
                <a:lnTo>
                  <a:pt x="771448" y="2600198"/>
                </a:lnTo>
                <a:lnTo>
                  <a:pt x="771448" y="2590800"/>
                </a:lnTo>
                <a:lnTo>
                  <a:pt x="771448" y="53340"/>
                </a:lnTo>
                <a:lnTo>
                  <a:pt x="771448" y="43942"/>
                </a:lnTo>
                <a:close/>
              </a:path>
              <a:path w="2181225" h="2638425">
                <a:moveTo>
                  <a:pt x="809244" y="29718"/>
                </a:moveTo>
                <a:lnTo>
                  <a:pt x="807377" y="20510"/>
                </a:lnTo>
                <a:lnTo>
                  <a:pt x="802322" y="13004"/>
                </a:lnTo>
                <a:lnTo>
                  <a:pt x="794804" y="7950"/>
                </a:lnTo>
                <a:lnTo>
                  <a:pt x="785622" y="6096"/>
                </a:lnTo>
                <a:lnTo>
                  <a:pt x="780897" y="6096"/>
                </a:lnTo>
                <a:lnTo>
                  <a:pt x="780897" y="34417"/>
                </a:lnTo>
                <a:lnTo>
                  <a:pt x="780897" y="2609723"/>
                </a:lnTo>
                <a:lnTo>
                  <a:pt x="485546" y="2609723"/>
                </a:lnTo>
                <a:lnTo>
                  <a:pt x="485546" y="34417"/>
                </a:lnTo>
                <a:lnTo>
                  <a:pt x="780897" y="34417"/>
                </a:lnTo>
                <a:lnTo>
                  <a:pt x="780897" y="6096"/>
                </a:lnTo>
                <a:lnTo>
                  <a:pt x="480822" y="6096"/>
                </a:lnTo>
                <a:lnTo>
                  <a:pt x="471627" y="7950"/>
                </a:lnTo>
                <a:lnTo>
                  <a:pt x="464108" y="13004"/>
                </a:lnTo>
                <a:lnTo>
                  <a:pt x="459054" y="20510"/>
                </a:lnTo>
                <a:lnTo>
                  <a:pt x="457200" y="29718"/>
                </a:lnTo>
                <a:lnTo>
                  <a:pt x="457200" y="2614422"/>
                </a:lnTo>
                <a:lnTo>
                  <a:pt x="459054" y="2623642"/>
                </a:lnTo>
                <a:lnTo>
                  <a:pt x="464108" y="2631148"/>
                </a:lnTo>
                <a:lnTo>
                  <a:pt x="471627" y="2636202"/>
                </a:lnTo>
                <a:lnTo>
                  <a:pt x="480822" y="2638044"/>
                </a:lnTo>
                <a:lnTo>
                  <a:pt x="785622" y="2638044"/>
                </a:lnTo>
                <a:lnTo>
                  <a:pt x="794804" y="2636202"/>
                </a:lnTo>
                <a:lnTo>
                  <a:pt x="802322" y="2631148"/>
                </a:lnTo>
                <a:lnTo>
                  <a:pt x="807377" y="2623642"/>
                </a:lnTo>
                <a:lnTo>
                  <a:pt x="809244" y="2614422"/>
                </a:lnTo>
                <a:lnTo>
                  <a:pt x="809244" y="2609723"/>
                </a:lnTo>
                <a:lnTo>
                  <a:pt x="809244" y="34417"/>
                </a:lnTo>
                <a:lnTo>
                  <a:pt x="809244" y="29718"/>
                </a:lnTo>
                <a:close/>
              </a:path>
              <a:path w="2181225" h="2638425">
                <a:moveTo>
                  <a:pt x="1304798" y="37846"/>
                </a:moveTo>
                <a:lnTo>
                  <a:pt x="1028395" y="37846"/>
                </a:lnTo>
                <a:lnTo>
                  <a:pt x="1028395" y="2040890"/>
                </a:lnTo>
                <a:lnTo>
                  <a:pt x="1304798" y="2040890"/>
                </a:lnTo>
                <a:lnTo>
                  <a:pt x="1304798" y="2031504"/>
                </a:lnTo>
                <a:lnTo>
                  <a:pt x="1037844" y="2031492"/>
                </a:lnTo>
                <a:lnTo>
                  <a:pt x="1037844" y="47244"/>
                </a:lnTo>
                <a:lnTo>
                  <a:pt x="1295400" y="47244"/>
                </a:lnTo>
                <a:lnTo>
                  <a:pt x="1295400" y="2031492"/>
                </a:lnTo>
                <a:lnTo>
                  <a:pt x="1304798" y="2031504"/>
                </a:lnTo>
                <a:lnTo>
                  <a:pt x="1304798" y="47244"/>
                </a:lnTo>
                <a:lnTo>
                  <a:pt x="1304798" y="37846"/>
                </a:lnTo>
                <a:close/>
              </a:path>
              <a:path w="2181225" h="2638425">
                <a:moveTo>
                  <a:pt x="1342644" y="23622"/>
                </a:moveTo>
                <a:lnTo>
                  <a:pt x="1340789" y="14414"/>
                </a:lnTo>
                <a:lnTo>
                  <a:pt x="1335735" y="6908"/>
                </a:lnTo>
                <a:lnTo>
                  <a:pt x="1328229" y="1854"/>
                </a:lnTo>
                <a:lnTo>
                  <a:pt x="1319022" y="0"/>
                </a:lnTo>
                <a:lnTo>
                  <a:pt x="1314323" y="0"/>
                </a:lnTo>
                <a:lnTo>
                  <a:pt x="1314323" y="28321"/>
                </a:lnTo>
                <a:lnTo>
                  <a:pt x="1314323" y="2050415"/>
                </a:lnTo>
                <a:lnTo>
                  <a:pt x="1018946" y="2050415"/>
                </a:lnTo>
                <a:lnTo>
                  <a:pt x="1018946" y="28321"/>
                </a:lnTo>
                <a:lnTo>
                  <a:pt x="1314323" y="28321"/>
                </a:lnTo>
                <a:lnTo>
                  <a:pt x="1314323" y="0"/>
                </a:lnTo>
                <a:lnTo>
                  <a:pt x="1014222" y="0"/>
                </a:lnTo>
                <a:lnTo>
                  <a:pt x="1005027" y="1854"/>
                </a:lnTo>
                <a:lnTo>
                  <a:pt x="997508" y="6908"/>
                </a:lnTo>
                <a:lnTo>
                  <a:pt x="992454" y="14414"/>
                </a:lnTo>
                <a:lnTo>
                  <a:pt x="990600" y="23622"/>
                </a:lnTo>
                <a:lnTo>
                  <a:pt x="990600" y="2055114"/>
                </a:lnTo>
                <a:lnTo>
                  <a:pt x="992454" y="2064334"/>
                </a:lnTo>
                <a:lnTo>
                  <a:pt x="997508" y="2071839"/>
                </a:lnTo>
                <a:lnTo>
                  <a:pt x="1005027" y="2076894"/>
                </a:lnTo>
                <a:lnTo>
                  <a:pt x="1014222" y="2078736"/>
                </a:lnTo>
                <a:lnTo>
                  <a:pt x="1319022" y="2078736"/>
                </a:lnTo>
                <a:lnTo>
                  <a:pt x="1328229" y="2076894"/>
                </a:lnTo>
                <a:lnTo>
                  <a:pt x="1335735" y="2071839"/>
                </a:lnTo>
                <a:lnTo>
                  <a:pt x="1340789" y="2064334"/>
                </a:lnTo>
                <a:lnTo>
                  <a:pt x="1342644" y="2055114"/>
                </a:lnTo>
                <a:lnTo>
                  <a:pt x="1342644" y="2050415"/>
                </a:lnTo>
                <a:lnTo>
                  <a:pt x="1342644" y="28321"/>
                </a:lnTo>
                <a:lnTo>
                  <a:pt x="1342644" y="23622"/>
                </a:lnTo>
                <a:close/>
              </a:path>
              <a:path w="2181225" h="2638425">
                <a:moveTo>
                  <a:pt x="1685798" y="37846"/>
                </a:moveTo>
                <a:lnTo>
                  <a:pt x="1676400" y="37846"/>
                </a:lnTo>
                <a:lnTo>
                  <a:pt x="1676400" y="47244"/>
                </a:lnTo>
                <a:lnTo>
                  <a:pt x="1676400" y="1476756"/>
                </a:lnTo>
                <a:lnTo>
                  <a:pt x="1418844" y="1476756"/>
                </a:lnTo>
                <a:lnTo>
                  <a:pt x="1418844" y="47244"/>
                </a:lnTo>
                <a:lnTo>
                  <a:pt x="1676400" y="47244"/>
                </a:lnTo>
                <a:lnTo>
                  <a:pt x="1676400" y="37846"/>
                </a:lnTo>
                <a:lnTo>
                  <a:pt x="1409446" y="37846"/>
                </a:lnTo>
                <a:lnTo>
                  <a:pt x="1409446" y="1486154"/>
                </a:lnTo>
                <a:lnTo>
                  <a:pt x="1685798" y="1486154"/>
                </a:lnTo>
                <a:lnTo>
                  <a:pt x="1685798" y="1476756"/>
                </a:lnTo>
                <a:lnTo>
                  <a:pt x="1685798" y="47244"/>
                </a:lnTo>
                <a:lnTo>
                  <a:pt x="1685798" y="37846"/>
                </a:lnTo>
                <a:close/>
              </a:path>
              <a:path w="2181225" h="2638425">
                <a:moveTo>
                  <a:pt x="1723644" y="23622"/>
                </a:moveTo>
                <a:lnTo>
                  <a:pt x="1721789" y="14414"/>
                </a:lnTo>
                <a:lnTo>
                  <a:pt x="1716735" y="6908"/>
                </a:lnTo>
                <a:lnTo>
                  <a:pt x="1709229" y="1854"/>
                </a:lnTo>
                <a:lnTo>
                  <a:pt x="1700022" y="0"/>
                </a:lnTo>
                <a:lnTo>
                  <a:pt x="1695323" y="0"/>
                </a:lnTo>
                <a:lnTo>
                  <a:pt x="1695323" y="28321"/>
                </a:lnTo>
                <a:lnTo>
                  <a:pt x="1695323" y="1495691"/>
                </a:lnTo>
                <a:lnTo>
                  <a:pt x="1399921" y="1495691"/>
                </a:lnTo>
                <a:lnTo>
                  <a:pt x="1399921" y="28321"/>
                </a:lnTo>
                <a:lnTo>
                  <a:pt x="1695323" y="28321"/>
                </a:lnTo>
                <a:lnTo>
                  <a:pt x="1695323" y="0"/>
                </a:lnTo>
                <a:lnTo>
                  <a:pt x="1395222" y="0"/>
                </a:lnTo>
                <a:lnTo>
                  <a:pt x="1386001" y="1854"/>
                </a:lnTo>
                <a:lnTo>
                  <a:pt x="1378496" y="6908"/>
                </a:lnTo>
                <a:lnTo>
                  <a:pt x="1373441" y="14414"/>
                </a:lnTo>
                <a:lnTo>
                  <a:pt x="1371600" y="23622"/>
                </a:lnTo>
                <a:lnTo>
                  <a:pt x="1371600" y="1500378"/>
                </a:lnTo>
                <a:lnTo>
                  <a:pt x="1373441" y="1509598"/>
                </a:lnTo>
                <a:lnTo>
                  <a:pt x="1378496" y="1517103"/>
                </a:lnTo>
                <a:lnTo>
                  <a:pt x="1386001" y="1522158"/>
                </a:lnTo>
                <a:lnTo>
                  <a:pt x="1395222" y="1524000"/>
                </a:lnTo>
                <a:lnTo>
                  <a:pt x="1700022" y="1524000"/>
                </a:lnTo>
                <a:lnTo>
                  <a:pt x="1709229" y="1522158"/>
                </a:lnTo>
                <a:lnTo>
                  <a:pt x="1716735" y="1517103"/>
                </a:lnTo>
                <a:lnTo>
                  <a:pt x="1721789" y="1509598"/>
                </a:lnTo>
                <a:lnTo>
                  <a:pt x="1723644" y="1500378"/>
                </a:lnTo>
                <a:lnTo>
                  <a:pt x="1723644" y="1495691"/>
                </a:lnTo>
                <a:lnTo>
                  <a:pt x="1723644" y="28321"/>
                </a:lnTo>
                <a:lnTo>
                  <a:pt x="1723644" y="23622"/>
                </a:lnTo>
                <a:close/>
              </a:path>
              <a:path w="2181225" h="2638425">
                <a:moveTo>
                  <a:pt x="2142998" y="37846"/>
                </a:moveTo>
                <a:lnTo>
                  <a:pt x="2133600" y="37846"/>
                </a:lnTo>
                <a:lnTo>
                  <a:pt x="2133600" y="47244"/>
                </a:lnTo>
                <a:lnTo>
                  <a:pt x="2133600" y="2308860"/>
                </a:lnTo>
                <a:lnTo>
                  <a:pt x="1876044" y="2308860"/>
                </a:lnTo>
                <a:lnTo>
                  <a:pt x="1876044" y="47244"/>
                </a:lnTo>
                <a:lnTo>
                  <a:pt x="2133600" y="47244"/>
                </a:lnTo>
                <a:lnTo>
                  <a:pt x="2133600" y="37846"/>
                </a:lnTo>
                <a:lnTo>
                  <a:pt x="1866646" y="37846"/>
                </a:lnTo>
                <a:lnTo>
                  <a:pt x="1866646" y="2318258"/>
                </a:lnTo>
                <a:lnTo>
                  <a:pt x="2142998" y="2318258"/>
                </a:lnTo>
                <a:lnTo>
                  <a:pt x="2142998" y="2308860"/>
                </a:lnTo>
                <a:lnTo>
                  <a:pt x="2142998" y="47244"/>
                </a:lnTo>
                <a:lnTo>
                  <a:pt x="2142998" y="37846"/>
                </a:lnTo>
                <a:close/>
              </a:path>
              <a:path w="2181225" h="2638425">
                <a:moveTo>
                  <a:pt x="2180844" y="23622"/>
                </a:moveTo>
                <a:lnTo>
                  <a:pt x="2178989" y="14414"/>
                </a:lnTo>
                <a:lnTo>
                  <a:pt x="2173935" y="6908"/>
                </a:lnTo>
                <a:lnTo>
                  <a:pt x="2166429" y="1854"/>
                </a:lnTo>
                <a:lnTo>
                  <a:pt x="2157222" y="0"/>
                </a:lnTo>
                <a:lnTo>
                  <a:pt x="1852422" y="0"/>
                </a:lnTo>
                <a:lnTo>
                  <a:pt x="1843201" y="1854"/>
                </a:lnTo>
                <a:lnTo>
                  <a:pt x="1835696" y="6908"/>
                </a:lnTo>
                <a:lnTo>
                  <a:pt x="1830641" y="14414"/>
                </a:lnTo>
                <a:lnTo>
                  <a:pt x="1828800" y="23622"/>
                </a:lnTo>
                <a:lnTo>
                  <a:pt x="1828800" y="2332482"/>
                </a:lnTo>
                <a:lnTo>
                  <a:pt x="1830641" y="2341702"/>
                </a:lnTo>
                <a:lnTo>
                  <a:pt x="1835696" y="2349208"/>
                </a:lnTo>
                <a:lnTo>
                  <a:pt x="1843201" y="2354262"/>
                </a:lnTo>
                <a:lnTo>
                  <a:pt x="1852422" y="2356104"/>
                </a:lnTo>
                <a:lnTo>
                  <a:pt x="2157222" y="2356104"/>
                </a:lnTo>
                <a:lnTo>
                  <a:pt x="2166429" y="2354262"/>
                </a:lnTo>
                <a:lnTo>
                  <a:pt x="2173935" y="2349208"/>
                </a:lnTo>
                <a:lnTo>
                  <a:pt x="2178989" y="2341702"/>
                </a:lnTo>
                <a:lnTo>
                  <a:pt x="2180844" y="2332482"/>
                </a:lnTo>
                <a:lnTo>
                  <a:pt x="2180844" y="2327795"/>
                </a:lnTo>
                <a:lnTo>
                  <a:pt x="1857121" y="2327783"/>
                </a:lnTo>
                <a:lnTo>
                  <a:pt x="1857121" y="28321"/>
                </a:lnTo>
                <a:lnTo>
                  <a:pt x="2152523" y="28321"/>
                </a:lnTo>
                <a:lnTo>
                  <a:pt x="2152523" y="2327783"/>
                </a:lnTo>
                <a:lnTo>
                  <a:pt x="2180844" y="2327795"/>
                </a:lnTo>
                <a:lnTo>
                  <a:pt x="2180844" y="28321"/>
                </a:lnTo>
                <a:lnTo>
                  <a:pt x="2180844" y="23622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5143" y="2088899"/>
            <a:ext cx="203263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69265" algn="l"/>
                <a:tab pos="1003300" algn="l"/>
                <a:tab pos="1384300" algn="l"/>
                <a:tab pos="1841500" algn="l"/>
              </a:tabLst>
            </a:pPr>
            <a:r>
              <a:rPr sz="2700" b="1" baseline="1543" dirty="0">
                <a:latin typeface="Times New Roman"/>
                <a:cs typeface="Times New Roman"/>
              </a:rPr>
              <a:t>T	</a:t>
            </a:r>
            <a:r>
              <a:rPr b="1" spc="-5" dirty="0">
                <a:latin typeface="Times New Roman"/>
                <a:cs typeface="Times New Roman"/>
              </a:rPr>
              <a:t>D	</a:t>
            </a:r>
            <a:r>
              <a:rPr sz="2700" b="1" spc="-7" baseline="1543" dirty="0">
                <a:latin typeface="Times New Roman"/>
                <a:cs typeface="Times New Roman"/>
              </a:rPr>
              <a:t>V	N	H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  <a:tab pos="1384300" algn="l"/>
                <a:tab pos="18415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i	</a:t>
            </a:r>
            <a:r>
              <a:rPr dirty="0">
                <a:latin typeface="Times New Roman"/>
                <a:cs typeface="Times New Roman"/>
              </a:rPr>
              <a:t>i	</a:t>
            </a:r>
            <a:r>
              <a:rPr sz="2700" baseline="1543" dirty="0">
                <a:latin typeface="Times New Roman"/>
                <a:cs typeface="Times New Roman"/>
              </a:rPr>
              <a:t>E	e	a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  <a:tab pos="1384300" algn="l"/>
                <a:tab pos="18415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b	</a:t>
            </a:r>
            <a:r>
              <a:rPr dirty="0">
                <a:latin typeface="Times New Roman"/>
                <a:cs typeface="Times New Roman"/>
              </a:rPr>
              <a:t>g	</a:t>
            </a:r>
            <a:r>
              <a:rPr sz="2700" spc="-7" baseline="1543" dirty="0">
                <a:latin typeface="Times New Roman"/>
                <a:cs typeface="Times New Roman"/>
              </a:rPr>
              <a:t>S	</a:t>
            </a:r>
            <a:r>
              <a:rPr sz="2700" baseline="1543" dirty="0">
                <a:latin typeface="Times New Roman"/>
                <a:cs typeface="Times New Roman"/>
              </a:rPr>
              <a:t>r	l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  <a:tab pos="1384300" algn="l"/>
                <a:tab pos="18415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i	</a:t>
            </a:r>
            <a:r>
              <a:rPr dirty="0">
                <a:latin typeface="Times New Roman"/>
                <a:cs typeface="Times New Roman"/>
              </a:rPr>
              <a:t>i	</a:t>
            </a:r>
            <a:r>
              <a:rPr sz="2700" spc="-7" baseline="1543" dirty="0">
                <a:latin typeface="Times New Roman"/>
                <a:cs typeface="Times New Roman"/>
              </a:rPr>
              <a:t>S	</a:t>
            </a:r>
            <a:r>
              <a:rPr sz="2700" baseline="1543" dirty="0">
                <a:latin typeface="Times New Roman"/>
                <a:cs typeface="Times New Roman"/>
              </a:rPr>
              <a:t>v	l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  <a:tab pos="1384300" algn="l"/>
                <a:tab pos="18415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a	</a:t>
            </a:r>
            <a:r>
              <a:rPr dirty="0">
                <a:latin typeface="Times New Roman"/>
                <a:cs typeface="Times New Roman"/>
              </a:rPr>
              <a:t>t	</a:t>
            </a:r>
            <a:r>
              <a:rPr sz="2700" baseline="1543" dirty="0">
                <a:latin typeface="Times New Roman"/>
                <a:cs typeface="Times New Roman"/>
              </a:rPr>
              <a:t>E	e	u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  <a:tab pos="18415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l	</a:t>
            </a:r>
            <a:r>
              <a:rPr dirty="0">
                <a:latin typeface="Times New Roman"/>
                <a:cs typeface="Times New Roman"/>
              </a:rPr>
              <a:t>o	</a:t>
            </a:r>
            <a:r>
              <a:rPr sz="2700" baseline="1543" dirty="0">
                <a:latin typeface="Times New Roman"/>
                <a:cs typeface="Times New Roman"/>
              </a:rPr>
              <a:t>L	c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003300" algn="l"/>
                <a:tab pos="1841500" algn="l"/>
              </a:tabLst>
            </a:pPr>
            <a:r>
              <a:rPr sz="2700" baseline="1543" dirty="0">
                <a:latin typeface="Times New Roman"/>
                <a:cs typeface="Times New Roman"/>
              </a:rPr>
              <a:t>i	</a:t>
            </a:r>
            <a:r>
              <a:rPr dirty="0">
                <a:latin typeface="Times New Roman"/>
                <a:cs typeface="Times New Roman"/>
              </a:rPr>
              <a:t>r	</a:t>
            </a:r>
            <a:r>
              <a:rPr sz="2700" spc="-7" baseline="1543" dirty="0">
                <a:latin typeface="Times New Roman"/>
                <a:cs typeface="Times New Roman"/>
              </a:rPr>
              <a:t>S	</a:t>
            </a:r>
            <a:r>
              <a:rPr sz="2700" baseline="1543" dirty="0">
                <a:latin typeface="Times New Roman"/>
                <a:cs typeface="Times New Roman"/>
              </a:rPr>
              <a:t>i</a:t>
            </a:r>
            <a:endParaRPr sz="2700" baseline="1543">
              <a:latin typeface="Times New Roman"/>
              <a:cs typeface="Times New Roman"/>
            </a:endParaRPr>
          </a:p>
          <a:p>
            <a:pPr marL="12700">
              <a:tabLst>
                <a:tab pos="469265" algn="l"/>
                <a:tab pos="1841500" algn="l"/>
              </a:tabLst>
            </a:pPr>
            <a:r>
              <a:rPr sz="2700" spc="-7" baseline="1543" dirty="0">
                <a:latin typeface="Times New Roman"/>
                <a:cs typeface="Times New Roman"/>
              </a:rPr>
              <a:t>s	</a:t>
            </a:r>
            <a:r>
              <a:rPr dirty="0">
                <a:latin typeface="Times New Roman"/>
                <a:cs typeface="Times New Roman"/>
              </a:rPr>
              <a:t>u	</a:t>
            </a:r>
            <a:r>
              <a:rPr sz="2700" spc="-7" baseline="1543" dirty="0">
                <a:latin typeface="Times New Roman"/>
                <a:cs typeface="Times New Roman"/>
              </a:rPr>
              <a:t>s</a:t>
            </a:r>
            <a:endParaRPr sz="2700" baseline="1543">
              <a:latin typeface="Times New Roman"/>
              <a:cs typeface="Times New Roman"/>
            </a:endParaRPr>
          </a:p>
          <a:p>
            <a:pPr marL="469900"/>
            <a:r>
              <a:rPr dirty="0">
                <a:latin typeface="Times New Roman"/>
                <a:cs typeface="Times New Roman"/>
              </a:rPr>
              <a:t>m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1424942"/>
            <a:ext cx="2560320" cy="3840479"/>
            <a:chOff x="0" y="1424939"/>
            <a:chExt cx="2560320" cy="3840479"/>
          </a:xfrm>
        </p:grpSpPr>
        <p:sp>
          <p:nvSpPr>
            <p:cNvPr id="5" name="object 5"/>
            <p:cNvSpPr/>
            <p:nvPr/>
          </p:nvSpPr>
          <p:spPr>
            <a:xfrm>
              <a:off x="199440" y="1753361"/>
              <a:ext cx="1584325" cy="381635"/>
            </a:xfrm>
            <a:custGeom>
              <a:avLst/>
              <a:gdLst/>
              <a:ahLst/>
              <a:cxnLst/>
              <a:rect l="l" t="t" r="r" b="b"/>
              <a:pathLst>
                <a:path w="1584325" h="381635">
                  <a:moveTo>
                    <a:pt x="212229" y="195516"/>
                  </a:moveTo>
                  <a:lnTo>
                    <a:pt x="211632" y="186499"/>
                  </a:lnTo>
                  <a:lnTo>
                    <a:pt x="207708" y="178346"/>
                  </a:lnTo>
                  <a:lnTo>
                    <a:pt x="200698" y="172085"/>
                  </a:lnTo>
                  <a:lnTo>
                    <a:pt x="191820" y="169049"/>
                  </a:lnTo>
                  <a:lnTo>
                    <a:pt x="182778" y="169633"/>
                  </a:lnTo>
                  <a:lnTo>
                    <a:pt x="174625" y="173570"/>
                  </a:lnTo>
                  <a:lnTo>
                    <a:pt x="168389" y="180594"/>
                  </a:lnTo>
                  <a:lnTo>
                    <a:pt x="129743" y="246849"/>
                  </a:lnTo>
                  <a:lnTo>
                    <a:pt x="129743" y="0"/>
                  </a:lnTo>
                  <a:lnTo>
                    <a:pt x="101396" y="0"/>
                  </a:lnTo>
                  <a:lnTo>
                    <a:pt x="101396" y="279247"/>
                  </a:lnTo>
                  <a:lnTo>
                    <a:pt x="91948" y="263042"/>
                  </a:lnTo>
                  <a:lnTo>
                    <a:pt x="91948" y="0"/>
                  </a:lnTo>
                  <a:lnTo>
                    <a:pt x="82499" y="0"/>
                  </a:lnTo>
                  <a:lnTo>
                    <a:pt x="82499" y="246849"/>
                  </a:lnTo>
                  <a:lnTo>
                    <a:pt x="43853" y="180594"/>
                  </a:lnTo>
                  <a:lnTo>
                    <a:pt x="37604" y="173570"/>
                  </a:lnTo>
                  <a:lnTo>
                    <a:pt x="29451" y="169633"/>
                  </a:lnTo>
                  <a:lnTo>
                    <a:pt x="20408" y="169049"/>
                  </a:lnTo>
                  <a:lnTo>
                    <a:pt x="11544" y="172085"/>
                  </a:lnTo>
                  <a:lnTo>
                    <a:pt x="4533" y="178346"/>
                  </a:lnTo>
                  <a:lnTo>
                    <a:pt x="596" y="186499"/>
                  </a:lnTo>
                  <a:lnTo>
                    <a:pt x="0" y="195516"/>
                  </a:lnTo>
                  <a:lnTo>
                    <a:pt x="3035" y="204343"/>
                  </a:lnTo>
                  <a:lnTo>
                    <a:pt x="106121" y="381127"/>
                  </a:lnTo>
                  <a:lnTo>
                    <a:pt x="133438" y="334264"/>
                  </a:lnTo>
                  <a:lnTo>
                    <a:pt x="209207" y="204343"/>
                  </a:lnTo>
                  <a:lnTo>
                    <a:pt x="212229" y="195516"/>
                  </a:lnTo>
                  <a:close/>
                </a:path>
                <a:path w="1584325" h="381635">
                  <a:moveTo>
                    <a:pt x="669429" y="195516"/>
                  </a:moveTo>
                  <a:lnTo>
                    <a:pt x="668832" y="186499"/>
                  </a:lnTo>
                  <a:lnTo>
                    <a:pt x="664908" y="178346"/>
                  </a:lnTo>
                  <a:lnTo>
                    <a:pt x="657898" y="172085"/>
                  </a:lnTo>
                  <a:lnTo>
                    <a:pt x="649020" y="169049"/>
                  </a:lnTo>
                  <a:lnTo>
                    <a:pt x="639978" y="169633"/>
                  </a:lnTo>
                  <a:lnTo>
                    <a:pt x="631825" y="173570"/>
                  </a:lnTo>
                  <a:lnTo>
                    <a:pt x="625576" y="180594"/>
                  </a:lnTo>
                  <a:lnTo>
                    <a:pt x="586943" y="246849"/>
                  </a:lnTo>
                  <a:lnTo>
                    <a:pt x="586943" y="0"/>
                  </a:lnTo>
                  <a:lnTo>
                    <a:pt x="558596" y="0"/>
                  </a:lnTo>
                  <a:lnTo>
                    <a:pt x="558596" y="279247"/>
                  </a:lnTo>
                  <a:lnTo>
                    <a:pt x="549148" y="263042"/>
                  </a:lnTo>
                  <a:lnTo>
                    <a:pt x="549148" y="0"/>
                  </a:lnTo>
                  <a:lnTo>
                    <a:pt x="539699" y="0"/>
                  </a:lnTo>
                  <a:lnTo>
                    <a:pt x="539699" y="246849"/>
                  </a:lnTo>
                  <a:lnTo>
                    <a:pt x="501053" y="180594"/>
                  </a:lnTo>
                  <a:lnTo>
                    <a:pt x="494804" y="173570"/>
                  </a:lnTo>
                  <a:lnTo>
                    <a:pt x="486651" y="169633"/>
                  </a:lnTo>
                  <a:lnTo>
                    <a:pt x="477608" y="169049"/>
                  </a:lnTo>
                  <a:lnTo>
                    <a:pt x="468744" y="172085"/>
                  </a:lnTo>
                  <a:lnTo>
                    <a:pt x="461733" y="178346"/>
                  </a:lnTo>
                  <a:lnTo>
                    <a:pt x="457796" y="186499"/>
                  </a:lnTo>
                  <a:lnTo>
                    <a:pt x="457200" y="195516"/>
                  </a:lnTo>
                  <a:lnTo>
                    <a:pt x="460235" y="204343"/>
                  </a:lnTo>
                  <a:lnTo>
                    <a:pt x="563321" y="381127"/>
                  </a:lnTo>
                  <a:lnTo>
                    <a:pt x="590638" y="334264"/>
                  </a:lnTo>
                  <a:lnTo>
                    <a:pt x="666407" y="204343"/>
                  </a:lnTo>
                  <a:lnTo>
                    <a:pt x="669429" y="195516"/>
                  </a:lnTo>
                  <a:close/>
                </a:path>
                <a:path w="1584325" h="381635">
                  <a:moveTo>
                    <a:pt x="1202817" y="195516"/>
                  </a:moveTo>
                  <a:lnTo>
                    <a:pt x="1202207" y="186499"/>
                  </a:lnTo>
                  <a:lnTo>
                    <a:pt x="1198283" y="178346"/>
                  </a:lnTo>
                  <a:lnTo>
                    <a:pt x="1191336" y="172085"/>
                  </a:lnTo>
                  <a:lnTo>
                    <a:pt x="1182433" y="169049"/>
                  </a:lnTo>
                  <a:lnTo>
                    <a:pt x="1173378" y="169633"/>
                  </a:lnTo>
                  <a:lnTo>
                    <a:pt x="1165199" y="173570"/>
                  </a:lnTo>
                  <a:lnTo>
                    <a:pt x="1158951" y="180594"/>
                  </a:lnTo>
                  <a:lnTo>
                    <a:pt x="1120343" y="246786"/>
                  </a:lnTo>
                  <a:lnTo>
                    <a:pt x="1120343" y="0"/>
                  </a:lnTo>
                  <a:lnTo>
                    <a:pt x="1092022" y="0"/>
                  </a:lnTo>
                  <a:lnTo>
                    <a:pt x="1092022" y="279247"/>
                  </a:lnTo>
                  <a:lnTo>
                    <a:pt x="1082497" y="262928"/>
                  </a:lnTo>
                  <a:lnTo>
                    <a:pt x="1082497" y="0"/>
                  </a:lnTo>
                  <a:lnTo>
                    <a:pt x="1073099" y="0"/>
                  </a:lnTo>
                  <a:lnTo>
                    <a:pt x="1073099" y="246824"/>
                  </a:lnTo>
                  <a:lnTo>
                    <a:pt x="1073099" y="334264"/>
                  </a:lnTo>
                  <a:lnTo>
                    <a:pt x="1073073" y="246786"/>
                  </a:lnTo>
                  <a:lnTo>
                    <a:pt x="1034453" y="180594"/>
                  </a:lnTo>
                  <a:lnTo>
                    <a:pt x="1011008" y="169049"/>
                  </a:lnTo>
                  <a:lnTo>
                    <a:pt x="1002144" y="172085"/>
                  </a:lnTo>
                  <a:lnTo>
                    <a:pt x="995121" y="178346"/>
                  </a:lnTo>
                  <a:lnTo>
                    <a:pt x="991196" y="186499"/>
                  </a:lnTo>
                  <a:lnTo>
                    <a:pt x="990600" y="195516"/>
                  </a:lnTo>
                  <a:lnTo>
                    <a:pt x="993635" y="204343"/>
                  </a:lnTo>
                  <a:lnTo>
                    <a:pt x="1096721" y="381127"/>
                  </a:lnTo>
                  <a:lnTo>
                    <a:pt x="1124051" y="334264"/>
                  </a:lnTo>
                  <a:lnTo>
                    <a:pt x="1199845" y="204343"/>
                  </a:lnTo>
                  <a:lnTo>
                    <a:pt x="1202817" y="195516"/>
                  </a:lnTo>
                  <a:close/>
                </a:path>
                <a:path w="1584325" h="381635">
                  <a:moveTo>
                    <a:pt x="1583817" y="195516"/>
                  </a:moveTo>
                  <a:lnTo>
                    <a:pt x="1583207" y="186499"/>
                  </a:lnTo>
                  <a:lnTo>
                    <a:pt x="1579283" y="178346"/>
                  </a:lnTo>
                  <a:lnTo>
                    <a:pt x="1572336" y="172085"/>
                  </a:lnTo>
                  <a:lnTo>
                    <a:pt x="1563433" y="169049"/>
                  </a:lnTo>
                  <a:lnTo>
                    <a:pt x="1554378" y="169633"/>
                  </a:lnTo>
                  <a:lnTo>
                    <a:pt x="1546199" y="173570"/>
                  </a:lnTo>
                  <a:lnTo>
                    <a:pt x="1539951" y="180594"/>
                  </a:lnTo>
                  <a:lnTo>
                    <a:pt x="1501343" y="246786"/>
                  </a:lnTo>
                  <a:lnTo>
                    <a:pt x="1501343" y="0"/>
                  </a:lnTo>
                  <a:lnTo>
                    <a:pt x="1473022" y="0"/>
                  </a:lnTo>
                  <a:lnTo>
                    <a:pt x="1473022" y="279222"/>
                  </a:lnTo>
                  <a:lnTo>
                    <a:pt x="1463497" y="262890"/>
                  </a:lnTo>
                  <a:lnTo>
                    <a:pt x="1463497" y="0"/>
                  </a:lnTo>
                  <a:lnTo>
                    <a:pt x="1454086" y="0"/>
                  </a:lnTo>
                  <a:lnTo>
                    <a:pt x="1454086" y="246786"/>
                  </a:lnTo>
                  <a:lnTo>
                    <a:pt x="1415491" y="180594"/>
                  </a:lnTo>
                  <a:lnTo>
                    <a:pt x="1409230" y="173570"/>
                  </a:lnTo>
                  <a:lnTo>
                    <a:pt x="1401051" y="169633"/>
                  </a:lnTo>
                  <a:lnTo>
                    <a:pt x="1391996" y="169049"/>
                  </a:lnTo>
                  <a:lnTo>
                    <a:pt x="1383106" y="172085"/>
                  </a:lnTo>
                  <a:lnTo>
                    <a:pt x="1376146" y="178346"/>
                  </a:lnTo>
                  <a:lnTo>
                    <a:pt x="1372222" y="186499"/>
                  </a:lnTo>
                  <a:lnTo>
                    <a:pt x="1371612" y="195516"/>
                  </a:lnTo>
                  <a:lnTo>
                    <a:pt x="1374597" y="204343"/>
                  </a:lnTo>
                  <a:lnTo>
                    <a:pt x="1477721" y="381127"/>
                  </a:lnTo>
                  <a:lnTo>
                    <a:pt x="1505051" y="334264"/>
                  </a:lnTo>
                  <a:lnTo>
                    <a:pt x="1580845" y="204343"/>
                  </a:lnTo>
                  <a:lnTo>
                    <a:pt x="1583817" y="195516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049" y="4056199"/>
              <a:ext cx="212210" cy="2120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01140" y="1753361"/>
              <a:ext cx="739775" cy="3512185"/>
            </a:xfrm>
            <a:custGeom>
              <a:avLst/>
              <a:gdLst/>
              <a:ahLst/>
              <a:cxnLst/>
              <a:rect l="l" t="t" r="r" b="b"/>
              <a:pathLst>
                <a:path w="739775" h="3512185">
                  <a:moveTo>
                    <a:pt x="282117" y="1871916"/>
                  </a:moveTo>
                  <a:lnTo>
                    <a:pt x="281508" y="1862899"/>
                  </a:lnTo>
                  <a:lnTo>
                    <a:pt x="277583" y="1854746"/>
                  </a:lnTo>
                  <a:lnTo>
                    <a:pt x="270637" y="1848485"/>
                  </a:lnTo>
                  <a:lnTo>
                    <a:pt x="261734" y="1845449"/>
                  </a:lnTo>
                  <a:lnTo>
                    <a:pt x="252679" y="1846033"/>
                  </a:lnTo>
                  <a:lnTo>
                    <a:pt x="244500" y="1849970"/>
                  </a:lnTo>
                  <a:lnTo>
                    <a:pt x="238252" y="1856994"/>
                  </a:lnTo>
                  <a:lnTo>
                    <a:pt x="199644" y="1923186"/>
                  </a:lnTo>
                  <a:lnTo>
                    <a:pt x="199644" y="1752600"/>
                  </a:lnTo>
                  <a:lnTo>
                    <a:pt x="171323" y="1752600"/>
                  </a:lnTo>
                  <a:lnTo>
                    <a:pt x="171323" y="1955622"/>
                  </a:lnTo>
                  <a:lnTo>
                    <a:pt x="161798" y="1939302"/>
                  </a:lnTo>
                  <a:lnTo>
                    <a:pt x="161798" y="1752600"/>
                  </a:lnTo>
                  <a:lnTo>
                    <a:pt x="152387" y="1752600"/>
                  </a:lnTo>
                  <a:lnTo>
                    <a:pt x="152387" y="1923186"/>
                  </a:lnTo>
                  <a:lnTo>
                    <a:pt x="152387" y="2010664"/>
                  </a:lnTo>
                  <a:lnTo>
                    <a:pt x="152387" y="1923186"/>
                  </a:lnTo>
                  <a:lnTo>
                    <a:pt x="113792" y="1856994"/>
                  </a:lnTo>
                  <a:lnTo>
                    <a:pt x="90297" y="1845449"/>
                  </a:lnTo>
                  <a:lnTo>
                    <a:pt x="81407" y="1848485"/>
                  </a:lnTo>
                  <a:lnTo>
                    <a:pt x="74447" y="1854746"/>
                  </a:lnTo>
                  <a:lnTo>
                    <a:pt x="70523" y="1862899"/>
                  </a:lnTo>
                  <a:lnTo>
                    <a:pt x="69913" y="1871916"/>
                  </a:lnTo>
                  <a:lnTo>
                    <a:pt x="72898" y="1880743"/>
                  </a:lnTo>
                  <a:lnTo>
                    <a:pt x="176022" y="2057527"/>
                  </a:lnTo>
                  <a:lnTo>
                    <a:pt x="203352" y="2010664"/>
                  </a:lnTo>
                  <a:lnTo>
                    <a:pt x="279146" y="1880743"/>
                  </a:lnTo>
                  <a:lnTo>
                    <a:pt x="282117" y="1871916"/>
                  </a:lnTo>
                  <a:close/>
                </a:path>
                <a:path w="739775" h="3512185">
                  <a:moveTo>
                    <a:pt x="378206" y="2121916"/>
                  </a:moveTo>
                  <a:lnTo>
                    <a:pt x="368808" y="2121916"/>
                  </a:lnTo>
                  <a:lnTo>
                    <a:pt x="368808" y="2131314"/>
                  </a:lnTo>
                  <a:lnTo>
                    <a:pt x="368808" y="3464814"/>
                  </a:lnTo>
                  <a:lnTo>
                    <a:pt x="47244" y="3464814"/>
                  </a:lnTo>
                  <a:lnTo>
                    <a:pt x="47244" y="2131314"/>
                  </a:lnTo>
                  <a:lnTo>
                    <a:pt x="368808" y="2131314"/>
                  </a:lnTo>
                  <a:lnTo>
                    <a:pt x="368808" y="2121916"/>
                  </a:lnTo>
                  <a:lnTo>
                    <a:pt x="37846" y="2121916"/>
                  </a:lnTo>
                  <a:lnTo>
                    <a:pt x="37846" y="3474212"/>
                  </a:lnTo>
                  <a:lnTo>
                    <a:pt x="378206" y="3474212"/>
                  </a:lnTo>
                  <a:lnTo>
                    <a:pt x="378206" y="3464814"/>
                  </a:lnTo>
                  <a:lnTo>
                    <a:pt x="378206" y="2131314"/>
                  </a:lnTo>
                  <a:lnTo>
                    <a:pt x="378206" y="2121916"/>
                  </a:lnTo>
                  <a:close/>
                </a:path>
                <a:path w="739775" h="3512185">
                  <a:moveTo>
                    <a:pt x="416052" y="2107692"/>
                  </a:moveTo>
                  <a:lnTo>
                    <a:pt x="414197" y="2098484"/>
                  </a:lnTo>
                  <a:lnTo>
                    <a:pt x="409143" y="2090978"/>
                  </a:lnTo>
                  <a:lnTo>
                    <a:pt x="401637" y="2085924"/>
                  </a:lnTo>
                  <a:lnTo>
                    <a:pt x="392430" y="2084070"/>
                  </a:lnTo>
                  <a:lnTo>
                    <a:pt x="387731" y="2084070"/>
                  </a:lnTo>
                  <a:lnTo>
                    <a:pt x="387731" y="2112391"/>
                  </a:lnTo>
                  <a:lnTo>
                    <a:pt x="387731" y="3483737"/>
                  </a:lnTo>
                  <a:lnTo>
                    <a:pt x="28321" y="3483737"/>
                  </a:lnTo>
                  <a:lnTo>
                    <a:pt x="28321" y="2112391"/>
                  </a:lnTo>
                  <a:lnTo>
                    <a:pt x="387731" y="2112391"/>
                  </a:lnTo>
                  <a:lnTo>
                    <a:pt x="387731" y="2084070"/>
                  </a:lnTo>
                  <a:lnTo>
                    <a:pt x="23622" y="2084070"/>
                  </a:lnTo>
                  <a:lnTo>
                    <a:pt x="14401" y="2085924"/>
                  </a:lnTo>
                  <a:lnTo>
                    <a:pt x="6896" y="2090978"/>
                  </a:lnTo>
                  <a:lnTo>
                    <a:pt x="1841" y="2098484"/>
                  </a:lnTo>
                  <a:lnTo>
                    <a:pt x="0" y="2107692"/>
                  </a:lnTo>
                  <a:lnTo>
                    <a:pt x="0" y="3488436"/>
                  </a:lnTo>
                  <a:lnTo>
                    <a:pt x="1841" y="3497656"/>
                  </a:lnTo>
                  <a:lnTo>
                    <a:pt x="6896" y="3505162"/>
                  </a:lnTo>
                  <a:lnTo>
                    <a:pt x="14401" y="3510216"/>
                  </a:lnTo>
                  <a:lnTo>
                    <a:pt x="23622" y="3512058"/>
                  </a:lnTo>
                  <a:lnTo>
                    <a:pt x="392430" y="3512058"/>
                  </a:lnTo>
                  <a:lnTo>
                    <a:pt x="401637" y="3510216"/>
                  </a:lnTo>
                  <a:lnTo>
                    <a:pt x="409143" y="3505162"/>
                  </a:lnTo>
                  <a:lnTo>
                    <a:pt x="414197" y="3497656"/>
                  </a:lnTo>
                  <a:lnTo>
                    <a:pt x="416052" y="3488436"/>
                  </a:lnTo>
                  <a:lnTo>
                    <a:pt x="416052" y="3483737"/>
                  </a:lnTo>
                  <a:lnTo>
                    <a:pt x="416052" y="2112391"/>
                  </a:lnTo>
                  <a:lnTo>
                    <a:pt x="416052" y="2107692"/>
                  </a:lnTo>
                  <a:close/>
                </a:path>
                <a:path w="739775" h="3512185">
                  <a:moveTo>
                    <a:pt x="739317" y="195516"/>
                  </a:moveTo>
                  <a:lnTo>
                    <a:pt x="738708" y="186499"/>
                  </a:lnTo>
                  <a:lnTo>
                    <a:pt x="734783" y="178346"/>
                  </a:lnTo>
                  <a:lnTo>
                    <a:pt x="727837" y="172085"/>
                  </a:lnTo>
                  <a:lnTo>
                    <a:pt x="718934" y="169049"/>
                  </a:lnTo>
                  <a:lnTo>
                    <a:pt x="709879" y="169633"/>
                  </a:lnTo>
                  <a:lnTo>
                    <a:pt x="701700" y="173570"/>
                  </a:lnTo>
                  <a:lnTo>
                    <a:pt x="695452" y="180594"/>
                  </a:lnTo>
                  <a:lnTo>
                    <a:pt x="656844" y="246786"/>
                  </a:lnTo>
                  <a:lnTo>
                    <a:pt x="656844" y="0"/>
                  </a:lnTo>
                  <a:lnTo>
                    <a:pt x="628523" y="0"/>
                  </a:lnTo>
                  <a:lnTo>
                    <a:pt x="628523" y="279222"/>
                  </a:lnTo>
                  <a:lnTo>
                    <a:pt x="618998" y="262890"/>
                  </a:lnTo>
                  <a:lnTo>
                    <a:pt x="618998" y="0"/>
                  </a:lnTo>
                  <a:lnTo>
                    <a:pt x="609600" y="0"/>
                  </a:lnTo>
                  <a:lnTo>
                    <a:pt x="609600" y="246786"/>
                  </a:lnTo>
                  <a:lnTo>
                    <a:pt x="570992" y="180594"/>
                  </a:lnTo>
                  <a:lnTo>
                    <a:pt x="564730" y="173570"/>
                  </a:lnTo>
                  <a:lnTo>
                    <a:pt x="556552" y="169633"/>
                  </a:lnTo>
                  <a:lnTo>
                    <a:pt x="547497" y="169049"/>
                  </a:lnTo>
                  <a:lnTo>
                    <a:pt x="538607" y="172085"/>
                  </a:lnTo>
                  <a:lnTo>
                    <a:pt x="531647" y="178346"/>
                  </a:lnTo>
                  <a:lnTo>
                    <a:pt x="527723" y="186499"/>
                  </a:lnTo>
                  <a:lnTo>
                    <a:pt x="527113" y="195516"/>
                  </a:lnTo>
                  <a:lnTo>
                    <a:pt x="530098" y="204343"/>
                  </a:lnTo>
                  <a:lnTo>
                    <a:pt x="633222" y="381127"/>
                  </a:lnTo>
                  <a:lnTo>
                    <a:pt x="660552" y="334264"/>
                  </a:lnTo>
                  <a:lnTo>
                    <a:pt x="736346" y="204343"/>
                  </a:lnTo>
                  <a:lnTo>
                    <a:pt x="739317" y="195516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1" y="1448561"/>
              <a:ext cx="2536190" cy="368935"/>
            </a:xfrm>
            <a:custGeom>
              <a:avLst/>
              <a:gdLst/>
              <a:ahLst/>
              <a:cxnLst/>
              <a:rect l="l" t="t" r="r" b="b"/>
              <a:pathLst>
                <a:path w="2536190" h="368935">
                  <a:moveTo>
                    <a:pt x="253593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535936" y="368808"/>
                  </a:lnTo>
                  <a:lnTo>
                    <a:pt x="2535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424939"/>
              <a:ext cx="2560320" cy="416559"/>
            </a:xfrm>
            <a:custGeom>
              <a:avLst/>
              <a:gdLst/>
              <a:ahLst/>
              <a:cxnLst/>
              <a:rect l="l" t="t" r="r" b="b"/>
              <a:pathLst>
                <a:path w="2560320" h="416560">
                  <a:moveTo>
                    <a:pt x="2536698" y="0"/>
                  </a:moveTo>
                  <a:lnTo>
                    <a:pt x="762" y="0"/>
                  </a:lnTo>
                  <a:lnTo>
                    <a:pt x="0" y="153"/>
                  </a:lnTo>
                  <a:lnTo>
                    <a:pt x="0" y="415898"/>
                  </a:lnTo>
                  <a:lnTo>
                    <a:pt x="762" y="416051"/>
                  </a:lnTo>
                  <a:lnTo>
                    <a:pt x="2536698" y="416051"/>
                  </a:lnTo>
                  <a:lnTo>
                    <a:pt x="2545907" y="414200"/>
                  </a:lnTo>
                  <a:lnTo>
                    <a:pt x="2553414" y="409146"/>
                  </a:lnTo>
                  <a:lnTo>
                    <a:pt x="2558468" y="401639"/>
                  </a:lnTo>
                  <a:lnTo>
                    <a:pt x="2560320" y="392430"/>
                  </a:lnTo>
                  <a:lnTo>
                    <a:pt x="2560320" y="387731"/>
                  </a:lnTo>
                  <a:lnTo>
                    <a:pt x="5486" y="387731"/>
                  </a:lnTo>
                  <a:lnTo>
                    <a:pt x="5486" y="28321"/>
                  </a:lnTo>
                  <a:lnTo>
                    <a:pt x="2560320" y="28321"/>
                  </a:lnTo>
                  <a:lnTo>
                    <a:pt x="2560320" y="23622"/>
                  </a:lnTo>
                  <a:lnTo>
                    <a:pt x="2558468" y="14412"/>
                  </a:lnTo>
                  <a:lnTo>
                    <a:pt x="2553414" y="6905"/>
                  </a:lnTo>
                  <a:lnTo>
                    <a:pt x="2545907" y="1851"/>
                  </a:lnTo>
                  <a:lnTo>
                    <a:pt x="2536698" y="0"/>
                  </a:lnTo>
                  <a:close/>
                </a:path>
                <a:path w="2560320" h="416560">
                  <a:moveTo>
                    <a:pt x="2560320" y="28321"/>
                  </a:moveTo>
                  <a:lnTo>
                    <a:pt x="2531999" y="28321"/>
                  </a:lnTo>
                  <a:lnTo>
                    <a:pt x="2531999" y="387731"/>
                  </a:lnTo>
                  <a:lnTo>
                    <a:pt x="2560320" y="387731"/>
                  </a:lnTo>
                  <a:lnTo>
                    <a:pt x="2560320" y="28321"/>
                  </a:lnTo>
                  <a:close/>
                </a:path>
                <a:path w="2560320" h="416560">
                  <a:moveTo>
                    <a:pt x="2522474" y="37846"/>
                  </a:moveTo>
                  <a:lnTo>
                    <a:pt x="14935" y="37846"/>
                  </a:lnTo>
                  <a:lnTo>
                    <a:pt x="14935" y="378206"/>
                  </a:lnTo>
                  <a:lnTo>
                    <a:pt x="2522474" y="378206"/>
                  </a:lnTo>
                  <a:lnTo>
                    <a:pt x="2522474" y="368808"/>
                  </a:lnTo>
                  <a:lnTo>
                    <a:pt x="24384" y="368808"/>
                  </a:lnTo>
                  <a:lnTo>
                    <a:pt x="24384" y="47244"/>
                  </a:lnTo>
                  <a:lnTo>
                    <a:pt x="2522474" y="47244"/>
                  </a:lnTo>
                  <a:lnTo>
                    <a:pt x="2522474" y="37846"/>
                  </a:lnTo>
                  <a:close/>
                </a:path>
                <a:path w="2560320" h="416560">
                  <a:moveTo>
                    <a:pt x="2522474" y="47244"/>
                  </a:moveTo>
                  <a:lnTo>
                    <a:pt x="2513076" y="47244"/>
                  </a:lnTo>
                  <a:lnTo>
                    <a:pt x="2513076" y="368808"/>
                  </a:lnTo>
                  <a:lnTo>
                    <a:pt x="2522474" y="368808"/>
                  </a:lnTo>
                  <a:lnTo>
                    <a:pt x="2522474" y="47244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02742" y="1473453"/>
            <a:ext cx="2352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60" dirty="0">
                <a:solidFill>
                  <a:srgbClr val="974707"/>
                </a:solidFill>
                <a:latin typeface="Times New Roman"/>
                <a:cs typeface="Times New Roman"/>
              </a:rPr>
              <a:t>Tom</a:t>
            </a:r>
            <a:r>
              <a:rPr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974707"/>
                </a:solidFill>
                <a:latin typeface="Times New Roman"/>
                <a:cs typeface="Times New Roman"/>
              </a:rPr>
              <a:t>does</a:t>
            </a:r>
            <a:r>
              <a:rPr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974707"/>
                </a:solidFill>
                <a:latin typeface="Times New Roman"/>
                <a:cs typeface="Times New Roman"/>
              </a:rPr>
              <a:t>very</a:t>
            </a:r>
            <a:r>
              <a:rPr b="1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974707"/>
                </a:solidFill>
                <a:latin typeface="Times New Roman"/>
                <a:cs typeface="Times New Roman"/>
              </a:rPr>
              <a:t>nice</a:t>
            </a:r>
            <a:r>
              <a:rPr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974707"/>
                </a:solidFill>
                <a:latin typeface="Times New Roman"/>
                <a:cs typeface="Times New Roman"/>
              </a:rPr>
              <a:t>hats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10740" y="4320540"/>
            <a:ext cx="1777364" cy="2382520"/>
            <a:chOff x="586740" y="4320540"/>
            <a:chExt cx="1777364" cy="2382520"/>
          </a:xfrm>
        </p:grpSpPr>
        <p:sp>
          <p:nvSpPr>
            <p:cNvPr id="12" name="object 12"/>
            <p:cNvSpPr/>
            <p:nvPr/>
          </p:nvSpPr>
          <p:spPr>
            <a:xfrm>
              <a:off x="610362" y="4648962"/>
              <a:ext cx="368935" cy="1866900"/>
            </a:xfrm>
            <a:custGeom>
              <a:avLst/>
              <a:gdLst/>
              <a:ahLst/>
              <a:cxnLst/>
              <a:rect l="l" t="t" r="r" b="b"/>
              <a:pathLst>
                <a:path w="368934" h="1866900">
                  <a:moveTo>
                    <a:pt x="368807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368807" y="1866900"/>
                  </a:lnTo>
                  <a:lnTo>
                    <a:pt x="36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740" y="4320540"/>
              <a:ext cx="1777364" cy="2382520"/>
            </a:xfrm>
            <a:custGeom>
              <a:avLst/>
              <a:gdLst/>
              <a:ahLst/>
              <a:cxnLst/>
              <a:rect l="l" t="t" r="r" b="b"/>
              <a:pathLst>
                <a:path w="1777364" h="2382520">
                  <a:moveTo>
                    <a:pt x="378256" y="342646"/>
                  </a:moveTo>
                  <a:lnTo>
                    <a:pt x="368808" y="342646"/>
                  </a:lnTo>
                  <a:lnTo>
                    <a:pt x="368808" y="352044"/>
                  </a:lnTo>
                  <a:lnTo>
                    <a:pt x="368808" y="2171700"/>
                  </a:lnTo>
                  <a:lnTo>
                    <a:pt x="47244" y="2171700"/>
                  </a:lnTo>
                  <a:lnTo>
                    <a:pt x="47244" y="352044"/>
                  </a:lnTo>
                  <a:lnTo>
                    <a:pt x="368808" y="352044"/>
                  </a:lnTo>
                  <a:lnTo>
                    <a:pt x="368808" y="342646"/>
                  </a:lnTo>
                  <a:lnTo>
                    <a:pt x="37795" y="342646"/>
                  </a:lnTo>
                  <a:lnTo>
                    <a:pt x="37795" y="2181148"/>
                  </a:lnTo>
                  <a:lnTo>
                    <a:pt x="378256" y="2181148"/>
                  </a:lnTo>
                  <a:lnTo>
                    <a:pt x="378256" y="2171700"/>
                  </a:lnTo>
                  <a:lnTo>
                    <a:pt x="378256" y="352044"/>
                  </a:lnTo>
                  <a:lnTo>
                    <a:pt x="378256" y="342646"/>
                  </a:lnTo>
                  <a:close/>
                </a:path>
                <a:path w="1777364" h="2382520">
                  <a:moveTo>
                    <a:pt x="416052" y="328422"/>
                  </a:moveTo>
                  <a:lnTo>
                    <a:pt x="414185" y="319214"/>
                  </a:lnTo>
                  <a:lnTo>
                    <a:pt x="409130" y="311708"/>
                  </a:lnTo>
                  <a:lnTo>
                    <a:pt x="401612" y="306654"/>
                  </a:lnTo>
                  <a:lnTo>
                    <a:pt x="392430" y="304800"/>
                  </a:lnTo>
                  <a:lnTo>
                    <a:pt x="387705" y="304800"/>
                  </a:lnTo>
                  <a:lnTo>
                    <a:pt x="387705" y="333121"/>
                  </a:lnTo>
                  <a:lnTo>
                    <a:pt x="387705" y="2190597"/>
                  </a:lnTo>
                  <a:lnTo>
                    <a:pt x="28346" y="2190597"/>
                  </a:lnTo>
                  <a:lnTo>
                    <a:pt x="28346" y="333121"/>
                  </a:lnTo>
                  <a:lnTo>
                    <a:pt x="387705" y="333121"/>
                  </a:lnTo>
                  <a:lnTo>
                    <a:pt x="387705" y="304800"/>
                  </a:lnTo>
                  <a:lnTo>
                    <a:pt x="23622" y="304800"/>
                  </a:lnTo>
                  <a:lnTo>
                    <a:pt x="14427" y="306654"/>
                  </a:lnTo>
                  <a:lnTo>
                    <a:pt x="6908" y="311708"/>
                  </a:lnTo>
                  <a:lnTo>
                    <a:pt x="1854" y="319214"/>
                  </a:lnTo>
                  <a:lnTo>
                    <a:pt x="0" y="328422"/>
                  </a:lnTo>
                  <a:lnTo>
                    <a:pt x="0" y="2195322"/>
                  </a:lnTo>
                  <a:lnTo>
                    <a:pt x="1854" y="2204516"/>
                  </a:lnTo>
                  <a:lnTo>
                    <a:pt x="6908" y="2212035"/>
                  </a:lnTo>
                  <a:lnTo>
                    <a:pt x="14427" y="2217089"/>
                  </a:lnTo>
                  <a:lnTo>
                    <a:pt x="23622" y="2218944"/>
                  </a:lnTo>
                  <a:lnTo>
                    <a:pt x="392430" y="2218944"/>
                  </a:lnTo>
                  <a:lnTo>
                    <a:pt x="401612" y="2217089"/>
                  </a:lnTo>
                  <a:lnTo>
                    <a:pt x="409130" y="2212035"/>
                  </a:lnTo>
                  <a:lnTo>
                    <a:pt x="414185" y="2204516"/>
                  </a:lnTo>
                  <a:lnTo>
                    <a:pt x="416052" y="2195322"/>
                  </a:lnTo>
                  <a:lnTo>
                    <a:pt x="416052" y="2190597"/>
                  </a:lnTo>
                  <a:lnTo>
                    <a:pt x="416052" y="333121"/>
                  </a:lnTo>
                  <a:lnTo>
                    <a:pt x="416052" y="328422"/>
                  </a:lnTo>
                  <a:close/>
                </a:path>
                <a:path w="1777364" h="2382520">
                  <a:moveTo>
                    <a:pt x="835406" y="37846"/>
                  </a:moveTo>
                  <a:lnTo>
                    <a:pt x="826008" y="37846"/>
                  </a:lnTo>
                  <a:lnTo>
                    <a:pt x="826008" y="47244"/>
                  </a:lnTo>
                  <a:lnTo>
                    <a:pt x="826008" y="2334768"/>
                  </a:lnTo>
                  <a:lnTo>
                    <a:pt x="504444" y="2334768"/>
                  </a:lnTo>
                  <a:lnTo>
                    <a:pt x="504444" y="47244"/>
                  </a:lnTo>
                  <a:lnTo>
                    <a:pt x="826008" y="47244"/>
                  </a:lnTo>
                  <a:lnTo>
                    <a:pt x="826008" y="37846"/>
                  </a:lnTo>
                  <a:lnTo>
                    <a:pt x="494995" y="37846"/>
                  </a:lnTo>
                  <a:lnTo>
                    <a:pt x="494995" y="2344216"/>
                  </a:lnTo>
                  <a:lnTo>
                    <a:pt x="835406" y="2344216"/>
                  </a:lnTo>
                  <a:lnTo>
                    <a:pt x="835406" y="2334768"/>
                  </a:lnTo>
                  <a:lnTo>
                    <a:pt x="835406" y="47244"/>
                  </a:lnTo>
                  <a:lnTo>
                    <a:pt x="835406" y="37846"/>
                  </a:lnTo>
                  <a:close/>
                </a:path>
                <a:path w="1777364" h="2382520">
                  <a:moveTo>
                    <a:pt x="873252" y="23622"/>
                  </a:moveTo>
                  <a:lnTo>
                    <a:pt x="871397" y="14414"/>
                  </a:lnTo>
                  <a:lnTo>
                    <a:pt x="866343" y="6908"/>
                  </a:lnTo>
                  <a:lnTo>
                    <a:pt x="858837" y="1854"/>
                  </a:lnTo>
                  <a:lnTo>
                    <a:pt x="849630" y="0"/>
                  </a:lnTo>
                  <a:lnTo>
                    <a:pt x="844931" y="0"/>
                  </a:lnTo>
                  <a:lnTo>
                    <a:pt x="844931" y="28321"/>
                  </a:lnTo>
                  <a:lnTo>
                    <a:pt x="844931" y="2353665"/>
                  </a:lnTo>
                  <a:lnTo>
                    <a:pt x="485546" y="2353665"/>
                  </a:lnTo>
                  <a:lnTo>
                    <a:pt x="485546" y="28321"/>
                  </a:lnTo>
                  <a:lnTo>
                    <a:pt x="844931" y="28321"/>
                  </a:lnTo>
                  <a:lnTo>
                    <a:pt x="844931" y="0"/>
                  </a:lnTo>
                  <a:lnTo>
                    <a:pt x="480822" y="0"/>
                  </a:lnTo>
                  <a:lnTo>
                    <a:pt x="471627" y="1854"/>
                  </a:lnTo>
                  <a:lnTo>
                    <a:pt x="464108" y="6908"/>
                  </a:lnTo>
                  <a:lnTo>
                    <a:pt x="459054" y="14414"/>
                  </a:lnTo>
                  <a:lnTo>
                    <a:pt x="457200" y="23622"/>
                  </a:lnTo>
                  <a:lnTo>
                    <a:pt x="457200" y="2358390"/>
                  </a:lnTo>
                  <a:lnTo>
                    <a:pt x="459054" y="2367584"/>
                  </a:lnTo>
                  <a:lnTo>
                    <a:pt x="464108" y="2375103"/>
                  </a:lnTo>
                  <a:lnTo>
                    <a:pt x="471627" y="2380157"/>
                  </a:lnTo>
                  <a:lnTo>
                    <a:pt x="480822" y="2382012"/>
                  </a:lnTo>
                  <a:lnTo>
                    <a:pt x="849630" y="2382012"/>
                  </a:lnTo>
                  <a:lnTo>
                    <a:pt x="858837" y="2380157"/>
                  </a:lnTo>
                  <a:lnTo>
                    <a:pt x="866343" y="2375103"/>
                  </a:lnTo>
                  <a:lnTo>
                    <a:pt x="871397" y="2367584"/>
                  </a:lnTo>
                  <a:lnTo>
                    <a:pt x="873252" y="2358390"/>
                  </a:lnTo>
                  <a:lnTo>
                    <a:pt x="873252" y="2353665"/>
                  </a:lnTo>
                  <a:lnTo>
                    <a:pt x="873252" y="28321"/>
                  </a:lnTo>
                  <a:lnTo>
                    <a:pt x="873252" y="23622"/>
                  </a:lnTo>
                  <a:close/>
                </a:path>
                <a:path w="1777364" h="2382520">
                  <a:moveTo>
                    <a:pt x="1739138" y="237490"/>
                  </a:moveTo>
                  <a:lnTo>
                    <a:pt x="1398778" y="237490"/>
                  </a:lnTo>
                  <a:lnTo>
                    <a:pt x="1398778" y="1903780"/>
                  </a:lnTo>
                  <a:lnTo>
                    <a:pt x="1739138" y="1903793"/>
                  </a:lnTo>
                  <a:lnTo>
                    <a:pt x="1739138" y="1894344"/>
                  </a:lnTo>
                  <a:lnTo>
                    <a:pt x="1408176" y="1894344"/>
                  </a:lnTo>
                  <a:lnTo>
                    <a:pt x="1408176" y="246888"/>
                  </a:lnTo>
                  <a:lnTo>
                    <a:pt x="1729740" y="246888"/>
                  </a:lnTo>
                  <a:lnTo>
                    <a:pt x="1729740" y="1894332"/>
                  </a:lnTo>
                  <a:lnTo>
                    <a:pt x="1739138" y="1894344"/>
                  </a:lnTo>
                  <a:lnTo>
                    <a:pt x="1739138" y="246888"/>
                  </a:lnTo>
                  <a:lnTo>
                    <a:pt x="1739138" y="237490"/>
                  </a:lnTo>
                  <a:close/>
                </a:path>
                <a:path w="1777364" h="2382520">
                  <a:moveTo>
                    <a:pt x="1776984" y="223266"/>
                  </a:moveTo>
                  <a:lnTo>
                    <a:pt x="1775129" y="214058"/>
                  </a:lnTo>
                  <a:lnTo>
                    <a:pt x="1770075" y="206552"/>
                  </a:lnTo>
                  <a:lnTo>
                    <a:pt x="1762569" y="201498"/>
                  </a:lnTo>
                  <a:lnTo>
                    <a:pt x="1753362" y="199644"/>
                  </a:lnTo>
                  <a:lnTo>
                    <a:pt x="1384554" y="199644"/>
                  </a:lnTo>
                  <a:lnTo>
                    <a:pt x="1375333" y="201498"/>
                  </a:lnTo>
                  <a:lnTo>
                    <a:pt x="1367828" y="206552"/>
                  </a:lnTo>
                  <a:lnTo>
                    <a:pt x="1362773" y="214058"/>
                  </a:lnTo>
                  <a:lnTo>
                    <a:pt x="1360932" y="223266"/>
                  </a:lnTo>
                  <a:lnTo>
                    <a:pt x="1360932" y="1917954"/>
                  </a:lnTo>
                  <a:lnTo>
                    <a:pt x="1362773" y="1927148"/>
                  </a:lnTo>
                  <a:lnTo>
                    <a:pt x="1367828" y="1934667"/>
                  </a:lnTo>
                  <a:lnTo>
                    <a:pt x="1375333" y="1939721"/>
                  </a:lnTo>
                  <a:lnTo>
                    <a:pt x="1384554" y="1941576"/>
                  </a:lnTo>
                  <a:lnTo>
                    <a:pt x="1753362" y="1941576"/>
                  </a:lnTo>
                  <a:lnTo>
                    <a:pt x="1762569" y="1939721"/>
                  </a:lnTo>
                  <a:lnTo>
                    <a:pt x="1770075" y="1934667"/>
                  </a:lnTo>
                  <a:lnTo>
                    <a:pt x="1775129" y="1927148"/>
                  </a:lnTo>
                  <a:lnTo>
                    <a:pt x="1776984" y="1917954"/>
                  </a:lnTo>
                  <a:lnTo>
                    <a:pt x="1776984" y="1913229"/>
                  </a:lnTo>
                  <a:lnTo>
                    <a:pt x="1776984" y="227965"/>
                  </a:lnTo>
                  <a:lnTo>
                    <a:pt x="1748663" y="227977"/>
                  </a:lnTo>
                  <a:lnTo>
                    <a:pt x="1748663" y="1913229"/>
                  </a:lnTo>
                  <a:lnTo>
                    <a:pt x="1389253" y="1913229"/>
                  </a:lnTo>
                  <a:lnTo>
                    <a:pt x="1389253" y="227965"/>
                  </a:lnTo>
                  <a:lnTo>
                    <a:pt x="1776984" y="227965"/>
                  </a:lnTo>
                  <a:lnTo>
                    <a:pt x="1776984" y="223266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84199" y="3954879"/>
            <a:ext cx="1641731" cy="2646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75895">
              <a:lnSpc>
                <a:spcPts val="2065"/>
              </a:lnSpc>
            </a:pPr>
            <a:r>
              <a:rPr b="1" dirty="0">
                <a:latin typeface="Times New Roman"/>
                <a:cs typeface="Times New Roman"/>
              </a:rPr>
              <a:t>Flexor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digitorum</a:t>
            </a:r>
            <a:endParaRPr>
              <a:latin typeface="Times New Roman"/>
              <a:cs typeface="Times New Roman"/>
            </a:endParaRPr>
          </a:p>
          <a:p>
            <a:pPr marL="12700">
              <a:spcBef>
                <a:spcPts val="1440"/>
              </a:spcBef>
            </a:pPr>
            <a:r>
              <a:rPr b="1" dirty="0">
                <a:latin typeface="Times New Roman"/>
                <a:cs typeface="Times New Roman"/>
              </a:rPr>
              <a:t>Posterior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tibial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artery</a:t>
            </a:r>
            <a:endParaRPr>
              <a:latin typeface="Times New Roman"/>
              <a:cs typeface="Times New Roman"/>
            </a:endParaRPr>
          </a:p>
          <a:p>
            <a:pPr marL="453390" marR="5080" indent="996950">
              <a:lnSpc>
                <a:spcPct val="162800"/>
              </a:lnSpc>
              <a:spcBef>
                <a:spcPts val="80"/>
              </a:spcBef>
            </a:pPr>
            <a:r>
              <a:rPr b="1" spc="-10" dirty="0">
                <a:latin typeface="Times New Roman"/>
                <a:cs typeface="Times New Roman"/>
              </a:rPr>
              <a:t>Tibial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nerve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Flexor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hallucis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9346" y="4425696"/>
            <a:ext cx="416559" cy="1979930"/>
          </a:xfrm>
          <a:custGeom>
            <a:avLst/>
            <a:gdLst/>
            <a:ahLst/>
            <a:cxnLst/>
            <a:rect l="l" t="t" r="r" b="b"/>
            <a:pathLst>
              <a:path w="416559" h="1979929">
                <a:moveTo>
                  <a:pt x="392430" y="0"/>
                </a:moveTo>
                <a:lnTo>
                  <a:pt x="23622" y="0"/>
                </a:lnTo>
                <a:lnTo>
                  <a:pt x="14426" y="1851"/>
                </a:lnTo>
                <a:lnTo>
                  <a:pt x="6918" y="6905"/>
                </a:lnTo>
                <a:lnTo>
                  <a:pt x="1856" y="14412"/>
                </a:lnTo>
                <a:lnTo>
                  <a:pt x="0" y="23621"/>
                </a:lnTo>
                <a:lnTo>
                  <a:pt x="0" y="1956053"/>
                </a:lnTo>
                <a:lnTo>
                  <a:pt x="1856" y="1965247"/>
                </a:lnTo>
                <a:lnTo>
                  <a:pt x="6918" y="1972756"/>
                </a:lnTo>
                <a:lnTo>
                  <a:pt x="14427" y="1977819"/>
                </a:lnTo>
                <a:lnTo>
                  <a:pt x="23622" y="1979676"/>
                </a:lnTo>
                <a:lnTo>
                  <a:pt x="392430" y="1979676"/>
                </a:lnTo>
                <a:lnTo>
                  <a:pt x="401623" y="1977819"/>
                </a:lnTo>
                <a:lnTo>
                  <a:pt x="409132" y="1972756"/>
                </a:lnTo>
                <a:lnTo>
                  <a:pt x="414195" y="1965247"/>
                </a:lnTo>
                <a:lnTo>
                  <a:pt x="416052" y="1956053"/>
                </a:lnTo>
                <a:lnTo>
                  <a:pt x="416052" y="1951329"/>
                </a:lnTo>
                <a:lnTo>
                  <a:pt x="28346" y="1951329"/>
                </a:lnTo>
                <a:lnTo>
                  <a:pt x="28346" y="28320"/>
                </a:lnTo>
                <a:lnTo>
                  <a:pt x="416052" y="28320"/>
                </a:lnTo>
                <a:lnTo>
                  <a:pt x="416052" y="23621"/>
                </a:lnTo>
                <a:lnTo>
                  <a:pt x="414195" y="14412"/>
                </a:lnTo>
                <a:lnTo>
                  <a:pt x="409132" y="6905"/>
                </a:lnTo>
                <a:lnTo>
                  <a:pt x="401623" y="1851"/>
                </a:lnTo>
                <a:lnTo>
                  <a:pt x="392430" y="0"/>
                </a:lnTo>
                <a:close/>
              </a:path>
              <a:path w="416559" h="1979929">
                <a:moveTo>
                  <a:pt x="416052" y="28320"/>
                </a:moveTo>
                <a:lnTo>
                  <a:pt x="387705" y="28320"/>
                </a:lnTo>
                <a:lnTo>
                  <a:pt x="387705" y="1951329"/>
                </a:lnTo>
                <a:lnTo>
                  <a:pt x="416052" y="1951329"/>
                </a:lnTo>
                <a:lnTo>
                  <a:pt x="416052" y="28320"/>
                </a:lnTo>
                <a:close/>
              </a:path>
              <a:path w="416559" h="1979929">
                <a:moveTo>
                  <a:pt x="378256" y="37845"/>
                </a:moveTo>
                <a:lnTo>
                  <a:pt x="37795" y="37846"/>
                </a:lnTo>
                <a:lnTo>
                  <a:pt x="37795" y="1941880"/>
                </a:lnTo>
                <a:lnTo>
                  <a:pt x="378256" y="1941880"/>
                </a:lnTo>
                <a:lnTo>
                  <a:pt x="378256" y="1932432"/>
                </a:lnTo>
                <a:lnTo>
                  <a:pt x="47244" y="1932431"/>
                </a:lnTo>
                <a:lnTo>
                  <a:pt x="47244" y="47243"/>
                </a:lnTo>
                <a:lnTo>
                  <a:pt x="378256" y="47243"/>
                </a:lnTo>
                <a:lnTo>
                  <a:pt x="378256" y="37845"/>
                </a:lnTo>
                <a:close/>
              </a:path>
              <a:path w="416559" h="1979929">
                <a:moveTo>
                  <a:pt x="378256" y="47243"/>
                </a:moveTo>
                <a:lnTo>
                  <a:pt x="368808" y="47243"/>
                </a:lnTo>
                <a:lnTo>
                  <a:pt x="368808" y="1932431"/>
                </a:lnTo>
                <a:lnTo>
                  <a:pt x="378256" y="1932432"/>
                </a:lnTo>
                <a:lnTo>
                  <a:pt x="378256" y="4724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81885" y="4600593"/>
            <a:ext cx="269304" cy="17037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b="1" spc="-5" dirty="0">
                <a:latin typeface="Times New Roman"/>
                <a:cs typeface="Times New Roman"/>
              </a:rPr>
              <a:t>Tibialis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posterior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37854" y="0"/>
            <a:ext cx="8030209" cy="6858000"/>
            <a:chOff x="1113851" y="0"/>
            <a:chExt cx="8030209" cy="6858000"/>
          </a:xfrm>
        </p:grpSpPr>
        <p:sp>
          <p:nvSpPr>
            <p:cNvPr id="18" name="object 18"/>
            <p:cNvSpPr/>
            <p:nvPr/>
          </p:nvSpPr>
          <p:spPr>
            <a:xfrm>
              <a:off x="1113851" y="1067561"/>
              <a:ext cx="212725" cy="457834"/>
            </a:xfrm>
            <a:custGeom>
              <a:avLst/>
              <a:gdLst/>
              <a:ahLst/>
              <a:cxnLst/>
              <a:rect l="l" t="t" r="r" b="b"/>
              <a:pathLst>
                <a:path w="212725" h="457834">
                  <a:moveTo>
                    <a:pt x="20409" y="245238"/>
                  </a:moveTo>
                  <a:lnTo>
                    <a:pt x="11533" y="248285"/>
                  </a:lnTo>
                  <a:lnTo>
                    <a:pt x="4528" y="254539"/>
                  </a:lnTo>
                  <a:lnTo>
                    <a:pt x="592" y="262699"/>
                  </a:lnTo>
                  <a:lnTo>
                    <a:pt x="0" y="271716"/>
                  </a:lnTo>
                  <a:lnTo>
                    <a:pt x="3024" y="280542"/>
                  </a:lnTo>
                  <a:lnTo>
                    <a:pt x="106110" y="457326"/>
                  </a:lnTo>
                  <a:lnTo>
                    <a:pt x="133447" y="410463"/>
                  </a:lnTo>
                  <a:lnTo>
                    <a:pt x="82488" y="410463"/>
                  </a:lnTo>
                  <a:lnTo>
                    <a:pt x="82468" y="323009"/>
                  </a:lnTo>
                  <a:lnTo>
                    <a:pt x="43842" y="256793"/>
                  </a:lnTo>
                  <a:lnTo>
                    <a:pt x="37602" y="249767"/>
                  </a:lnTo>
                  <a:lnTo>
                    <a:pt x="29445" y="245824"/>
                  </a:lnTo>
                  <a:lnTo>
                    <a:pt x="20409" y="245238"/>
                  </a:lnTo>
                  <a:close/>
                </a:path>
                <a:path w="212725" h="457834">
                  <a:moveTo>
                    <a:pt x="82488" y="323044"/>
                  </a:moveTo>
                  <a:lnTo>
                    <a:pt x="82488" y="410463"/>
                  </a:lnTo>
                  <a:lnTo>
                    <a:pt x="91937" y="410463"/>
                  </a:lnTo>
                  <a:lnTo>
                    <a:pt x="91937" y="398525"/>
                  </a:lnTo>
                  <a:lnTo>
                    <a:pt x="85701" y="398525"/>
                  </a:lnTo>
                  <a:lnTo>
                    <a:pt x="91937" y="387831"/>
                  </a:lnTo>
                  <a:lnTo>
                    <a:pt x="91937" y="339242"/>
                  </a:lnTo>
                  <a:lnTo>
                    <a:pt x="82488" y="323044"/>
                  </a:lnTo>
                  <a:close/>
                </a:path>
                <a:path w="212725" h="457834">
                  <a:moveTo>
                    <a:pt x="101386" y="371625"/>
                  </a:moveTo>
                  <a:lnTo>
                    <a:pt x="91937" y="387831"/>
                  </a:lnTo>
                  <a:lnTo>
                    <a:pt x="91937" y="410463"/>
                  </a:lnTo>
                  <a:lnTo>
                    <a:pt x="101386" y="410463"/>
                  </a:lnTo>
                  <a:lnTo>
                    <a:pt x="101386" y="371625"/>
                  </a:lnTo>
                  <a:close/>
                </a:path>
                <a:path w="212725" h="457834">
                  <a:moveTo>
                    <a:pt x="106105" y="363531"/>
                  </a:moveTo>
                  <a:lnTo>
                    <a:pt x="101386" y="371625"/>
                  </a:lnTo>
                  <a:lnTo>
                    <a:pt x="101386" y="410463"/>
                  </a:lnTo>
                  <a:lnTo>
                    <a:pt x="129732" y="410463"/>
                  </a:lnTo>
                  <a:lnTo>
                    <a:pt x="129732" y="398525"/>
                  </a:lnTo>
                  <a:lnTo>
                    <a:pt x="126519" y="398525"/>
                  </a:lnTo>
                  <a:lnTo>
                    <a:pt x="106105" y="363531"/>
                  </a:lnTo>
                  <a:close/>
                </a:path>
                <a:path w="212725" h="457834">
                  <a:moveTo>
                    <a:pt x="191825" y="245238"/>
                  </a:moveTo>
                  <a:lnTo>
                    <a:pt x="182770" y="245824"/>
                  </a:lnTo>
                  <a:lnTo>
                    <a:pt x="174597" y="249767"/>
                  </a:lnTo>
                  <a:lnTo>
                    <a:pt x="168340" y="256793"/>
                  </a:lnTo>
                  <a:lnTo>
                    <a:pt x="129732" y="323009"/>
                  </a:lnTo>
                  <a:lnTo>
                    <a:pt x="129732" y="410463"/>
                  </a:lnTo>
                  <a:lnTo>
                    <a:pt x="133447" y="410463"/>
                  </a:lnTo>
                  <a:lnTo>
                    <a:pt x="209234" y="280542"/>
                  </a:lnTo>
                  <a:lnTo>
                    <a:pt x="212209" y="271716"/>
                  </a:lnTo>
                  <a:lnTo>
                    <a:pt x="211599" y="262699"/>
                  </a:lnTo>
                  <a:lnTo>
                    <a:pt x="207680" y="254539"/>
                  </a:lnTo>
                  <a:lnTo>
                    <a:pt x="200725" y="248285"/>
                  </a:lnTo>
                  <a:lnTo>
                    <a:pt x="191825" y="245238"/>
                  </a:lnTo>
                  <a:close/>
                </a:path>
                <a:path w="212725" h="457834">
                  <a:moveTo>
                    <a:pt x="91937" y="387831"/>
                  </a:moveTo>
                  <a:lnTo>
                    <a:pt x="85701" y="398525"/>
                  </a:lnTo>
                  <a:lnTo>
                    <a:pt x="91937" y="398525"/>
                  </a:lnTo>
                  <a:lnTo>
                    <a:pt x="91937" y="387831"/>
                  </a:lnTo>
                  <a:close/>
                </a:path>
                <a:path w="212725" h="457834">
                  <a:moveTo>
                    <a:pt x="129732" y="323009"/>
                  </a:moveTo>
                  <a:lnTo>
                    <a:pt x="106105" y="363531"/>
                  </a:lnTo>
                  <a:lnTo>
                    <a:pt x="126519" y="398525"/>
                  </a:lnTo>
                  <a:lnTo>
                    <a:pt x="129732" y="398525"/>
                  </a:lnTo>
                  <a:lnTo>
                    <a:pt x="129732" y="323009"/>
                  </a:lnTo>
                  <a:close/>
                </a:path>
                <a:path w="212725" h="457834">
                  <a:moveTo>
                    <a:pt x="91937" y="339242"/>
                  </a:moveTo>
                  <a:lnTo>
                    <a:pt x="91937" y="387831"/>
                  </a:lnTo>
                  <a:lnTo>
                    <a:pt x="101386" y="371625"/>
                  </a:lnTo>
                  <a:lnTo>
                    <a:pt x="101386" y="355440"/>
                  </a:lnTo>
                  <a:lnTo>
                    <a:pt x="91937" y="339242"/>
                  </a:lnTo>
                  <a:close/>
                </a:path>
                <a:path w="212725" h="457834">
                  <a:moveTo>
                    <a:pt x="101386" y="355440"/>
                  </a:moveTo>
                  <a:lnTo>
                    <a:pt x="101386" y="371625"/>
                  </a:lnTo>
                  <a:lnTo>
                    <a:pt x="106105" y="363531"/>
                  </a:lnTo>
                  <a:lnTo>
                    <a:pt x="101386" y="355440"/>
                  </a:lnTo>
                  <a:close/>
                </a:path>
                <a:path w="212725" h="457834">
                  <a:moveTo>
                    <a:pt x="129732" y="0"/>
                  </a:moveTo>
                  <a:lnTo>
                    <a:pt x="101386" y="0"/>
                  </a:lnTo>
                  <a:lnTo>
                    <a:pt x="101386" y="355440"/>
                  </a:lnTo>
                  <a:lnTo>
                    <a:pt x="106105" y="363531"/>
                  </a:lnTo>
                  <a:lnTo>
                    <a:pt x="129712" y="323044"/>
                  </a:lnTo>
                  <a:lnTo>
                    <a:pt x="129732" y="0"/>
                  </a:lnTo>
                  <a:close/>
                </a:path>
                <a:path w="212725" h="457834">
                  <a:moveTo>
                    <a:pt x="91937" y="0"/>
                  </a:moveTo>
                  <a:lnTo>
                    <a:pt x="82488" y="0"/>
                  </a:lnTo>
                  <a:lnTo>
                    <a:pt x="82488" y="323044"/>
                  </a:lnTo>
                  <a:lnTo>
                    <a:pt x="91937" y="339242"/>
                  </a:lnTo>
                  <a:lnTo>
                    <a:pt x="91937" y="0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399" y="0"/>
              <a:ext cx="6324599" cy="68579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358640" y="815339"/>
              <a:ext cx="579120" cy="416559"/>
            </a:xfrm>
            <a:custGeom>
              <a:avLst/>
              <a:gdLst/>
              <a:ahLst/>
              <a:cxnLst/>
              <a:rect l="l" t="t" r="r" b="b"/>
              <a:pathLst>
                <a:path w="579120" h="416559">
                  <a:moveTo>
                    <a:pt x="555498" y="0"/>
                  </a:moveTo>
                  <a:lnTo>
                    <a:pt x="23622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2"/>
                  </a:lnTo>
                  <a:lnTo>
                    <a:pt x="0" y="392430"/>
                  </a:lnTo>
                  <a:lnTo>
                    <a:pt x="1851" y="401639"/>
                  </a:lnTo>
                  <a:lnTo>
                    <a:pt x="6905" y="409146"/>
                  </a:lnTo>
                  <a:lnTo>
                    <a:pt x="14412" y="414200"/>
                  </a:lnTo>
                  <a:lnTo>
                    <a:pt x="23622" y="416051"/>
                  </a:lnTo>
                  <a:lnTo>
                    <a:pt x="555498" y="416051"/>
                  </a:lnTo>
                  <a:lnTo>
                    <a:pt x="564707" y="414200"/>
                  </a:lnTo>
                  <a:lnTo>
                    <a:pt x="572214" y="409146"/>
                  </a:lnTo>
                  <a:lnTo>
                    <a:pt x="577268" y="401639"/>
                  </a:lnTo>
                  <a:lnTo>
                    <a:pt x="579120" y="392430"/>
                  </a:lnTo>
                  <a:lnTo>
                    <a:pt x="579120" y="387731"/>
                  </a:lnTo>
                  <a:lnTo>
                    <a:pt x="28321" y="387731"/>
                  </a:lnTo>
                  <a:lnTo>
                    <a:pt x="28321" y="28321"/>
                  </a:lnTo>
                  <a:lnTo>
                    <a:pt x="579120" y="28321"/>
                  </a:lnTo>
                  <a:lnTo>
                    <a:pt x="579120" y="23622"/>
                  </a:lnTo>
                  <a:lnTo>
                    <a:pt x="577268" y="14412"/>
                  </a:lnTo>
                  <a:lnTo>
                    <a:pt x="572214" y="6905"/>
                  </a:lnTo>
                  <a:lnTo>
                    <a:pt x="564707" y="1851"/>
                  </a:lnTo>
                  <a:lnTo>
                    <a:pt x="555498" y="0"/>
                  </a:lnTo>
                  <a:close/>
                </a:path>
                <a:path w="579120" h="416559">
                  <a:moveTo>
                    <a:pt x="579120" y="28321"/>
                  </a:moveTo>
                  <a:lnTo>
                    <a:pt x="550799" y="28321"/>
                  </a:lnTo>
                  <a:lnTo>
                    <a:pt x="550799" y="387731"/>
                  </a:lnTo>
                  <a:lnTo>
                    <a:pt x="579120" y="387731"/>
                  </a:lnTo>
                  <a:lnTo>
                    <a:pt x="579120" y="28321"/>
                  </a:lnTo>
                  <a:close/>
                </a:path>
                <a:path w="579120" h="416559">
                  <a:moveTo>
                    <a:pt x="541274" y="37846"/>
                  </a:moveTo>
                  <a:lnTo>
                    <a:pt x="37846" y="37846"/>
                  </a:lnTo>
                  <a:lnTo>
                    <a:pt x="37846" y="378206"/>
                  </a:lnTo>
                  <a:lnTo>
                    <a:pt x="541274" y="378206"/>
                  </a:lnTo>
                  <a:lnTo>
                    <a:pt x="541274" y="368808"/>
                  </a:lnTo>
                  <a:lnTo>
                    <a:pt x="47244" y="368808"/>
                  </a:lnTo>
                  <a:lnTo>
                    <a:pt x="47244" y="47244"/>
                  </a:lnTo>
                  <a:lnTo>
                    <a:pt x="541274" y="47244"/>
                  </a:lnTo>
                  <a:lnTo>
                    <a:pt x="541274" y="37846"/>
                  </a:lnTo>
                  <a:close/>
                </a:path>
                <a:path w="579120" h="416559">
                  <a:moveTo>
                    <a:pt x="541274" y="47244"/>
                  </a:moveTo>
                  <a:lnTo>
                    <a:pt x="531876" y="47244"/>
                  </a:lnTo>
                  <a:lnTo>
                    <a:pt x="531876" y="368808"/>
                  </a:lnTo>
                  <a:lnTo>
                    <a:pt x="541274" y="368808"/>
                  </a:lnTo>
                  <a:lnTo>
                    <a:pt x="541274" y="47244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85512" y="863853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1)T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53814" y="1283211"/>
            <a:ext cx="695325" cy="416559"/>
          </a:xfrm>
          <a:custGeom>
            <a:avLst/>
            <a:gdLst/>
            <a:ahLst/>
            <a:cxnLst/>
            <a:rect l="l" t="t" r="r" b="b"/>
            <a:pathLst>
              <a:path w="695325" h="416560">
                <a:moveTo>
                  <a:pt x="671322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1"/>
                </a:lnTo>
                <a:lnTo>
                  <a:pt x="0" y="392429"/>
                </a:lnTo>
                <a:lnTo>
                  <a:pt x="1851" y="401639"/>
                </a:lnTo>
                <a:lnTo>
                  <a:pt x="6905" y="409146"/>
                </a:lnTo>
                <a:lnTo>
                  <a:pt x="14412" y="414200"/>
                </a:lnTo>
                <a:lnTo>
                  <a:pt x="23622" y="416051"/>
                </a:lnTo>
                <a:lnTo>
                  <a:pt x="671322" y="416051"/>
                </a:lnTo>
                <a:lnTo>
                  <a:pt x="680531" y="414200"/>
                </a:lnTo>
                <a:lnTo>
                  <a:pt x="688038" y="409146"/>
                </a:lnTo>
                <a:lnTo>
                  <a:pt x="693092" y="401639"/>
                </a:lnTo>
                <a:lnTo>
                  <a:pt x="694943" y="392429"/>
                </a:lnTo>
                <a:lnTo>
                  <a:pt x="694943" y="387730"/>
                </a:lnTo>
                <a:lnTo>
                  <a:pt x="28321" y="387730"/>
                </a:lnTo>
                <a:lnTo>
                  <a:pt x="28321" y="28320"/>
                </a:lnTo>
                <a:lnTo>
                  <a:pt x="694943" y="28320"/>
                </a:lnTo>
                <a:lnTo>
                  <a:pt x="694943" y="23621"/>
                </a:lnTo>
                <a:lnTo>
                  <a:pt x="693092" y="14412"/>
                </a:lnTo>
                <a:lnTo>
                  <a:pt x="688038" y="6905"/>
                </a:lnTo>
                <a:lnTo>
                  <a:pt x="680531" y="1851"/>
                </a:lnTo>
                <a:lnTo>
                  <a:pt x="671322" y="0"/>
                </a:lnTo>
                <a:close/>
              </a:path>
              <a:path w="695325" h="416560">
                <a:moveTo>
                  <a:pt x="694943" y="28320"/>
                </a:moveTo>
                <a:lnTo>
                  <a:pt x="666623" y="28320"/>
                </a:lnTo>
                <a:lnTo>
                  <a:pt x="666623" y="387730"/>
                </a:lnTo>
                <a:lnTo>
                  <a:pt x="694943" y="387730"/>
                </a:lnTo>
                <a:lnTo>
                  <a:pt x="694943" y="28320"/>
                </a:lnTo>
                <a:close/>
              </a:path>
              <a:path w="695325" h="416560">
                <a:moveTo>
                  <a:pt x="657098" y="37845"/>
                </a:moveTo>
                <a:lnTo>
                  <a:pt x="37846" y="37845"/>
                </a:lnTo>
                <a:lnTo>
                  <a:pt x="37846" y="378205"/>
                </a:lnTo>
                <a:lnTo>
                  <a:pt x="657098" y="378205"/>
                </a:lnTo>
                <a:lnTo>
                  <a:pt x="657098" y="368807"/>
                </a:lnTo>
                <a:lnTo>
                  <a:pt x="47243" y="368807"/>
                </a:lnTo>
                <a:lnTo>
                  <a:pt x="47243" y="47243"/>
                </a:lnTo>
                <a:lnTo>
                  <a:pt x="657098" y="47243"/>
                </a:lnTo>
                <a:lnTo>
                  <a:pt x="657098" y="37845"/>
                </a:lnTo>
                <a:close/>
              </a:path>
              <a:path w="695325" h="416560">
                <a:moveTo>
                  <a:pt x="657098" y="47243"/>
                </a:moveTo>
                <a:lnTo>
                  <a:pt x="647700" y="47243"/>
                </a:lnTo>
                <a:lnTo>
                  <a:pt x="647700" y="368807"/>
                </a:lnTo>
                <a:lnTo>
                  <a:pt x="657098" y="368807"/>
                </a:lnTo>
                <a:lnTo>
                  <a:pt x="657098" y="4724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55414" y="1331467"/>
            <a:ext cx="38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2)</a:t>
            </a:r>
            <a:r>
              <a:rPr b="1" spc="-5" dirty="0">
                <a:latin typeface="Times New Roman"/>
                <a:cs typeface="Times New Roman"/>
              </a:rPr>
              <a:t>D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81831" y="1653539"/>
            <a:ext cx="550545" cy="386080"/>
            <a:chOff x="3957828" y="1653539"/>
            <a:chExt cx="550545" cy="386080"/>
          </a:xfrm>
        </p:grpSpPr>
        <p:sp>
          <p:nvSpPr>
            <p:cNvPr id="25" name="object 25"/>
            <p:cNvSpPr/>
            <p:nvPr/>
          </p:nvSpPr>
          <p:spPr>
            <a:xfrm>
              <a:off x="3981450" y="1677161"/>
              <a:ext cx="502920" cy="338455"/>
            </a:xfrm>
            <a:custGeom>
              <a:avLst/>
              <a:gdLst/>
              <a:ahLst/>
              <a:cxnLst/>
              <a:rect l="l" t="t" r="r" b="b"/>
              <a:pathLst>
                <a:path w="502920" h="338455">
                  <a:moveTo>
                    <a:pt x="502920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02920" y="338327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57828" y="1653539"/>
              <a:ext cx="550545" cy="386080"/>
            </a:xfrm>
            <a:custGeom>
              <a:avLst/>
              <a:gdLst/>
              <a:ahLst/>
              <a:cxnLst/>
              <a:rect l="l" t="t" r="r" b="b"/>
              <a:pathLst>
                <a:path w="550545" h="386080">
                  <a:moveTo>
                    <a:pt x="526542" y="0"/>
                  </a:moveTo>
                  <a:lnTo>
                    <a:pt x="23622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2"/>
                  </a:lnTo>
                  <a:lnTo>
                    <a:pt x="0" y="361950"/>
                  </a:lnTo>
                  <a:lnTo>
                    <a:pt x="1851" y="371159"/>
                  </a:lnTo>
                  <a:lnTo>
                    <a:pt x="6905" y="378666"/>
                  </a:lnTo>
                  <a:lnTo>
                    <a:pt x="14412" y="383720"/>
                  </a:lnTo>
                  <a:lnTo>
                    <a:pt x="23622" y="385572"/>
                  </a:lnTo>
                  <a:lnTo>
                    <a:pt x="526542" y="385572"/>
                  </a:lnTo>
                  <a:lnTo>
                    <a:pt x="535751" y="383720"/>
                  </a:lnTo>
                  <a:lnTo>
                    <a:pt x="543258" y="378666"/>
                  </a:lnTo>
                  <a:lnTo>
                    <a:pt x="548312" y="371159"/>
                  </a:lnTo>
                  <a:lnTo>
                    <a:pt x="550163" y="361950"/>
                  </a:lnTo>
                  <a:lnTo>
                    <a:pt x="550163" y="357250"/>
                  </a:lnTo>
                  <a:lnTo>
                    <a:pt x="28321" y="357250"/>
                  </a:lnTo>
                  <a:lnTo>
                    <a:pt x="28321" y="28321"/>
                  </a:lnTo>
                  <a:lnTo>
                    <a:pt x="550163" y="28321"/>
                  </a:lnTo>
                  <a:lnTo>
                    <a:pt x="550163" y="23622"/>
                  </a:lnTo>
                  <a:lnTo>
                    <a:pt x="548312" y="14412"/>
                  </a:lnTo>
                  <a:lnTo>
                    <a:pt x="543258" y="6905"/>
                  </a:lnTo>
                  <a:lnTo>
                    <a:pt x="535751" y="1851"/>
                  </a:lnTo>
                  <a:lnTo>
                    <a:pt x="526542" y="0"/>
                  </a:lnTo>
                  <a:close/>
                </a:path>
                <a:path w="550545" h="386080">
                  <a:moveTo>
                    <a:pt x="550163" y="28321"/>
                  </a:moveTo>
                  <a:lnTo>
                    <a:pt x="521843" y="28321"/>
                  </a:lnTo>
                  <a:lnTo>
                    <a:pt x="521843" y="357250"/>
                  </a:lnTo>
                  <a:lnTo>
                    <a:pt x="550163" y="357250"/>
                  </a:lnTo>
                  <a:lnTo>
                    <a:pt x="550163" y="28321"/>
                  </a:lnTo>
                  <a:close/>
                </a:path>
                <a:path w="550545" h="386080">
                  <a:moveTo>
                    <a:pt x="512318" y="37846"/>
                  </a:moveTo>
                  <a:lnTo>
                    <a:pt x="37846" y="37846"/>
                  </a:lnTo>
                  <a:lnTo>
                    <a:pt x="37846" y="347725"/>
                  </a:lnTo>
                  <a:lnTo>
                    <a:pt x="512318" y="347725"/>
                  </a:lnTo>
                  <a:lnTo>
                    <a:pt x="512318" y="338327"/>
                  </a:lnTo>
                  <a:lnTo>
                    <a:pt x="47244" y="338327"/>
                  </a:lnTo>
                  <a:lnTo>
                    <a:pt x="47244" y="47244"/>
                  </a:lnTo>
                  <a:lnTo>
                    <a:pt x="512318" y="47244"/>
                  </a:lnTo>
                  <a:lnTo>
                    <a:pt x="512318" y="37846"/>
                  </a:lnTo>
                  <a:close/>
                </a:path>
                <a:path w="550545" h="386080">
                  <a:moveTo>
                    <a:pt x="512318" y="47244"/>
                  </a:moveTo>
                  <a:lnTo>
                    <a:pt x="502920" y="47244"/>
                  </a:lnTo>
                  <a:lnTo>
                    <a:pt x="502920" y="338327"/>
                  </a:lnTo>
                  <a:lnTo>
                    <a:pt x="512318" y="338327"/>
                  </a:lnTo>
                  <a:lnTo>
                    <a:pt x="512318" y="47244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05450" y="1677164"/>
            <a:ext cx="502920" cy="2853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0805">
              <a:spcBef>
                <a:spcPts val="305"/>
              </a:spcBef>
            </a:pPr>
            <a:r>
              <a:rPr sz="1600" b="1" spc="-5" dirty="0">
                <a:latin typeface="Times New Roman"/>
                <a:cs typeface="Times New Roman"/>
              </a:rPr>
              <a:t>3)V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01514" y="2058923"/>
            <a:ext cx="550545" cy="387350"/>
          </a:xfrm>
          <a:custGeom>
            <a:avLst/>
            <a:gdLst/>
            <a:ahLst/>
            <a:cxnLst/>
            <a:rect l="l" t="t" r="r" b="b"/>
            <a:pathLst>
              <a:path w="550545" h="387350">
                <a:moveTo>
                  <a:pt x="526541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363474"/>
                </a:lnTo>
                <a:lnTo>
                  <a:pt x="1851" y="372683"/>
                </a:lnTo>
                <a:lnTo>
                  <a:pt x="6905" y="380190"/>
                </a:lnTo>
                <a:lnTo>
                  <a:pt x="14412" y="385244"/>
                </a:lnTo>
                <a:lnTo>
                  <a:pt x="23622" y="387096"/>
                </a:lnTo>
                <a:lnTo>
                  <a:pt x="526541" y="387096"/>
                </a:lnTo>
                <a:lnTo>
                  <a:pt x="535751" y="385244"/>
                </a:lnTo>
                <a:lnTo>
                  <a:pt x="543258" y="380190"/>
                </a:lnTo>
                <a:lnTo>
                  <a:pt x="548312" y="372683"/>
                </a:lnTo>
                <a:lnTo>
                  <a:pt x="550163" y="363474"/>
                </a:lnTo>
                <a:lnTo>
                  <a:pt x="550163" y="358775"/>
                </a:lnTo>
                <a:lnTo>
                  <a:pt x="28321" y="358775"/>
                </a:lnTo>
                <a:lnTo>
                  <a:pt x="28321" y="28321"/>
                </a:lnTo>
                <a:lnTo>
                  <a:pt x="550163" y="28321"/>
                </a:lnTo>
                <a:lnTo>
                  <a:pt x="550163" y="23622"/>
                </a:lnTo>
                <a:lnTo>
                  <a:pt x="548312" y="14412"/>
                </a:lnTo>
                <a:lnTo>
                  <a:pt x="543258" y="6905"/>
                </a:lnTo>
                <a:lnTo>
                  <a:pt x="535751" y="1851"/>
                </a:lnTo>
                <a:lnTo>
                  <a:pt x="526541" y="0"/>
                </a:lnTo>
                <a:close/>
              </a:path>
              <a:path w="550545" h="387350">
                <a:moveTo>
                  <a:pt x="550163" y="28321"/>
                </a:moveTo>
                <a:lnTo>
                  <a:pt x="521842" y="28321"/>
                </a:lnTo>
                <a:lnTo>
                  <a:pt x="521842" y="358775"/>
                </a:lnTo>
                <a:lnTo>
                  <a:pt x="550163" y="358775"/>
                </a:lnTo>
                <a:lnTo>
                  <a:pt x="550163" y="28321"/>
                </a:lnTo>
                <a:close/>
              </a:path>
              <a:path w="550545" h="387350">
                <a:moveTo>
                  <a:pt x="512317" y="37846"/>
                </a:moveTo>
                <a:lnTo>
                  <a:pt x="37846" y="37846"/>
                </a:lnTo>
                <a:lnTo>
                  <a:pt x="37846" y="349250"/>
                </a:lnTo>
                <a:lnTo>
                  <a:pt x="512317" y="349250"/>
                </a:lnTo>
                <a:lnTo>
                  <a:pt x="512317" y="339851"/>
                </a:lnTo>
                <a:lnTo>
                  <a:pt x="47243" y="339851"/>
                </a:lnTo>
                <a:lnTo>
                  <a:pt x="47243" y="47243"/>
                </a:lnTo>
                <a:lnTo>
                  <a:pt x="512317" y="47243"/>
                </a:lnTo>
                <a:lnTo>
                  <a:pt x="512317" y="37846"/>
                </a:lnTo>
                <a:close/>
              </a:path>
              <a:path w="550545" h="387350">
                <a:moveTo>
                  <a:pt x="512317" y="47243"/>
                </a:moveTo>
                <a:lnTo>
                  <a:pt x="502920" y="47243"/>
                </a:lnTo>
                <a:lnTo>
                  <a:pt x="502920" y="339851"/>
                </a:lnTo>
                <a:lnTo>
                  <a:pt x="512317" y="339851"/>
                </a:lnTo>
                <a:lnTo>
                  <a:pt x="512317" y="4724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04004" y="2109292"/>
            <a:ext cx="3409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4</a:t>
            </a:r>
            <a:r>
              <a:rPr sz="1600" b="1" spc="-10" dirty="0">
                <a:latin typeface="Times New Roman"/>
                <a:cs typeface="Times New Roman"/>
              </a:rPr>
              <a:t>)N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68467" y="2420111"/>
            <a:ext cx="563880" cy="386080"/>
          </a:xfrm>
          <a:custGeom>
            <a:avLst/>
            <a:gdLst/>
            <a:ahLst/>
            <a:cxnLst/>
            <a:rect l="l" t="t" r="r" b="b"/>
            <a:pathLst>
              <a:path w="563879" h="386080">
                <a:moveTo>
                  <a:pt x="540258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361950"/>
                </a:lnTo>
                <a:lnTo>
                  <a:pt x="1851" y="371159"/>
                </a:lnTo>
                <a:lnTo>
                  <a:pt x="6905" y="378666"/>
                </a:lnTo>
                <a:lnTo>
                  <a:pt x="14412" y="383720"/>
                </a:lnTo>
                <a:lnTo>
                  <a:pt x="23622" y="385572"/>
                </a:lnTo>
                <a:lnTo>
                  <a:pt x="540258" y="385572"/>
                </a:lnTo>
                <a:lnTo>
                  <a:pt x="549467" y="383720"/>
                </a:lnTo>
                <a:lnTo>
                  <a:pt x="556974" y="378666"/>
                </a:lnTo>
                <a:lnTo>
                  <a:pt x="562028" y="371159"/>
                </a:lnTo>
                <a:lnTo>
                  <a:pt x="563880" y="361950"/>
                </a:lnTo>
                <a:lnTo>
                  <a:pt x="563880" y="357250"/>
                </a:lnTo>
                <a:lnTo>
                  <a:pt x="28321" y="357250"/>
                </a:lnTo>
                <a:lnTo>
                  <a:pt x="28321" y="28321"/>
                </a:lnTo>
                <a:lnTo>
                  <a:pt x="563880" y="28321"/>
                </a:lnTo>
                <a:lnTo>
                  <a:pt x="563880" y="23622"/>
                </a:lnTo>
                <a:lnTo>
                  <a:pt x="562028" y="14412"/>
                </a:lnTo>
                <a:lnTo>
                  <a:pt x="556974" y="6905"/>
                </a:lnTo>
                <a:lnTo>
                  <a:pt x="549467" y="1851"/>
                </a:lnTo>
                <a:lnTo>
                  <a:pt x="540258" y="0"/>
                </a:lnTo>
                <a:close/>
              </a:path>
              <a:path w="563879" h="386080">
                <a:moveTo>
                  <a:pt x="563880" y="28321"/>
                </a:moveTo>
                <a:lnTo>
                  <a:pt x="535559" y="28321"/>
                </a:lnTo>
                <a:lnTo>
                  <a:pt x="535559" y="357250"/>
                </a:lnTo>
                <a:lnTo>
                  <a:pt x="563880" y="357250"/>
                </a:lnTo>
                <a:lnTo>
                  <a:pt x="563880" y="28321"/>
                </a:lnTo>
                <a:close/>
              </a:path>
              <a:path w="563879" h="386080">
                <a:moveTo>
                  <a:pt x="526034" y="37846"/>
                </a:moveTo>
                <a:lnTo>
                  <a:pt x="37846" y="37846"/>
                </a:lnTo>
                <a:lnTo>
                  <a:pt x="37846" y="347725"/>
                </a:lnTo>
                <a:lnTo>
                  <a:pt x="526034" y="347725"/>
                </a:lnTo>
                <a:lnTo>
                  <a:pt x="526034" y="338327"/>
                </a:lnTo>
                <a:lnTo>
                  <a:pt x="47244" y="338327"/>
                </a:lnTo>
                <a:lnTo>
                  <a:pt x="47244" y="47243"/>
                </a:lnTo>
                <a:lnTo>
                  <a:pt x="526034" y="47243"/>
                </a:lnTo>
                <a:lnTo>
                  <a:pt x="526034" y="37846"/>
                </a:lnTo>
                <a:close/>
              </a:path>
              <a:path w="563879" h="386080">
                <a:moveTo>
                  <a:pt x="526034" y="47243"/>
                </a:moveTo>
                <a:lnTo>
                  <a:pt x="516636" y="47243"/>
                </a:lnTo>
                <a:lnTo>
                  <a:pt x="516636" y="338327"/>
                </a:lnTo>
                <a:lnTo>
                  <a:pt x="526034" y="338327"/>
                </a:lnTo>
                <a:lnTo>
                  <a:pt x="526034" y="4724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70957" y="2469895"/>
            <a:ext cx="3517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5</a:t>
            </a:r>
            <a:r>
              <a:rPr sz="1600" b="1" spc="-10" dirty="0">
                <a:latin typeface="Times New Roman"/>
                <a:cs typeface="Times New Roman"/>
              </a:rPr>
              <a:t>)H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24000" y="670562"/>
            <a:ext cx="3055620" cy="416559"/>
          </a:xfrm>
          <a:custGeom>
            <a:avLst/>
            <a:gdLst/>
            <a:ahLst/>
            <a:cxnLst/>
            <a:rect l="l" t="t" r="r" b="b"/>
            <a:pathLst>
              <a:path w="3055620" h="416559">
                <a:moveTo>
                  <a:pt x="3031998" y="0"/>
                </a:moveTo>
                <a:lnTo>
                  <a:pt x="762" y="0"/>
                </a:lnTo>
                <a:lnTo>
                  <a:pt x="0" y="153"/>
                </a:lnTo>
                <a:lnTo>
                  <a:pt x="0" y="415898"/>
                </a:lnTo>
                <a:lnTo>
                  <a:pt x="762" y="416051"/>
                </a:lnTo>
                <a:lnTo>
                  <a:pt x="3031998" y="416051"/>
                </a:lnTo>
                <a:lnTo>
                  <a:pt x="3041207" y="414200"/>
                </a:lnTo>
                <a:lnTo>
                  <a:pt x="3048714" y="409146"/>
                </a:lnTo>
                <a:lnTo>
                  <a:pt x="3053768" y="401639"/>
                </a:lnTo>
                <a:lnTo>
                  <a:pt x="3055620" y="392429"/>
                </a:lnTo>
                <a:lnTo>
                  <a:pt x="3055620" y="387730"/>
                </a:lnTo>
                <a:lnTo>
                  <a:pt x="5486" y="387730"/>
                </a:lnTo>
                <a:lnTo>
                  <a:pt x="5486" y="28320"/>
                </a:lnTo>
                <a:lnTo>
                  <a:pt x="3055620" y="28320"/>
                </a:lnTo>
                <a:lnTo>
                  <a:pt x="3055620" y="23622"/>
                </a:lnTo>
                <a:lnTo>
                  <a:pt x="3053768" y="14412"/>
                </a:lnTo>
                <a:lnTo>
                  <a:pt x="3048714" y="6905"/>
                </a:lnTo>
                <a:lnTo>
                  <a:pt x="3041207" y="1851"/>
                </a:lnTo>
                <a:lnTo>
                  <a:pt x="3031998" y="0"/>
                </a:lnTo>
                <a:close/>
              </a:path>
              <a:path w="3055620" h="416559">
                <a:moveTo>
                  <a:pt x="3055620" y="28320"/>
                </a:moveTo>
                <a:lnTo>
                  <a:pt x="3027299" y="28320"/>
                </a:lnTo>
                <a:lnTo>
                  <a:pt x="3027299" y="387730"/>
                </a:lnTo>
                <a:lnTo>
                  <a:pt x="3055620" y="387730"/>
                </a:lnTo>
                <a:lnTo>
                  <a:pt x="3055620" y="28320"/>
                </a:lnTo>
                <a:close/>
              </a:path>
              <a:path w="3055620" h="416559">
                <a:moveTo>
                  <a:pt x="3017774" y="37845"/>
                </a:moveTo>
                <a:lnTo>
                  <a:pt x="14935" y="37845"/>
                </a:lnTo>
                <a:lnTo>
                  <a:pt x="14935" y="378205"/>
                </a:lnTo>
                <a:lnTo>
                  <a:pt x="3017774" y="378205"/>
                </a:lnTo>
                <a:lnTo>
                  <a:pt x="3017774" y="368807"/>
                </a:lnTo>
                <a:lnTo>
                  <a:pt x="24384" y="368807"/>
                </a:lnTo>
                <a:lnTo>
                  <a:pt x="24384" y="47243"/>
                </a:lnTo>
                <a:lnTo>
                  <a:pt x="3017774" y="47243"/>
                </a:lnTo>
                <a:lnTo>
                  <a:pt x="3017774" y="37845"/>
                </a:lnTo>
                <a:close/>
              </a:path>
              <a:path w="3055620" h="416559">
                <a:moveTo>
                  <a:pt x="3017774" y="47243"/>
                </a:moveTo>
                <a:lnTo>
                  <a:pt x="3008376" y="47243"/>
                </a:lnTo>
                <a:lnTo>
                  <a:pt x="3008376" y="368807"/>
                </a:lnTo>
                <a:lnTo>
                  <a:pt x="3017774" y="368807"/>
                </a:lnTo>
                <a:lnTo>
                  <a:pt x="3017774" y="4724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602742" y="717883"/>
            <a:ext cx="27895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/>
              <a:t>Behind</a:t>
            </a:r>
            <a:r>
              <a:rPr sz="1800" spc="-20" dirty="0"/>
              <a:t> </a:t>
            </a:r>
            <a:r>
              <a:rPr sz="1800" dirty="0"/>
              <a:t>the</a:t>
            </a:r>
            <a:r>
              <a:rPr sz="1800" spc="-10" dirty="0"/>
              <a:t> </a:t>
            </a:r>
            <a:r>
              <a:rPr sz="1800" spc="-5" dirty="0"/>
              <a:t>medial</a:t>
            </a:r>
            <a:r>
              <a:rPr sz="1800" spc="-15" dirty="0"/>
              <a:t> </a:t>
            </a:r>
            <a:r>
              <a:rPr sz="1800" dirty="0"/>
              <a:t>malleolus</a:t>
            </a:r>
            <a:endParaRPr sz="1800"/>
          </a:p>
        </p:txBody>
      </p:sp>
      <p:sp>
        <p:nvSpPr>
          <p:cNvPr id="34" name="object 34"/>
          <p:cNvSpPr txBox="1"/>
          <p:nvPr/>
        </p:nvSpPr>
        <p:spPr>
          <a:xfrm>
            <a:off x="7951914" y="3552073"/>
            <a:ext cx="42418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050" i="1" spc="-110" dirty="0">
                <a:latin typeface="Trebuchet MS"/>
                <a:cs typeface="Trebuchet MS"/>
              </a:rPr>
              <a:t>shatarat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5378" y="2107692"/>
            <a:ext cx="8335009" cy="1530350"/>
            <a:chOff x="341375" y="2107692"/>
            <a:chExt cx="8335009" cy="1530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04" y="2272243"/>
              <a:ext cx="7757174" cy="1001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375" y="2107692"/>
              <a:ext cx="8334756" cy="15300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2659" y="2289048"/>
            <a:ext cx="7679690" cy="848950"/>
          </a:xfrm>
          <a:prstGeom prst="rect">
            <a:avLst/>
          </a:prstGeom>
          <a:solidFill>
            <a:srgbClr val="FFFF00"/>
          </a:solidFill>
          <a:ln w="6096">
            <a:solidFill>
              <a:srgbClr val="5BB1C9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0805">
              <a:spcBef>
                <a:spcPts val="140"/>
              </a:spcBef>
            </a:pPr>
            <a:r>
              <a:rPr sz="5400" b="0" spc="-325" dirty="0"/>
              <a:t>ANATOMY</a:t>
            </a:r>
            <a:r>
              <a:rPr sz="5400" b="0" spc="-15" dirty="0"/>
              <a:t> </a:t>
            </a:r>
            <a:r>
              <a:rPr sz="5400" b="0" spc="-320" dirty="0"/>
              <a:t>O</a:t>
            </a:r>
            <a:r>
              <a:rPr sz="5400" b="0" spc="-245" dirty="0"/>
              <a:t>F</a:t>
            </a:r>
            <a:r>
              <a:rPr sz="5400" b="0" dirty="0"/>
              <a:t> </a:t>
            </a:r>
            <a:r>
              <a:rPr sz="5400" b="0" spc="-210" dirty="0"/>
              <a:t>THE</a:t>
            </a:r>
            <a:r>
              <a:rPr sz="5400" b="0" dirty="0"/>
              <a:t> </a:t>
            </a:r>
            <a:r>
              <a:rPr sz="5400" b="0" spc="-320" dirty="0"/>
              <a:t>FOOT</a:t>
            </a:r>
            <a:endParaRPr sz="5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6303" y="260604"/>
            <a:ext cx="3966443" cy="62651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6927" y="332231"/>
            <a:ext cx="2745611" cy="62651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0"/>
            <a:ext cx="3153042" cy="635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26102" y="2087879"/>
            <a:ext cx="4703445" cy="1667510"/>
            <a:chOff x="102099" y="2087879"/>
            <a:chExt cx="4703445" cy="16675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99" y="2116783"/>
              <a:ext cx="4649741" cy="15545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823" y="2087879"/>
              <a:ext cx="4689348" cy="16672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67255" y="2133600"/>
            <a:ext cx="4572000" cy="1477010"/>
          </a:xfrm>
          <a:prstGeom prst="rect">
            <a:avLst/>
          </a:prstGeom>
          <a:solidFill>
            <a:srgbClr val="FFFF00"/>
          </a:solidFill>
          <a:ln w="6096">
            <a:solidFill>
              <a:srgbClr val="E6824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98145" indent="-182880">
              <a:spcBef>
                <a:spcPts val="295"/>
              </a:spcBef>
              <a:buSzPct val="94444"/>
              <a:buFont typeface="Wingdings"/>
              <a:buChar char=""/>
              <a:tabLst>
                <a:tab pos="398780" algn="l"/>
              </a:tabLst>
            </a:pP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triangular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thickening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deep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fascia</a:t>
            </a:r>
            <a:endParaRPr>
              <a:latin typeface="Times New Roman"/>
              <a:cs typeface="Times New Roman"/>
            </a:endParaRPr>
          </a:p>
          <a:p>
            <a:pPr marL="369570" indent="-182880">
              <a:buSzPct val="94444"/>
              <a:buFont typeface="Wingdings"/>
              <a:buChar char=""/>
              <a:tabLst>
                <a:tab pos="370205" algn="l"/>
              </a:tabLst>
            </a:pPr>
            <a:r>
              <a:rPr dirty="0">
                <a:latin typeface="Times New Roman"/>
                <a:cs typeface="Times New Roman"/>
              </a:rPr>
              <a:t>Its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apex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attached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medial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lateral</a:t>
            </a:r>
            <a:endParaRPr>
              <a:latin typeface="Times New Roman"/>
              <a:cs typeface="Times New Roman"/>
            </a:endParaRPr>
          </a:p>
          <a:p>
            <a:pPr marL="1034415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tubercles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calcaneum.</a:t>
            </a:r>
            <a:endParaRPr>
              <a:latin typeface="Times New Roman"/>
              <a:cs typeface="Times New Roman"/>
            </a:endParaRPr>
          </a:p>
          <a:p>
            <a:pPr marL="330200" marR="140970" indent="-330200">
              <a:buSzPct val="94444"/>
              <a:buFont typeface="Wingdings"/>
              <a:buChar char=""/>
              <a:tabLst>
                <a:tab pos="330200" algn="l"/>
              </a:tabLst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base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aponeurosis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divides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five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slips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 </a:t>
            </a:r>
            <a:r>
              <a:rPr spc="-5" dirty="0">
                <a:latin typeface="Times New Roman"/>
                <a:cs typeface="Times New Roman"/>
              </a:rPr>
              <a:t>pass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toes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8469" y="616977"/>
            <a:ext cx="2643657" cy="42687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06600" y="646303"/>
            <a:ext cx="2403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The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plantar</a:t>
            </a:r>
            <a:r>
              <a:rPr sz="1800" spc="-5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aponeurosis</a:t>
            </a:r>
            <a:endParaRPr sz="1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64" y="1827990"/>
            <a:ext cx="6556375" cy="29521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0060" algn="l"/>
              </a:tabLst>
            </a:pPr>
            <a:r>
              <a:rPr sz="9600" spc="-580" dirty="0">
                <a:solidFill>
                  <a:schemeClr val="accent1"/>
                </a:solidFill>
                <a:latin typeface="Times New Roman"/>
                <a:cs typeface="Times New Roman"/>
              </a:rPr>
              <a:t>ANATOMY </a:t>
            </a:r>
            <a:r>
              <a:rPr sz="9600" spc="-57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9600" spc="-500" dirty="0">
                <a:solidFill>
                  <a:schemeClr val="accent1"/>
                </a:solidFill>
                <a:latin typeface="Times New Roman"/>
                <a:cs typeface="Times New Roman"/>
              </a:rPr>
              <a:t>OF	</a:t>
            </a:r>
            <a:r>
              <a:rPr sz="9600" spc="-370" dirty="0">
                <a:solidFill>
                  <a:schemeClr val="accent1"/>
                </a:solidFill>
                <a:latin typeface="Times New Roman"/>
                <a:cs typeface="Times New Roman"/>
              </a:rPr>
              <a:t>THE</a:t>
            </a:r>
            <a:r>
              <a:rPr sz="9600" spc="-7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9600" spc="-305" dirty="0">
                <a:solidFill>
                  <a:schemeClr val="accent1"/>
                </a:solidFill>
                <a:latin typeface="Times New Roman"/>
                <a:cs typeface="Times New Roman"/>
              </a:rPr>
              <a:t>LEG</a:t>
            </a:r>
            <a:endParaRPr sz="96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3183046" cy="6400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3751" y="1752600"/>
            <a:ext cx="5636260" cy="1818639"/>
            <a:chOff x="-3047" y="0"/>
            <a:chExt cx="5636260" cy="181863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544336" cy="18151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632703" cy="16215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5507990" cy="1754505"/>
            </a:xfrm>
            <a:custGeom>
              <a:avLst/>
              <a:gdLst/>
              <a:ahLst/>
              <a:cxnLst/>
              <a:rect l="l" t="t" r="r" b="b"/>
              <a:pathLst>
                <a:path w="5507990" h="1754505">
                  <a:moveTo>
                    <a:pt x="5507736" y="0"/>
                  </a:moveTo>
                  <a:lnTo>
                    <a:pt x="0" y="0"/>
                  </a:lnTo>
                  <a:lnTo>
                    <a:pt x="0" y="1754124"/>
                  </a:lnTo>
                  <a:lnTo>
                    <a:pt x="5507736" y="1754124"/>
                  </a:lnTo>
                  <a:lnTo>
                    <a:pt x="55077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507990" cy="1754505"/>
            </a:xfrm>
            <a:custGeom>
              <a:avLst/>
              <a:gdLst/>
              <a:ahLst/>
              <a:cxnLst/>
              <a:rect l="l" t="t" r="r" b="b"/>
              <a:pathLst>
                <a:path w="5507990" h="1754505">
                  <a:moveTo>
                    <a:pt x="0" y="1754124"/>
                  </a:moveTo>
                  <a:lnTo>
                    <a:pt x="5507736" y="1754124"/>
                  </a:lnTo>
                  <a:lnTo>
                    <a:pt x="5507736" y="0"/>
                  </a:lnTo>
                  <a:lnTo>
                    <a:pt x="0" y="0"/>
                  </a:lnTo>
                </a:path>
              </a:pathLst>
            </a:custGeom>
            <a:ln w="6095">
              <a:solidFill>
                <a:srgbClr val="C54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16421" y="2345216"/>
            <a:ext cx="29965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i="1" u="heavy" spc="-35" dirty="0">
                <a:uFill>
                  <a:solidFill>
                    <a:srgbClr val="000000"/>
                  </a:solidFill>
                </a:uFill>
              </a:rPr>
              <a:t>Muscles</a:t>
            </a:r>
            <a:r>
              <a:rPr sz="1900" i="1" u="heavy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i="1" u="heavy" spc="-45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sz="1900" i="1" u="heavy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i="1" u="heavy" spc="-10" dirty="0">
                <a:uFill>
                  <a:solidFill>
                    <a:srgbClr val="000000"/>
                  </a:solidFill>
                </a:uFill>
              </a:rPr>
              <a:t>the</a:t>
            </a:r>
            <a:r>
              <a:rPr sz="1900" i="1" u="heavy" spc="-45" dirty="0">
                <a:uFill>
                  <a:solidFill>
                    <a:srgbClr val="000000"/>
                  </a:solidFill>
                </a:uFill>
              </a:rPr>
              <a:t> Sole</a:t>
            </a:r>
            <a:r>
              <a:rPr sz="1900" i="1" u="heavy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i="1" u="heavy" spc="-45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sz="1900" i="1" u="heavy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i="1" u="heavy" spc="-10" dirty="0">
                <a:uFill>
                  <a:solidFill>
                    <a:srgbClr val="000000"/>
                  </a:solidFill>
                </a:uFill>
              </a:rPr>
              <a:t>the</a:t>
            </a:r>
            <a:r>
              <a:rPr sz="1900" i="1" u="heavy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i="1" u="heavy" spc="-50" dirty="0">
                <a:uFill>
                  <a:solidFill>
                    <a:srgbClr val="000000"/>
                  </a:solidFill>
                </a:uFill>
              </a:rPr>
              <a:t>Foot</a:t>
            </a:r>
            <a:endParaRPr sz="1900" dirty="0"/>
          </a:p>
        </p:txBody>
      </p:sp>
      <p:sp>
        <p:nvSpPr>
          <p:cNvPr id="9" name="object 9"/>
          <p:cNvSpPr txBox="1"/>
          <p:nvPr/>
        </p:nvSpPr>
        <p:spPr>
          <a:xfrm>
            <a:off x="1387043" y="2854958"/>
            <a:ext cx="5363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muscles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sole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conveniently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described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four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layers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inferior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layer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superiorly.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2600" y="4038600"/>
            <a:ext cx="4572000" cy="114646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spcBef>
                <a:spcPts val="300"/>
              </a:spcBef>
            </a:pPr>
            <a:r>
              <a:rPr b="1" dirty="0">
                <a:latin typeface="Times New Roman"/>
                <a:cs typeface="Times New Roman"/>
              </a:rPr>
              <a:t>First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layer:</a:t>
            </a:r>
            <a:endParaRPr dirty="0">
              <a:latin typeface="Times New Roman"/>
              <a:cs typeface="Times New Roman"/>
            </a:endParaRPr>
          </a:p>
          <a:p>
            <a:pPr marL="325755" indent="-235585">
              <a:buAutoNum type="arabicPlain"/>
              <a:tabLst>
                <a:tab pos="326390" algn="l"/>
              </a:tabLst>
            </a:pPr>
            <a:r>
              <a:rPr b="1" spc="-5" dirty="0">
                <a:latin typeface="Times New Roman"/>
                <a:cs typeface="Times New Roman"/>
              </a:rPr>
              <a:t>Abductor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hallucis</a:t>
            </a:r>
            <a:endParaRPr dirty="0">
              <a:latin typeface="Times New Roman"/>
              <a:cs typeface="Times New Roman"/>
            </a:endParaRPr>
          </a:p>
          <a:p>
            <a:pPr marL="337820" indent="-247650">
              <a:buAutoNum type="arabicPlain"/>
              <a:tabLst>
                <a:tab pos="338455" algn="l"/>
              </a:tabLst>
            </a:pPr>
            <a:r>
              <a:rPr b="1" dirty="0">
                <a:latin typeface="Times New Roman"/>
                <a:cs typeface="Times New Roman"/>
              </a:rPr>
              <a:t>Flexor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digitorum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brevis</a:t>
            </a:r>
            <a:endParaRPr dirty="0">
              <a:latin typeface="Times New Roman"/>
              <a:cs typeface="Times New Roman"/>
            </a:endParaRPr>
          </a:p>
          <a:p>
            <a:pPr marL="281940" indent="-191770">
              <a:spcBef>
                <a:spcPts val="5"/>
              </a:spcBef>
              <a:buAutoNum type="arabicPlain"/>
              <a:tabLst>
                <a:tab pos="282575" algn="l"/>
              </a:tabLst>
            </a:pPr>
            <a:r>
              <a:rPr b="1" spc="-5" dirty="0">
                <a:latin typeface="Times New Roman"/>
                <a:cs typeface="Times New Roman"/>
              </a:rPr>
              <a:t>Abductor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digiti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minimi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78284"/>
            <a:ext cx="4073664" cy="60701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12876" y="1559988"/>
            <a:ext cx="4608830" cy="3312160"/>
            <a:chOff x="0" y="0"/>
            <a:chExt cx="4608830" cy="33121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08611" cy="31699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401311" cy="331165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12876" y="1559988"/>
            <a:ext cx="4572000" cy="3108960"/>
          </a:xfrm>
          <a:prstGeom prst="rect">
            <a:avLst/>
          </a:prstGeom>
          <a:solidFill>
            <a:srgbClr val="FFFF00"/>
          </a:solidFill>
          <a:ln w="6096">
            <a:solidFill>
              <a:srgbClr val="E6824A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0805">
              <a:lnSpc>
                <a:spcPts val="3525"/>
              </a:lnSpc>
              <a:spcBef>
                <a:spcPts val="110"/>
              </a:spcBef>
            </a:pPr>
            <a:r>
              <a:rPr sz="295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Second</a:t>
            </a:r>
            <a:r>
              <a:rPr sz="295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layer:</a:t>
            </a:r>
            <a:endParaRPr sz="2950" dirty="0">
              <a:latin typeface="Times New Roman"/>
              <a:cs typeface="Times New Roman"/>
            </a:endParaRPr>
          </a:p>
          <a:p>
            <a:pPr marL="91440" marR="1229995">
              <a:lnSpc>
                <a:spcPts val="336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1-Quadratus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plantae,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2-Lumbricals</a:t>
            </a:r>
            <a:endParaRPr sz="2800" dirty="0">
              <a:latin typeface="Times New Roman"/>
              <a:cs typeface="Times New Roman"/>
            </a:endParaRPr>
          </a:p>
          <a:p>
            <a:pPr marL="91440" marR="507365">
              <a:lnSpc>
                <a:spcPts val="3360"/>
              </a:lnSpc>
              <a:buSzPct val="96428"/>
              <a:buAutoNum type="arabicPlain" startAt="3"/>
              <a:tabLst>
                <a:tab pos="38925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Flexor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digitorum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longus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tendon,</a:t>
            </a:r>
            <a:endParaRPr sz="2800" dirty="0">
              <a:latin typeface="Times New Roman"/>
              <a:cs typeface="Times New Roman"/>
            </a:endParaRPr>
          </a:p>
          <a:p>
            <a:pPr marL="91440" marR="776605">
              <a:lnSpc>
                <a:spcPts val="3360"/>
              </a:lnSpc>
              <a:spcBef>
                <a:spcPts val="5"/>
              </a:spcBef>
              <a:buSzPct val="96428"/>
              <a:buAutoNum type="arabicPlain" startAt="3"/>
              <a:tabLst>
                <a:tab pos="4775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Flexor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hallucis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longus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tendon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268067"/>
            <a:ext cx="3590238" cy="61327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0" y="0"/>
            <a:ext cx="4608830" cy="2458720"/>
            <a:chOff x="0" y="0"/>
            <a:chExt cx="4608830" cy="24587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08611" cy="23073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889247" cy="24582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95400" y="2057400"/>
            <a:ext cx="4572000" cy="2246630"/>
          </a:xfrm>
          <a:prstGeom prst="rect">
            <a:avLst/>
          </a:prstGeom>
          <a:solidFill>
            <a:srgbClr val="FFFF00"/>
          </a:solidFill>
          <a:ln w="6096">
            <a:solidFill>
              <a:srgbClr val="E6824A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0805">
              <a:lnSpc>
                <a:spcPts val="3525"/>
              </a:lnSpc>
              <a:spcBef>
                <a:spcPts val="110"/>
              </a:spcBef>
            </a:pPr>
            <a:r>
              <a:rPr sz="2950" b="1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Third</a:t>
            </a:r>
            <a:r>
              <a:rPr sz="295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layer:</a:t>
            </a:r>
            <a:endParaRPr sz="2950" dirty="0">
              <a:latin typeface="Times New Roman"/>
              <a:cs typeface="Times New Roman"/>
            </a:endParaRPr>
          </a:p>
          <a:p>
            <a:pPr marL="91440" marR="932180">
              <a:lnSpc>
                <a:spcPts val="336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1-Flexor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hallucis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brevis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2-Adductor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hallucis</a:t>
            </a:r>
            <a:endParaRPr sz="2800" dirty="0">
              <a:latin typeface="Times New Roman"/>
              <a:cs typeface="Times New Roman"/>
            </a:endParaRPr>
          </a:p>
          <a:p>
            <a:pPr marL="91440" marR="1053465">
              <a:lnSpc>
                <a:spcPts val="3360"/>
              </a:lnSpc>
            </a:pPr>
            <a:r>
              <a:rPr sz="2800" b="1" dirty="0">
                <a:latin typeface="Times New Roman"/>
                <a:cs typeface="Times New Roman"/>
              </a:rPr>
              <a:t>3-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Flexor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digiti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minimi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brevis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1819" y="76200"/>
            <a:ext cx="2608881" cy="67817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636282" y="142069"/>
            <a:ext cx="2936728" cy="3556677"/>
            <a:chOff x="3322320" y="102107"/>
            <a:chExt cx="2726690" cy="35966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0309" y="170680"/>
              <a:ext cx="2598473" cy="34625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2320" y="102107"/>
              <a:ext cx="2642616" cy="35966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821294" y="225068"/>
            <a:ext cx="2715140" cy="3347572"/>
          </a:xfrm>
          <a:prstGeom prst="rect">
            <a:avLst/>
          </a:prstGeom>
          <a:solidFill>
            <a:srgbClr val="FFFF00"/>
          </a:solidFill>
          <a:ln w="6096">
            <a:solidFill>
              <a:srgbClr val="E3667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376555">
              <a:spcBef>
                <a:spcPts val="260"/>
              </a:spcBef>
            </a:pPr>
            <a:r>
              <a:rPr sz="2800" b="1" spc="-5" dirty="0">
                <a:latin typeface="Times New Roman"/>
                <a:cs typeface="Times New Roman"/>
              </a:rPr>
              <a:t>Fourth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layer: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1-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Interossei</a:t>
            </a:r>
            <a:endParaRPr sz="2800">
              <a:latin typeface="Times New Roman"/>
              <a:cs typeface="Times New Roman"/>
            </a:endParaRPr>
          </a:p>
          <a:p>
            <a:pPr marL="92075" marR="295910"/>
            <a:r>
              <a:rPr sz="2800" b="1" dirty="0">
                <a:latin typeface="Times New Roman"/>
                <a:cs typeface="Times New Roman"/>
              </a:rPr>
              <a:t>2- </a:t>
            </a:r>
            <a:r>
              <a:rPr sz="2800" b="1" spc="-10" dirty="0">
                <a:latin typeface="Times New Roman"/>
                <a:cs typeface="Times New Roman"/>
              </a:rPr>
              <a:t>peroneus 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longus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tendon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3- tibialis 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posterior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tendon</a:t>
            </a:r>
            <a:endParaRPr sz="2800">
              <a:latin typeface="Times New Roman"/>
              <a:cs typeface="Times New Roman"/>
            </a:endParaRPr>
          </a:p>
          <a:p>
            <a:pPr marL="92075">
              <a:spcBef>
                <a:spcPts val="45"/>
              </a:spcBef>
            </a:pP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50105" y="3778161"/>
            <a:ext cx="3204138" cy="2999063"/>
            <a:chOff x="3255264" y="3744465"/>
            <a:chExt cx="2974975" cy="30327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7070" y="3771886"/>
              <a:ext cx="2813323" cy="2939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5264" y="3744465"/>
              <a:ext cx="2974848" cy="303276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661505" y="3820470"/>
            <a:ext cx="2946303" cy="2830774"/>
          </a:xfrm>
          <a:prstGeom prst="rect">
            <a:avLst/>
          </a:prstGeom>
          <a:solidFill>
            <a:srgbClr val="FFFF00"/>
          </a:solidFill>
          <a:ln w="6096">
            <a:solidFill>
              <a:srgbClr val="C54342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 marR="83820" algn="ctr">
              <a:lnSpc>
                <a:spcPct val="99800"/>
              </a:lnSpc>
              <a:spcBef>
                <a:spcPts val="315"/>
              </a:spcBef>
            </a:pPr>
            <a:r>
              <a:rPr dirty="0">
                <a:latin typeface="Times New Roman"/>
                <a:cs typeface="Times New Roman"/>
              </a:rPr>
              <a:t>Unlike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small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muscles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hand, the </a:t>
            </a:r>
            <a:r>
              <a:rPr spc="-5" dirty="0">
                <a:latin typeface="Times New Roman"/>
                <a:cs typeface="Times New Roman"/>
              </a:rPr>
              <a:t>sole muscles </a:t>
            </a:r>
            <a:r>
              <a:rPr dirty="0">
                <a:latin typeface="Times New Roman"/>
                <a:cs typeface="Times New Roman"/>
              </a:rPr>
              <a:t> have </a:t>
            </a:r>
            <a:r>
              <a:rPr spc="-5" dirty="0">
                <a:latin typeface="Times New Roman"/>
                <a:cs typeface="Times New Roman"/>
              </a:rPr>
              <a:t>few </a:t>
            </a:r>
            <a:r>
              <a:rPr dirty="0">
                <a:latin typeface="Times New Roman"/>
                <a:cs typeface="Times New Roman"/>
              </a:rPr>
              <a:t>delicate functions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are chiefly concerned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 </a:t>
            </a:r>
            <a:r>
              <a:rPr spc="-5" dirty="0">
                <a:latin typeface="Times New Roman"/>
                <a:cs typeface="Times New Roman"/>
              </a:rPr>
              <a:t>supporting </a:t>
            </a:r>
            <a:r>
              <a:rPr dirty="0">
                <a:latin typeface="Times New Roman"/>
                <a:cs typeface="Times New Roman"/>
              </a:rPr>
              <a:t>the arches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 foot. Although their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names would </a:t>
            </a:r>
            <a:r>
              <a:rPr spc="-5" dirty="0">
                <a:latin typeface="Times New Roman"/>
                <a:cs typeface="Times New Roman"/>
              </a:rPr>
              <a:t>suggest </a:t>
            </a:r>
            <a:r>
              <a:rPr dirty="0">
                <a:latin typeface="Times New Roman"/>
                <a:cs typeface="Times New Roman"/>
              </a:rPr>
              <a:t> control of individual toes,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 function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rarely used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5" dirty="0">
                <a:latin typeface="Times New Roman"/>
                <a:cs typeface="Times New Roman"/>
              </a:rPr>
              <a:t> most </a:t>
            </a:r>
            <a:r>
              <a:rPr dirty="0">
                <a:latin typeface="Times New Roman"/>
                <a:cs typeface="Times New Roman"/>
              </a:rPr>
              <a:t>people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7801" y="76200"/>
            <a:ext cx="3208020" cy="67817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2026" y="-109728"/>
            <a:ext cx="3564633" cy="64769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8217" y="764754"/>
            <a:ext cx="5873746" cy="3031490"/>
            <a:chOff x="16764" y="97535"/>
            <a:chExt cx="5605780" cy="30314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97" y="210297"/>
              <a:ext cx="5370596" cy="28483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" y="97535"/>
              <a:ext cx="5605272" cy="303123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34723" y="762000"/>
            <a:ext cx="5293360" cy="2771140"/>
          </a:xfrm>
          <a:prstGeom prst="rect">
            <a:avLst/>
          </a:prstGeom>
          <a:solidFill>
            <a:srgbClr val="FFFF00"/>
          </a:solidFill>
          <a:ln w="6096">
            <a:solidFill>
              <a:srgbClr val="E36678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288925" marR="283210" algn="ctr">
              <a:spcBef>
                <a:spcPts val="220"/>
              </a:spcBef>
            </a:pPr>
            <a:r>
              <a:rPr sz="4000" b="1" spc="-5" dirty="0">
                <a:latin typeface="Times New Roman"/>
                <a:cs typeface="Times New Roman"/>
              </a:rPr>
              <a:t>Arteries</a:t>
            </a:r>
            <a:r>
              <a:rPr sz="4000" b="1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of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the</a:t>
            </a:r>
            <a:r>
              <a:rPr sz="4000" b="1" spc="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Sole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of </a:t>
            </a:r>
            <a:r>
              <a:rPr sz="4000" b="1" spc="-98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the</a:t>
            </a:r>
            <a:r>
              <a:rPr sz="4000" b="1" spc="-1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Foot</a:t>
            </a:r>
            <a:endParaRPr sz="4000" dirty="0">
              <a:latin typeface="Times New Roman"/>
              <a:cs typeface="Times New Roman"/>
            </a:endParaRPr>
          </a:p>
          <a:p>
            <a:pPr algn="ctr">
              <a:lnSpc>
                <a:spcPts val="4790"/>
              </a:lnSpc>
              <a:spcBef>
                <a:spcPts val="5"/>
              </a:spcBef>
            </a:pPr>
            <a:r>
              <a:rPr sz="4000" b="1" spc="-5" dirty="0">
                <a:latin typeface="Times New Roman"/>
                <a:cs typeface="Times New Roman"/>
              </a:rPr>
              <a:t>Medial</a:t>
            </a:r>
            <a:r>
              <a:rPr sz="4000" b="1" spc="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Plantar</a:t>
            </a:r>
            <a:r>
              <a:rPr sz="4000" b="1" spc="-28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Artery</a:t>
            </a:r>
            <a:endParaRPr sz="4000" dirty="0">
              <a:latin typeface="Times New Roman"/>
              <a:cs typeface="Times New Roman"/>
            </a:endParaRPr>
          </a:p>
          <a:p>
            <a:pPr marL="828040" indent="-182880">
              <a:lnSpc>
                <a:spcPts val="2260"/>
              </a:lnSpc>
              <a:buSzPct val="89473"/>
              <a:buFont typeface="Wingdings"/>
              <a:buChar char=""/>
              <a:tabLst>
                <a:tab pos="828675" algn="l"/>
              </a:tabLst>
            </a:pP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medial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plantar</a:t>
            </a:r>
            <a:r>
              <a:rPr sz="19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artery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smaller</a:t>
            </a:r>
            <a:endParaRPr dirty="0">
              <a:latin typeface="Times New Roman"/>
              <a:cs typeface="Times New Roman"/>
            </a:endParaRPr>
          </a:p>
          <a:p>
            <a:pPr marL="249554">
              <a:lnSpc>
                <a:spcPts val="2150"/>
              </a:lnSpc>
            </a:pP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terminal</a:t>
            </a:r>
            <a:r>
              <a:rPr dirty="0">
                <a:latin typeface="Times New Roman"/>
                <a:cs typeface="Times New Roman"/>
              </a:rPr>
              <a:t> branches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posterior tibial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</a:t>
            </a:r>
          </a:p>
          <a:p>
            <a:pPr marL="358775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supplying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medial </a:t>
            </a:r>
            <a:r>
              <a:rPr dirty="0">
                <a:latin typeface="Times New Roman"/>
                <a:cs typeface="Times New Roman"/>
              </a:rPr>
              <a:t>side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big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950719" y="3267455"/>
            <a:ext cx="4701540" cy="3244850"/>
            <a:chOff x="426719" y="3267455"/>
            <a:chExt cx="4701540" cy="32448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286" y="3378680"/>
              <a:ext cx="4576590" cy="30632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719" y="3267455"/>
              <a:ext cx="4701540" cy="324459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67393" y="3644365"/>
            <a:ext cx="5533407" cy="2678937"/>
          </a:xfrm>
          <a:prstGeom prst="rect">
            <a:avLst/>
          </a:prstGeom>
          <a:solidFill>
            <a:srgbClr val="FFFF00"/>
          </a:solidFill>
          <a:ln w="6096">
            <a:solidFill>
              <a:srgbClr val="E6824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67055" marR="551815" algn="ctr">
              <a:spcBef>
                <a:spcPts val="229"/>
              </a:spcBef>
            </a:pPr>
            <a:r>
              <a:rPr sz="4000" b="1" spc="-5" dirty="0">
                <a:latin typeface="Times New Roman"/>
                <a:cs typeface="Times New Roman"/>
              </a:rPr>
              <a:t>Lateral</a:t>
            </a:r>
            <a:r>
              <a:rPr sz="4000" b="1" spc="-3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Plantar </a:t>
            </a:r>
            <a:r>
              <a:rPr sz="4000" b="1" spc="-98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Artery</a:t>
            </a:r>
            <a:endParaRPr sz="4000" dirty="0">
              <a:latin typeface="Times New Roman"/>
              <a:cs typeface="Times New Roman"/>
            </a:endParaRPr>
          </a:p>
          <a:p>
            <a:pPr marL="106680" marR="106045" indent="5080" algn="ctr">
              <a:lnSpc>
                <a:spcPts val="2160"/>
              </a:lnSpc>
              <a:spcBef>
                <a:spcPts val="150"/>
              </a:spcBef>
            </a:pPr>
            <a:r>
              <a:rPr dirty="0">
                <a:latin typeface="Times New Roman"/>
                <a:cs typeface="Times New Roman"/>
              </a:rPr>
              <a:t>The lateral plantar artery </a:t>
            </a:r>
            <a:r>
              <a:rPr b="1" spc="-5" dirty="0">
                <a:latin typeface="Times New Roman"/>
                <a:cs typeface="Times New Roman"/>
              </a:rPr>
              <a:t>is the </a:t>
            </a:r>
            <a:r>
              <a:rPr b="1" dirty="0">
                <a:latin typeface="Times New Roman"/>
                <a:cs typeface="Times New Roman"/>
              </a:rPr>
              <a:t>larger of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terminal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branches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posterior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tibial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forms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plantar</a:t>
            </a:r>
            <a:r>
              <a:rPr sz="19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</a:t>
            </a:r>
            <a:endParaRPr sz="1900" dirty="0">
              <a:latin typeface="Times New Roman"/>
              <a:cs typeface="Times New Roman"/>
            </a:endParaRPr>
          </a:p>
          <a:p>
            <a:pPr marL="950594" indent="-951230">
              <a:lnSpc>
                <a:spcPts val="2090"/>
              </a:lnSpc>
              <a:buSzPct val="94444"/>
              <a:buFont typeface="Wingdings"/>
              <a:buChar char=""/>
              <a:tabLst>
                <a:tab pos="951230" algn="l"/>
              </a:tabLst>
            </a:pPr>
            <a:r>
              <a:rPr dirty="0">
                <a:latin typeface="Times New Roman"/>
                <a:cs typeface="Times New Roman"/>
              </a:rPr>
              <a:t>at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proximal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</a:t>
            </a:r>
            <a:r>
              <a:rPr spc="-5" dirty="0">
                <a:latin typeface="Times New Roman"/>
                <a:cs typeface="Times New Roman"/>
              </a:rPr>
              <a:t> 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first</a:t>
            </a:r>
          </a:p>
          <a:p>
            <a:pPr marL="212725" marR="207645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intermetatarsal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space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joins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dorsalis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pedis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1096" y="0"/>
            <a:ext cx="8826904" cy="6400800"/>
            <a:chOff x="210311" y="0"/>
            <a:chExt cx="87426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108" y="0"/>
              <a:ext cx="3516298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0311" y="1677923"/>
              <a:ext cx="5232400" cy="970915"/>
            </a:xfrm>
            <a:custGeom>
              <a:avLst/>
              <a:gdLst/>
              <a:ahLst/>
              <a:cxnLst/>
              <a:rect l="l" t="t" r="r" b="b"/>
              <a:pathLst>
                <a:path w="5232400" h="970914">
                  <a:moveTo>
                    <a:pt x="5208270" y="0"/>
                  </a:moveTo>
                  <a:lnTo>
                    <a:pt x="23622" y="0"/>
                  </a:lnTo>
                  <a:lnTo>
                    <a:pt x="14428" y="1851"/>
                  </a:lnTo>
                  <a:lnTo>
                    <a:pt x="6919" y="6905"/>
                  </a:lnTo>
                  <a:lnTo>
                    <a:pt x="1856" y="14412"/>
                  </a:lnTo>
                  <a:lnTo>
                    <a:pt x="0" y="23622"/>
                  </a:lnTo>
                  <a:lnTo>
                    <a:pt x="0" y="947165"/>
                  </a:lnTo>
                  <a:lnTo>
                    <a:pt x="1856" y="956375"/>
                  </a:lnTo>
                  <a:lnTo>
                    <a:pt x="6919" y="963882"/>
                  </a:lnTo>
                  <a:lnTo>
                    <a:pt x="14428" y="968936"/>
                  </a:lnTo>
                  <a:lnTo>
                    <a:pt x="23622" y="970788"/>
                  </a:lnTo>
                  <a:lnTo>
                    <a:pt x="5208270" y="970788"/>
                  </a:lnTo>
                  <a:lnTo>
                    <a:pt x="5217479" y="968936"/>
                  </a:lnTo>
                  <a:lnTo>
                    <a:pt x="5224986" y="963882"/>
                  </a:lnTo>
                  <a:lnTo>
                    <a:pt x="5230040" y="956375"/>
                  </a:lnTo>
                  <a:lnTo>
                    <a:pt x="5231892" y="947165"/>
                  </a:lnTo>
                  <a:lnTo>
                    <a:pt x="5231892" y="942466"/>
                  </a:lnTo>
                  <a:lnTo>
                    <a:pt x="28346" y="942466"/>
                  </a:lnTo>
                  <a:lnTo>
                    <a:pt x="28346" y="28321"/>
                  </a:lnTo>
                  <a:lnTo>
                    <a:pt x="5231892" y="28321"/>
                  </a:lnTo>
                  <a:lnTo>
                    <a:pt x="5231892" y="23622"/>
                  </a:lnTo>
                  <a:lnTo>
                    <a:pt x="5230040" y="14412"/>
                  </a:lnTo>
                  <a:lnTo>
                    <a:pt x="5224986" y="6905"/>
                  </a:lnTo>
                  <a:lnTo>
                    <a:pt x="5217479" y="1851"/>
                  </a:lnTo>
                  <a:lnTo>
                    <a:pt x="5208270" y="0"/>
                  </a:lnTo>
                  <a:close/>
                </a:path>
                <a:path w="5232400" h="970914">
                  <a:moveTo>
                    <a:pt x="5231892" y="28321"/>
                  </a:moveTo>
                  <a:lnTo>
                    <a:pt x="5203571" y="28321"/>
                  </a:lnTo>
                  <a:lnTo>
                    <a:pt x="5203571" y="942466"/>
                  </a:lnTo>
                  <a:lnTo>
                    <a:pt x="5231892" y="942466"/>
                  </a:lnTo>
                  <a:lnTo>
                    <a:pt x="5231892" y="28321"/>
                  </a:lnTo>
                  <a:close/>
                </a:path>
                <a:path w="5232400" h="970914">
                  <a:moveTo>
                    <a:pt x="5194046" y="37846"/>
                  </a:moveTo>
                  <a:lnTo>
                    <a:pt x="37795" y="37846"/>
                  </a:lnTo>
                  <a:lnTo>
                    <a:pt x="37795" y="932941"/>
                  </a:lnTo>
                  <a:lnTo>
                    <a:pt x="5194046" y="932941"/>
                  </a:lnTo>
                  <a:lnTo>
                    <a:pt x="5194046" y="923543"/>
                  </a:lnTo>
                  <a:lnTo>
                    <a:pt x="47244" y="923543"/>
                  </a:lnTo>
                  <a:lnTo>
                    <a:pt x="47244" y="47243"/>
                  </a:lnTo>
                  <a:lnTo>
                    <a:pt x="5194046" y="47243"/>
                  </a:lnTo>
                  <a:lnTo>
                    <a:pt x="5194046" y="37846"/>
                  </a:lnTo>
                  <a:close/>
                </a:path>
                <a:path w="5232400" h="970914">
                  <a:moveTo>
                    <a:pt x="5194046" y="47243"/>
                  </a:moveTo>
                  <a:lnTo>
                    <a:pt x="5184648" y="47243"/>
                  </a:lnTo>
                  <a:lnTo>
                    <a:pt x="5184648" y="923543"/>
                  </a:lnTo>
                  <a:lnTo>
                    <a:pt x="5194046" y="923543"/>
                  </a:lnTo>
                  <a:lnTo>
                    <a:pt x="5194046" y="47243"/>
                  </a:lnTo>
                  <a:close/>
                </a:path>
              </a:pathLst>
            </a:custGeom>
            <a:solidFill>
              <a:srgbClr val="6BB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58701" y="1594339"/>
            <a:ext cx="5258536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entering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sole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between 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two heads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first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dorsal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interosseous muscle,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dorsalis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pedis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immediately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lateral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plantar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</a:t>
            </a:r>
          </a:p>
        </p:txBody>
      </p:sp>
      <p:sp>
        <p:nvSpPr>
          <p:cNvPr id="6" name="object 6"/>
          <p:cNvSpPr/>
          <p:nvPr/>
        </p:nvSpPr>
        <p:spPr>
          <a:xfrm>
            <a:off x="2061267" y="613688"/>
            <a:ext cx="4619625" cy="693420"/>
          </a:xfrm>
          <a:custGeom>
            <a:avLst/>
            <a:gdLst/>
            <a:ahLst/>
            <a:cxnLst/>
            <a:rect l="l" t="t" r="r" b="b"/>
            <a:pathLst>
              <a:path w="4619625" h="693419">
                <a:moveTo>
                  <a:pt x="4595622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669798"/>
                </a:lnTo>
                <a:lnTo>
                  <a:pt x="1856" y="679007"/>
                </a:lnTo>
                <a:lnTo>
                  <a:pt x="6919" y="686514"/>
                </a:lnTo>
                <a:lnTo>
                  <a:pt x="14428" y="691568"/>
                </a:lnTo>
                <a:lnTo>
                  <a:pt x="23621" y="693420"/>
                </a:lnTo>
                <a:lnTo>
                  <a:pt x="4595622" y="693420"/>
                </a:lnTo>
                <a:lnTo>
                  <a:pt x="4604831" y="691568"/>
                </a:lnTo>
                <a:lnTo>
                  <a:pt x="4612338" y="686514"/>
                </a:lnTo>
                <a:lnTo>
                  <a:pt x="4617392" y="679007"/>
                </a:lnTo>
                <a:lnTo>
                  <a:pt x="4619244" y="669798"/>
                </a:lnTo>
                <a:lnTo>
                  <a:pt x="4619244" y="665099"/>
                </a:lnTo>
                <a:lnTo>
                  <a:pt x="28346" y="665099"/>
                </a:lnTo>
                <a:lnTo>
                  <a:pt x="28346" y="28321"/>
                </a:lnTo>
                <a:lnTo>
                  <a:pt x="4619244" y="28321"/>
                </a:lnTo>
                <a:lnTo>
                  <a:pt x="4619244" y="23622"/>
                </a:lnTo>
                <a:lnTo>
                  <a:pt x="4617392" y="14412"/>
                </a:lnTo>
                <a:lnTo>
                  <a:pt x="4612338" y="6905"/>
                </a:lnTo>
                <a:lnTo>
                  <a:pt x="4604831" y="1851"/>
                </a:lnTo>
                <a:lnTo>
                  <a:pt x="4595622" y="0"/>
                </a:lnTo>
                <a:close/>
              </a:path>
              <a:path w="4619625" h="693419">
                <a:moveTo>
                  <a:pt x="4619244" y="28321"/>
                </a:moveTo>
                <a:lnTo>
                  <a:pt x="4590923" y="28321"/>
                </a:lnTo>
                <a:lnTo>
                  <a:pt x="4590923" y="665099"/>
                </a:lnTo>
                <a:lnTo>
                  <a:pt x="4619244" y="665099"/>
                </a:lnTo>
                <a:lnTo>
                  <a:pt x="4619244" y="28321"/>
                </a:lnTo>
                <a:close/>
              </a:path>
              <a:path w="4619625" h="693419">
                <a:moveTo>
                  <a:pt x="4581398" y="37846"/>
                </a:moveTo>
                <a:lnTo>
                  <a:pt x="37795" y="37846"/>
                </a:lnTo>
                <a:lnTo>
                  <a:pt x="37795" y="655574"/>
                </a:lnTo>
                <a:lnTo>
                  <a:pt x="4581398" y="655574"/>
                </a:lnTo>
                <a:lnTo>
                  <a:pt x="4581398" y="646176"/>
                </a:lnTo>
                <a:lnTo>
                  <a:pt x="47243" y="646176"/>
                </a:lnTo>
                <a:lnTo>
                  <a:pt x="47243" y="47243"/>
                </a:lnTo>
                <a:lnTo>
                  <a:pt x="4581398" y="47243"/>
                </a:lnTo>
                <a:lnTo>
                  <a:pt x="4581398" y="37846"/>
                </a:lnTo>
                <a:close/>
              </a:path>
              <a:path w="4619625" h="693419">
                <a:moveTo>
                  <a:pt x="4581398" y="47243"/>
                </a:moveTo>
                <a:lnTo>
                  <a:pt x="4572000" y="47243"/>
                </a:lnTo>
                <a:lnTo>
                  <a:pt x="4572000" y="646176"/>
                </a:lnTo>
                <a:lnTo>
                  <a:pt x="4581398" y="646176"/>
                </a:lnTo>
                <a:lnTo>
                  <a:pt x="4581398" y="47243"/>
                </a:lnTo>
                <a:close/>
              </a:path>
            </a:pathLst>
          </a:custGeom>
          <a:solidFill>
            <a:srgbClr val="C54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7000" y="673060"/>
            <a:ext cx="3505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Dorsalis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Pedis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</a:t>
            </a: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(the </a:t>
            </a:r>
            <a:r>
              <a:rPr spc="-10" dirty="0">
                <a:latin typeface="Times New Roman"/>
                <a:cs typeface="Times New Roman"/>
              </a:rPr>
              <a:t>D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-10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al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he </a:t>
            </a:r>
            <a:r>
              <a:rPr spc="-1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oot)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5400" y="304800"/>
            <a:ext cx="9525000" cy="6019800"/>
            <a:chOff x="0" y="0"/>
            <a:chExt cx="89344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3249" y="175545"/>
              <a:ext cx="3750990" cy="6682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337047" cy="31485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472683" cy="32064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838200"/>
            <a:ext cx="6985215" cy="2510302"/>
          </a:xfrm>
          <a:prstGeom prst="rect">
            <a:avLst/>
          </a:prstGeom>
          <a:solidFill>
            <a:srgbClr val="FFFF00"/>
          </a:solidFill>
          <a:ln w="6096">
            <a:solidFill>
              <a:srgbClr val="C5434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ts val="3835"/>
              </a:lnSpc>
              <a:spcBef>
                <a:spcPts val="254"/>
              </a:spcBef>
            </a:pPr>
            <a:r>
              <a:rPr sz="3200" b="1" dirty="0">
                <a:latin typeface="Times New Roman"/>
                <a:cs typeface="Times New Roman"/>
              </a:rPr>
              <a:t>Nerves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 </a:t>
            </a:r>
            <a:r>
              <a:rPr sz="3200" b="1" spc="-5" dirty="0">
                <a:latin typeface="Times New Roman"/>
                <a:cs typeface="Times New Roman"/>
              </a:rPr>
              <a:t>the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Sole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 </a:t>
            </a:r>
            <a:r>
              <a:rPr sz="3200" b="1" spc="-5" dirty="0">
                <a:latin typeface="Times New Roman"/>
                <a:cs typeface="Times New Roman"/>
              </a:rPr>
              <a:t>the</a:t>
            </a:r>
            <a:r>
              <a:rPr sz="3200" b="1" dirty="0">
                <a:latin typeface="Times New Roman"/>
                <a:cs typeface="Times New Roman"/>
              </a:rPr>
              <a:t> Foot</a:t>
            </a:r>
            <a:endParaRPr sz="3200" dirty="0">
              <a:latin typeface="Times New Roman"/>
              <a:cs typeface="Times New Roman"/>
            </a:endParaRPr>
          </a:p>
          <a:p>
            <a:pPr marL="3810" algn="ctr">
              <a:lnSpc>
                <a:spcPts val="4295"/>
              </a:lnSpc>
            </a:pPr>
            <a:r>
              <a:rPr sz="3600" b="1" spc="-5" dirty="0">
                <a:latin typeface="Times New Roman"/>
                <a:cs typeface="Times New Roman"/>
              </a:rPr>
              <a:t>Medial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Plantar</a:t>
            </a:r>
            <a:r>
              <a:rPr sz="3600" b="1" spc="-6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Nerve</a:t>
            </a:r>
            <a:endParaRPr sz="3600" dirty="0">
              <a:latin typeface="Times New Roman"/>
              <a:cs typeface="Times New Roman"/>
            </a:endParaRPr>
          </a:p>
          <a:p>
            <a:pPr marL="178435" marR="170815" algn="ctr">
              <a:lnSpc>
                <a:spcPts val="2160"/>
              </a:lnSpc>
              <a:spcBef>
                <a:spcPts val="150"/>
              </a:spcBef>
            </a:pP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medial</a:t>
            </a:r>
            <a:r>
              <a:rPr dirty="0">
                <a:latin typeface="Times New Roman"/>
                <a:cs typeface="Times New Roman"/>
              </a:rPr>
              <a:t> plantar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 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terminal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branch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spc="-459" dirty="0"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tibial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nerve</a:t>
            </a:r>
            <a:endParaRPr sz="1900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03505" marR="97790" algn="ctr">
              <a:lnSpc>
                <a:spcPts val="2160"/>
              </a:lnSpc>
            </a:pP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Cutaneous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branches: 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Plantar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digital</a:t>
            </a:r>
            <a:r>
              <a:rPr sz="1900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nerves</a:t>
            </a:r>
            <a:r>
              <a:rPr sz="1900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run</a:t>
            </a:r>
            <a:r>
              <a:rPr sz="1900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1900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i="1" spc="-459" dirty="0">
                <a:latin typeface="Times New Roman"/>
                <a:cs typeface="Times New Roman"/>
              </a:rPr>
              <a:t> </a:t>
            </a:r>
            <a:r>
              <a:rPr sz="1900" i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sides </a:t>
            </a:r>
            <a:r>
              <a:rPr sz="1900" i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900" i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medial </a:t>
            </a:r>
            <a:r>
              <a:rPr sz="1900" i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three </a:t>
            </a:r>
            <a:r>
              <a:rPr sz="1900" i="1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900" i="1" u="sng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900" i="1" u="sng" spc="-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i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half toes. </a:t>
            </a:r>
            <a:r>
              <a:rPr dirty="0">
                <a:latin typeface="Times New Roman"/>
                <a:cs typeface="Times New Roman"/>
              </a:rPr>
              <a:t>The nerves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extend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onto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dorsum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supply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nail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beds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tips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 </a:t>
            </a:r>
            <a:r>
              <a:rPr spc="-5" dirty="0">
                <a:latin typeface="Times New Roman"/>
                <a:cs typeface="Times New Roman"/>
              </a:rPr>
              <a:t>toes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4003" y="4347959"/>
            <a:ext cx="4825365" cy="1461770"/>
            <a:chOff x="0" y="4347959"/>
            <a:chExt cx="4825365" cy="14617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47" y="4443960"/>
              <a:ext cx="4649741" cy="12786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347959"/>
              <a:ext cx="4824983" cy="146151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589214" y="4489078"/>
            <a:ext cx="4572000" cy="1152880"/>
          </a:xfrm>
          <a:prstGeom prst="rect">
            <a:avLst/>
          </a:prstGeom>
          <a:solidFill>
            <a:srgbClr val="FFFF00"/>
          </a:solidFill>
          <a:ln w="6096">
            <a:solidFill>
              <a:srgbClr val="E6824A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spcBef>
                <a:spcPts val="250"/>
              </a:spcBef>
            </a:pPr>
            <a:r>
              <a:rPr sz="3600" b="1" dirty="0">
                <a:latin typeface="Times New Roman"/>
                <a:cs typeface="Times New Roman"/>
              </a:rPr>
              <a:t>Lateral</a:t>
            </a:r>
            <a:r>
              <a:rPr sz="3600" b="1" spc="-3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Plantar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Nerve</a:t>
            </a:r>
            <a:endParaRPr sz="3600" dirty="0">
              <a:latin typeface="Times New Roman"/>
              <a:cs typeface="Times New Roman"/>
            </a:endParaRPr>
          </a:p>
          <a:p>
            <a:pPr marL="90805">
              <a:spcBef>
                <a:spcPts val="6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lateral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plantar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 terminal</a:t>
            </a:r>
            <a:r>
              <a:rPr dirty="0">
                <a:latin typeface="Times New Roman"/>
                <a:cs typeface="Times New Roman"/>
              </a:rPr>
              <a:t> branch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</a:p>
          <a:p>
            <a:pPr marL="90805"/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tibial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629143" y="3590531"/>
            <a:ext cx="4585970" cy="570230"/>
            <a:chOff x="105143" y="3590531"/>
            <a:chExt cx="4585970" cy="57023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143" y="3619494"/>
              <a:ext cx="4575072" cy="4465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728" y="3590531"/>
              <a:ext cx="4581144" cy="5699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304" y="3636263"/>
              <a:ext cx="4497324" cy="36880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670307" y="3636267"/>
            <a:ext cx="4497705" cy="315471"/>
          </a:xfrm>
          <a:prstGeom prst="rect">
            <a:avLst/>
          </a:prstGeom>
          <a:ln w="6096">
            <a:solidFill>
              <a:srgbClr val="E6824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47320">
              <a:spcBef>
                <a:spcPts val="300"/>
              </a:spcBef>
            </a:pPr>
            <a:r>
              <a:rPr b="1" dirty="0">
                <a:latin typeface="Times New Roman"/>
                <a:cs typeface="Times New Roman"/>
              </a:rPr>
              <a:t>Remember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it</a:t>
            </a:r>
            <a:r>
              <a:rPr b="1" spc="-5" dirty="0">
                <a:latin typeface="Times New Roman"/>
                <a:cs typeface="Times New Roman"/>
              </a:rPr>
              <a:t> is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similar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median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nerve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2767" y="2901698"/>
            <a:ext cx="3540760" cy="970915"/>
          </a:xfrm>
          <a:custGeom>
            <a:avLst/>
            <a:gdLst/>
            <a:ahLst/>
            <a:cxnLst/>
            <a:rect l="l" t="t" r="r" b="b"/>
            <a:pathLst>
              <a:path w="3540760" h="970914">
                <a:moveTo>
                  <a:pt x="3516630" y="0"/>
                </a:moveTo>
                <a:lnTo>
                  <a:pt x="23622" y="0"/>
                </a:lnTo>
                <a:lnTo>
                  <a:pt x="14426" y="1851"/>
                </a:lnTo>
                <a:lnTo>
                  <a:pt x="6918" y="6905"/>
                </a:lnTo>
                <a:lnTo>
                  <a:pt x="1856" y="14412"/>
                </a:lnTo>
                <a:lnTo>
                  <a:pt x="0" y="23621"/>
                </a:lnTo>
                <a:lnTo>
                  <a:pt x="0" y="947165"/>
                </a:lnTo>
                <a:lnTo>
                  <a:pt x="1856" y="956375"/>
                </a:lnTo>
                <a:lnTo>
                  <a:pt x="6918" y="963882"/>
                </a:lnTo>
                <a:lnTo>
                  <a:pt x="14426" y="968936"/>
                </a:lnTo>
                <a:lnTo>
                  <a:pt x="23622" y="970787"/>
                </a:lnTo>
                <a:lnTo>
                  <a:pt x="3516630" y="970787"/>
                </a:lnTo>
                <a:lnTo>
                  <a:pt x="3525839" y="968936"/>
                </a:lnTo>
                <a:lnTo>
                  <a:pt x="3533346" y="963882"/>
                </a:lnTo>
                <a:lnTo>
                  <a:pt x="3538400" y="956375"/>
                </a:lnTo>
                <a:lnTo>
                  <a:pt x="3540252" y="947165"/>
                </a:lnTo>
                <a:lnTo>
                  <a:pt x="3540252" y="942466"/>
                </a:lnTo>
                <a:lnTo>
                  <a:pt x="28346" y="942466"/>
                </a:lnTo>
                <a:lnTo>
                  <a:pt x="28346" y="28320"/>
                </a:lnTo>
                <a:lnTo>
                  <a:pt x="3540252" y="28320"/>
                </a:lnTo>
                <a:lnTo>
                  <a:pt x="3540252" y="23621"/>
                </a:lnTo>
                <a:lnTo>
                  <a:pt x="3538400" y="14412"/>
                </a:lnTo>
                <a:lnTo>
                  <a:pt x="3533346" y="6905"/>
                </a:lnTo>
                <a:lnTo>
                  <a:pt x="3525839" y="1851"/>
                </a:lnTo>
                <a:lnTo>
                  <a:pt x="3516630" y="0"/>
                </a:lnTo>
                <a:close/>
              </a:path>
              <a:path w="3540760" h="970914">
                <a:moveTo>
                  <a:pt x="3540252" y="28320"/>
                </a:moveTo>
                <a:lnTo>
                  <a:pt x="3511931" y="28320"/>
                </a:lnTo>
                <a:lnTo>
                  <a:pt x="3511931" y="942466"/>
                </a:lnTo>
                <a:lnTo>
                  <a:pt x="3540252" y="942466"/>
                </a:lnTo>
                <a:lnTo>
                  <a:pt x="3540252" y="28320"/>
                </a:lnTo>
                <a:close/>
              </a:path>
              <a:path w="3540760" h="970914">
                <a:moveTo>
                  <a:pt x="3502406" y="37845"/>
                </a:moveTo>
                <a:lnTo>
                  <a:pt x="37795" y="37845"/>
                </a:lnTo>
                <a:lnTo>
                  <a:pt x="37795" y="932941"/>
                </a:lnTo>
                <a:lnTo>
                  <a:pt x="3502406" y="932941"/>
                </a:lnTo>
                <a:lnTo>
                  <a:pt x="3502406" y="923543"/>
                </a:lnTo>
                <a:lnTo>
                  <a:pt x="47244" y="923543"/>
                </a:lnTo>
                <a:lnTo>
                  <a:pt x="47244" y="47243"/>
                </a:lnTo>
                <a:lnTo>
                  <a:pt x="3502406" y="47243"/>
                </a:lnTo>
                <a:lnTo>
                  <a:pt x="3502406" y="37845"/>
                </a:lnTo>
                <a:close/>
              </a:path>
              <a:path w="3540760" h="970914">
                <a:moveTo>
                  <a:pt x="3502406" y="47243"/>
                </a:moveTo>
                <a:lnTo>
                  <a:pt x="3493008" y="47243"/>
                </a:lnTo>
                <a:lnTo>
                  <a:pt x="3493008" y="923543"/>
                </a:lnTo>
                <a:lnTo>
                  <a:pt x="3502406" y="923543"/>
                </a:lnTo>
                <a:lnTo>
                  <a:pt x="3502406" y="4724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31058" y="425796"/>
            <a:ext cx="6439535" cy="6434455"/>
            <a:chOff x="2607055" y="425793"/>
            <a:chExt cx="6439535" cy="64344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2357" y="425793"/>
              <a:ext cx="3033761" cy="62510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03775" y="958595"/>
              <a:ext cx="545465" cy="2216785"/>
            </a:xfrm>
            <a:custGeom>
              <a:avLst/>
              <a:gdLst/>
              <a:ahLst/>
              <a:cxnLst/>
              <a:rect l="l" t="t" r="r" b="b"/>
              <a:pathLst>
                <a:path w="545464" h="2216785">
                  <a:moveTo>
                    <a:pt x="404113" y="0"/>
                  </a:moveTo>
                  <a:lnTo>
                    <a:pt x="141224" y="0"/>
                  </a:lnTo>
                  <a:lnTo>
                    <a:pt x="141224" y="1943862"/>
                  </a:lnTo>
                  <a:lnTo>
                    <a:pt x="0" y="1943862"/>
                  </a:lnTo>
                  <a:lnTo>
                    <a:pt x="272669" y="2216530"/>
                  </a:lnTo>
                  <a:lnTo>
                    <a:pt x="312800" y="2176399"/>
                  </a:lnTo>
                  <a:lnTo>
                    <a:pt x="272669" y="2176399"/>
                  </a:lnTo>
                  <a:lnTo>
                    <a:pt x="68452" y="1972182"/>
                  </a:lnTo>
                  <a:lnTo>
                    <a:pt x="169545" y="1972182"/>
                  </a:lnTo>
                  <a:lnTo>
                    <a:pt x="169545" y="28320"/>
                  </a:lnTo>
                  <a:lnTo>
                    <a:pt x="404113" y="28320"/>
                  </a:lnTo>
                  <a:lnTo>
                    <a:pt x="404113" y="0"/>
                  </a:lnTo>
                  <a:close/>
                </a:path>
                <a:path w="545464" h="2216785">
                  <a:moveTo>
                    <a:pt x="404113" y="28320"/>
                  </a:moveTo>
                  <a:lnTo>
                    <a:pt x="375792" y="28320"/>
                  </a:lnTo>
                  <a:lnTo>
                    <a:pt x="375792" y="1972182"/>
                  </a:lnTo>
                  <a:lnTo>
                    <a:pt x="476885" y="1972182"/>
                  </a:lnTo>
                  <a:lnTo>
                    <a:pt x="272669" y="2176399"/>
                  </a:lnTo>
                  <a:lnTo>
                    <a:pt x="312800" y="2176399"/>
                  </a:lnTo>
                  <a:lnTo>
                    <a:pt x="545338" y="1943862"/>
                  </a:lnTo>
                  <a:lnTo>
                    <a:pt x="404113" y="1943862"/>
                  </a:lnTo>
                  <a:lnTo>
                    <a:pt x="404113" y="28320"/>
                  </a:lnTo>
                  <a:close/>
                </a:path>
                <a:path w="545464" h="2216785">
                  <a:moveTo>
                    <a:pt x="366267" y="37845"/>
                  </a:moveTo>
                  <a:lnTo>
                    <a:pt x="179070" y="37845"/>
                  </a:lnTo>
                  <a:lnTo>
                    <a:pt x="179070" y="1981707"/>
                  </a:lnTo>
                  <a:lnTo>
                    <a:pt x="91186" y="1981707"/>
                  </a:lnTo>
                  <a:lnTo>
                    <a:pt x="272669" y="2163064"/>
                  </a:lnTo>
                  <a:lnTo>
                    <a:pt x="286013" y="2149729"/>
                  </a:lnTo>
                  <a:lnTo>
                    <a:pt x="272669" y="2149729"/>
                  </a:lnTo>
                  <a:lnTo>
                    <a:pt x="114046" y="1991105"/>
                  </a:lnTo>
                  <a:lnTo>
                    <a:pt x="188467" y="1991105"/>
                  </a:lnTo>
                  <a:lnTo>
                    <a:pt x="188467" y="47243"/>
                  </a:lnTo>
                  <a:lnTo>
                    <a:pt x="366267" y="47243"/>
                  </a:lnTo>
                  <a:lnTo>
                    <a:pt x="366267" y="37845"/>
                  </a:lnTo>
                  <a:close/>
                </a:path>
                <a:path w="545464" h="2216785">
                  <a:moveTo>
                    <a:pt x="366267" y="47243"/>
                  </a:moveTo>
                  <a:lnTo>
                    <a:pt x="356870" y="47243"/>
                  </a:lnTo>
                  <a:lnTo>
                    <a:pt x="356870" y="1991105"/>
                  </a:lnTo>
                  <a:lnTo>
                    <a:pt x="431291" y="1991105"/>
                  </a:lnTo>
                  <a:lnTo>
                    <a:pt x="272669" y="2149729"/>
                  </a:lnTo>
                  <a:lnTo>
                    <a:pt x="286013" y="2149729"/>
                  </a:lnTo>
                  <a:lnTo>
                    <a:pt x="454151" y="1981707"/>
                  </a:lnTo>
                  <a:lnTo>
                    <a:pt x="366267" y="1981707"/>
                  </a:lnTo>
                  <a:lnTo>
                    <a:pt x="366267" y="472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0126" y="2866009"/>
              <a:ext cx="775970" cy="782320"/>
            </a:xfrm>
            <a:custGeom>
              <a:avLst/>
              <a:gdLst/>
              <a:ahLst/>
              <a:cxnLst/>
              <a:rect l="l" t="t" r="r" b="b"/>
              <a:pathLst>
                <a:path w="775970" h="782320">
                  <a:moveTo>
                    <a:pt x="602996" y="0"/>
                  </a:moveTo>
                  <a:lnTo>
                    <a:pt x="86233" y="524128"/>
                  </a:lnTo>
                  <a:lnTo>
                    <a:pt x="0" y="439165"/>
                  </a:lnTo>
                  <a:lnTo>
                    <a:pt x="2412" y="781811"/>
                  </a:lnTo>
                  <a:lnTo>
                    <a:pt x="345059" y="779398"/>
                  </a:lnTo>
                  <a:lnTo>
                    <a:pt x="258825" y="694308"/>
                  </a:lnTo>
                  <a:lnTo>
                    <a:pt x="775588" y="170052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5614" y="2832099"/>
              <a:ext cx="834390" cy="840105"/>
            </a:xfrm>
            <a:custGeom>
              <a:avLst/>
              <a:gdLst/>
              <a:ahLst/>
              <a:cxnLst/>
              <a:rect l="l" t="t" r="r" b="b"/>
              <a:pathLst>
                <a:path w="834389" h="840104">
                  <a:moveTo>
                    <a:pt x="0" y="415289"/>
                  </a:moveTo>
                  <a:lnTo>
                    <a:pt x="3048" y="839851"/>
                  </a:lnTo>
                  <a:lnTo>
                    <a:pt x="427736" y="836802"/>
                  </a:lnTo>
                  <a:lnTo>
                    <a:pt x="401434" y="810894"/>
                  </a:lnTo>
                  <a:lnTo>
                    <a:pt x="31623" y="810894"/>
                  </a:lnTo>
                  <a:lnTo>
                    <a:pt x="29337" y="484632"/>
                  </a:lnTo>
                  <a:lnTo>
                    <a:pt x="70393" y="484632"/>
                  </a:lnTo>
                  <a:lnTo>
                    <a:pt x="0" y="415289"/>
                  </a:lnTo>
                  <a:close/>
                </a:path>
                <a:path w="834389" h="840104">
                  <a:moveTo>
                    <a:pt x="668501" y="40639"/>
                  </a:moveTo>
                  <a:lnTo>
                    <a:pt x="627507" y="40639"/>
                  </a:lnTo>
                  <a:lnTo>
                    <a:pt x="793242" y="204088"/>
                  </a:lnTo>
                  <a:lnTo>
                    <a:pt x="276479" y="728217"/>
                  </a:lnTo>
                  <a:lnTo>
                    <a:pt x="358013" y="808482"/>
                  </a:lnTo>
                  <a:lnTo>
                    <a:pt x="31623" y="810894"/>
                  </a:lnTo>
                  <a:lnTo>
                    <a:pt x="401434" y="810894"/>
                  </a:lnTo>
                  <a:lnTo>
                    <a:pt x="317246" y="727963"/>
                  </a:lnTo>
                  <a:lnTo>
                    <a:pt x="834009" y="203708"/>
                  </a:lnTo>
                  <a:lnTo>
                    <a:pt x="668501" y="40639"/>
                  </a:lnTo>
                  <a:close/>
                </a:path>
                <a:path w="834389" h="840104">
                  <a:moveTo>
                    <a:pt x="39115" y="507746"/>
                  </a:moveTo>
                  <a:lnTo>
                    <a:pt x="41148" y="801243"/>
                  </a:lnTo>
                  <a:lnTo>
                    <a:pt x="334772" y="799083"/>
                  </a:lnTo>
                  <a:lnTo>
                    <a:pt x="327157" y="791591"/>
                  </a:lnTo>
                  <a:lnTo>
                    <a:pt x="50673" y="791591"/>
                  </a:lnTo>
                  <a:lnTo>
                    <a:pt x="48895" y="530860"/>
                  </a:lnTo>
                  <a:lnTo>
                    <a:pt x="62561" y="530860"/>
                  </a:lnTo>
                  <a:lnTo>
                    <a:pt x="39115" y="507746"/>
                  </a:lnTo>
                  <a:close/>
                </a:path>
                <a:path w="834389" h="840104">
                  <a:moveTo>
                    <a:pt x="641418" y="67817"/>
                  </a:moveTo>
                  <a:lnTo>
                    <a:pt x="627761" y="67817"/>
                  </a:lnTo>
                  <a:lnTo>
                    <a:pt x="766063" y="204215"/>
                  </a:lnTo>
                  <a:lnTo>
                    <a:pt x="249300" y="728472"/>
                  </a:lnTo>
                  <a:lnTo>
                    <a:pt x="311531" y="789686"/>
                  </a:lnTo>
                  <a:lnTo>
                    <a:pt x="50673" y="791591"/>
                  </a:lnTo>
                  <a:lnTo>
                    <a:pt x="327157" y="791591"/>
                  </a:lnTo>
                  <a:lnTo>
                    <a:pt x="262889" y="728345"/>
                  </a:lnTo>
                  <a:lnTo>
                    <a:pt x="779652" y="204088"/>
                  </a:lnTo>
                  <a:lnTo>
                    <a:pt x="641418" y="67817"/>
                  </a:lnTo>
                  <a:close/>
                </a:path>
                <a:path w="834389" h="840104">
                  <a:moveTo>
                    <a:pt x="62561" y="530860"/>
                  </a:moveTo>
                  <a:lnTo>
                    <a:pt x="48895" y="530860"/>
                  </a:lnTo>
                  <a:lnTo>
                    <a:pt x="110998" y="592074"/>
                  </a:lnTo>
                  <a:lnTo>
                    <a:pt x="124392" y="578485"/>
                  </a:lnTo>
                  <a:lnTo>
                    <a:pt x="110871" y="578485"/>
                  </a:lnTo>
                  <a:lnTo>
                    <a:pt x="62561" y="530860"/>
                  </a:lnTo>
                  <a:close/>
                </a:path>
                <a:path w="834389" h="840104">
                  <a:moveTo>
                    <a:pt x="627634" y="54228"/>
                  </a:moveTo>
                  <a:lnTo>
                    <a:pt x="110871" y="578485"/>
                  </a:lnTo>
                  <a:lnTo>
                    <a:pt x="124392" y="578485"/>
                  </a:lnTo>
                  <a:lnTo>
                    <a:pt x="627761" y="67817"/>
                  </a:lnTo>
                  <a:lnTo>
                    <a:pt x="641418" y="67817"/>
                  </a:lnTo>
                  <a:lnTo>
                    <a:pt x="627634" y="54228"/>
                  </a:lnTo>
                  <a:close/>
                </a:path>
                <a:path w="834389" h="840104">
                  <a:moveTo>
                    <a:pt x="70393" y="484632"/>
                  </a:moveTo>
                  <a:lnTo>
                    <a:pt x="29337" y="484632"/>
                  </a:lnTo>
                  <a:lnTo>
                    <a:pt x="110744" y="564896"/>
                  </a:lnTo>
                  <a:lnTo>
                    <a:pt x="150928" y="524128"/>
                  </a:lnTo>
                  <a:lnTo>
                    <a:pt x="110489" y="524128"/>
                  </a:lnTo>
                  <a:lnTo>
                    <a:pt x="70393" y="484632"/>
                  </a:lnTo>
                  <a:close/>
                </a:path>
                <a:path w="834389" h="840104">
                  <a:moveTo>
                    <a:pt x="627252" y="0"/>
                  </a:moveTo>
                  <a:lnTo>
                    <a:pt x="110489" y="524128"/>
                  </a:lnTo>
                  <a:lnTo>
                    <a:pt x="150928" y="524128"/>
                  </a:lnTo>
                  <a:lnTo>
                    <a:pt x="627507" y="40639"/>
                  </a:lnTo>
                  <a:lnTo>
                    <a:pt x="668501" y="40639"/>
                  </a:lnTo>
                  <a:lnTo>
                    <a:pt x="627252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90160" y="2909824"/>
              <a:ext cx="776605" cy="781050"/>
            </a:xfrm>
            <a:custGeom>
              <a:avLst/>
              <a:gdLst/>
              <a:ahLst/>
              <a:cxnLst/>
              <a:rect l="l" t="t" r="r" b="b"/>
              <a:pathLst>
                <a:path w="776604" h="781050">
                  <a:moveTo>
                    <a:pt x="172338" y="0"/>
                  </a:moveTo>
                  <a:lnTo>
                    <a:pt x="0" y="170306"/>
                  </a:lnTo>
                  <a:lnTo>
                    <a:pt x="517651" y="693674"/>
                  </a:lnTo>
                  <a:lnTo>
                    <a:pt x="431545" y="778890"/>
                  </a:lnTo>
                  <a:lnTo>
                    <a:pt x="774191" y="780795"/>
                  </a:lnTo>
                  <a:lnTo>
                    <a:pt x="776097" y="438150"/>
                  </a:lnTo>
                  <a:lnTo>
                    <a:pt x="689863" y="523366"/>
                  </a:lnTo>
                  <a:lnTo>
                    <a:pt x="172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56251" y="2875915"/>
              <a:ext cx="834390" cy="838835"/>
            </a:xfrm>
            <a:custGeom>
              <a:avLst/>
              <a:gdLst/>
              <a:ahLst/>
              <a:cxnLst/>
              <a:rect l="l" t="t" r="r" b="b"/>
              <a:pathLst>
                <a:path w="834389" h="838835">
                  <a:moveTo>
                    <a:pt x="206375" y="0"/>
                  </a:moveTo>
                  <a:lnTo>
                    <a:pt x="0" y="204088"/>
                  </a:lnTo>
                  <a:lnTo>
                    <a:pt x="517651" y="727456"/>
                  </a:lnTo>
                  <a:lnTo>
                    <a:pt x="407288" y="836549"/>
                  </a:lnTo>
                  <a:lnTo>
                    <a:pt x="831976" y="838835"/>
                  </a:lnTo>
                  <a:lnTo>
                    <a:pt x="832132" y="809879"/>
                  </a:lnTo>
                  <a:lnTo>
                    <a:pt x="803275" y="809879"/>
                  </a:lnTo>
                  <a:lnTo>
                    <a:pt x="477012" y="808101"/>
                  </a:lnTo>
                  <a:lnTo>
                    <a:pt x="558291" y="727710"/>
                  </a:lnTo>
                  <a:lnTo>
                    <a:pt x="40766" y="204343"/>
                  </a:lnTo>
                  <a:lnTo>
                    <a:pt x="206248" y="40639"/>
                  </a:lnTo>
                  <a:lnTo>
                    <a:pt x="246571" y="40639"/>
                  </a:lnTo>
                  <a:lnTo>
                    <a:pt x="206375" y="0"/>
                  </a:lnTo>
                  <a:close/>
                </a:path>
                <a:path w="834389" h="838835">
                  <a:moveTo>
                    <a:pt x="833889" y="483615"/>
                  </a:moveTo>
                  <a:lnTo>
                    <a:pt x="805052" y="483615"/>
                  </a:lnTo>
                  <a:lnTo>
                    <a:pt x="803275" y="809879"/>
                  </a:lnTo>
                  <a:lnTo>
                    <a:pt x="832132" y="809879"/>
                  </a:lnTo>
                  <a:lnTo>
                    <a:pt x="833889" y="483615"/>
                  </a:lnTo>
                  <a:close/>
                </a:path>
                <a:path w="834389" h="838835">
                  <a:moveTo>
                    <a:pt x="206121" y="54229"/>
                  </a:moveTo>
                  <a:lnTo>
                    <a:pt x="54356" y="204343"/>
                  </a:lnTo>
                  <a:lnTo>
                    <a:pt x="571881" y="727710"/>
                  </a:lnTo>
                  <a:lnTo>
                    <a:pt x="500252" y="798576"/>
                  </a:lnTo>
                  <a:lnTo>
                    <a:pt x="793750" y="800227"/>
                  </a:lnTo>
                  <a:lnTo>
                    <a:pt x="793804" y="790575"/>
                  </a:lnTo>
                  <a:lnTo>
                    <a:pt x="784225" y="790575"/>
                  </a:lnTo>
                  <a:lnTo>
                    <a:pt x="523494" y="789178"/>
                  </a:lnTo>
                  <a:lnTo>
                    <a:pt x="585470" y="727837"/>
                  </a:lnTo>
                  <a:lnTo>
                    <a:pt x="67945" y="204470"/>
                  </a:lnTo>
                  <a:lnTo>
                    <a:pt x="205994" y="67818"/>
                  </a:lnTo>
                  <a:lnTo>
                    <a:pt x="219561" y="67818"/>
                  </a:lnTo>
                  <a:lnTo>
                    <a:pt x="206121" y="54229"/>
                  </a:lnTo>
                  <a:close/>
                </a:path>
                <a:path w="834389" h="838835">
                  <a:moveTo>
                    <a:pt x="795270" y="529844"/>
                  </a:moveTo>
                  <a:lnTo>
                    <a:pt x="785622" y="529844"/>
                  </a:lnTo>
                  <a:lnTo>
                    <a:pt x="784225" y="790575"/>
                  </a:lnTo>
                  <a:lnTo>
                    <a:pt x="793804" y="790575"/>
                  </a:lnTo>
                  <a:lnTo>
                    <a:pt x="795270" y="529844"/>
                  </a:lnTo>
                  <a:close/>
                </a:path>
                <a:path w="834389" h="838835">
                  <a:moveTo>
                    <a:pt x="219561" y="67818"/>
                  </a:moveTo>
                  <a:lnTo>
                    <a:pt x="205994" y="67818"/>
                  </a:lnTo>
                  <a:lnTo>
                    <a:pt x="723646" y="591185"/>
                  </a:lnTo>
                  <a:lnTo>
                    <a:pt x="737375" y="577596"/>
                  </a:lnTo>
                  <a:lnTo>
                    <a:pt x="723773" y="577596"/>
                  </a:lnTo>
                  <a:lnTo>
                    <a:pt x="219561" y="67818"/>
                  </a:lnTo>
                  <a:close/>
                </a:path>
                <a:path w="834389" h="838835">
                  <a:moveTo>
                    <a:pt x="795401" y="506730"/>
                  </a:moveTo>
                  <a:lnTo>
                    <a:pt x="723773" y="577596"/>
                  </a:lnTo>
                  <a:lnTo>
                    <a:pt x="737375" y="577596"/>
                  </a:lnTo>
                  <a:lnTo>
                    <a:pt x="785622" y="529844"/>
                  </a:lnTo>
                  <a:lnTo>
                    <a:pt x="795270" y="529844"/>
                  </a:lnTo>
                  <a:lnTo>
                    <a:pt x="795401" y="506730"/>
                  </a:lnTo>
                  <a:close/>
                </a:path>
                <a:path w="834389" h="838835">
                  <a:moveTo>
                    <a:pt x="246571" y="40639"/>
                  </a:moveTo>
                  <a:lnTo>
                    <a:pt x="206248" y="40639"/>
                  </a:lnTo>
                  <a:lnTo>
                    <a:pt x="723773" y="564007"/>
                  </a:lnTo>
                  <a:lnTo>
                    <a:pt x="764862" y="523367"/>
                  </a:lnTo>
                  <a:lnTo>
                    <a:pt x="724026" y="523367"/>
                  </a:lnTo>
                  <a:lnTo>
                    <a:pt x="246571" y="40639"/>
                  </a:lnTo>
                  <a:close/>
                </a:path>
                <a:path w="834389" h="838835">
                  <a:moveTo>
                    <a:pt x="834263" y="414274"/>
                  </a:moveTo>
                  <a:lnTo>
                    <a:pt x="724026" y="523367"/>
                  </a:lnTo>
                  <a:lnTo>
                    <a:pt x="764862" y="523367"/>
                  </a:lnTo>
                  <a:lnTo>
                    <a:pt x="805052" y="483615"/>
                  </a:lnTo>
                  <a:lnTo>
                    <a:pt x="833889" y="483615"/>
                  </a:lnTo>
                  <a:lnTo>
                    <a:pt x="834263" y="41427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1469" y="3458718"/>
              <a:ext cx="485140" cy="1411605"/>
            </a:xfrm>
            <a:custGeom>
              <a:avLst/>
              <a:gdLst/>
              <a:ahLst/>
              <a:cxnLst/>
              <a:rect l="l" t="t" r="r" b="b"/>
              <a:pathLst>
                <a:path w="485139" h="1411604">
                  <a:moveTo>
                    <a:pt x="363474" y="0"/>
                  </a:moveTo>
                  <a:lnTo>
                    <a:pt x="121157" y="0"/>
                  </a:lnTo>
                  <a:lnTo>
                    <a:pt x="121157" y="1168908"/>
                  </a:lnTo>
                  <a:lnTo>
                    <a:pt x="0" y="1168908"/>
                  </a:lnTo>
                  <a:lnTo>
                    <a:pt x="242315" y="1411224"/>
                  </a:lnTo>
                  <a:lnTo>
                    <a:pt x="484631" y="1168908"/>
                  </a:lnTo>
                  <a:lnTo>
                    <a:pt x="363474" y="1168908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4447" y="3435096"/>
              <a:ext cx="598805" cy="1468755"/>
            </a:xfrm>
            <a:custGeom>
              <a:avLst/>
              <a:gdLst/>
              <a:ahLst/>
              <a:cxnLst/>
              <a:rect l="l" t="t" r="r" b="b"/>
              <a:pathLst>
                <a:path w="598804" h="1468754">
                  <a:moveTo>
                    <a:pt x="444118" y="0"/>
                  </a:moveTo>
                  <a:lnTo>
                    <a:pt x="154558" y="0"/>
                  </a:lnTo>
                  <a:lnTo>
                    <a:pt x="154558" y="1168908"/>
                  </a:lnTo>
                  <a:lnTo>
                    <a:pt x="0" y="1168908"/>
                  </a:lnTo>
                  <a:lnTo>
                    <a:pt x="299338" y="1468246"/>
                  </a:lnTo>
                  <a:lnTo>
                    <a:pt x="339471" y="1428114"/>
                  </a:lnTo>
                  <a:lnTo>
                    <a:pt x="299338" y="1428114"/>
                  </a:lnTo>
                  <a:lnTo>
                    <a:pt x="68452" y="1197228"/>
                  </a:lnTo>
                  <a:lnTo>
                    <a:pt x="182879" y="1197228"/>
                  </a:lnTo>
                  <a:lnTo>
                    <a:pt x="182879" y="28320"/>
                  </a:lnTo>
                  <a:lnTo>
                    <a:pt x="444118" y="28320"/>
                  </a:lnTo>
                  <a:lnTo>
                    <a:pt x="444118" y="0"/>
                  </a:lnTo>
                  <a:close/>
                </a:path>
                <a:path w="598804" h="1468754">
                  <a:moveTo>
                    <a:pt x="444118" y="28320"/>
                  </a:moveTo>
                  <a:lnTo>
                    <a:pt x="415798" y="28320"/>
                  </a:lnTo>
                  <a:lnTo>
                    <a:pt x="415798" y="1197228"/>
                  </a:lnTo>
                  <a:lnTo>
                    <a:pt x="530225" y="1197228"/>
                  </a:lnTo>
                  <a:lnTo>
                    <a:pt x="299338" y="1428114"/>
                  </a:lnTo>
                  <a:lnTo>
                    <a:pt x="339471" y="1428114"/>
                  </a:lnTo>
                  <a:lnTo>
                    <a:pt x="598677" y="1168908"/>
                  </a:lnTo>
                  <a:lnTo>
                    <a:pt x="444118" y="1168908"/>
                  </a:lnTo>
                  <a:lnTo>
                    <a:pt x="444118" y="28320"/>
                  </a:lnTo>
                  <a:close/>
                </a:path>
                <a:path w="598804" h="1468754">
                  <a:moveTo>
                    <a:pt x="406273" y="37845"/>
                  </a:moveTo>
                  <a:lnTo>
                    <a:pt x="192404" y="37845"/>
                  </a:lnTo>
                  <a:lnTo>
                    <a:pt x="192404" y="1206753"/>
                  </a:lnTo>
                  <a:lnTo>
                    <a:pt x="91186" y="1206753"/>
                  </a:lnTo>
                  <a:lnTo>
                    <a:pt x="299338" y="1414779"/>
                  </a:lnTo>
                  <a:lnTo>
                    <a:pt x="312682" y="1401445"/>
                  </a:lnTo>
                  <a:lnTo>
                    <a:pt x="299338" y="1401445"/>
                  </a:lnTo>
                  <a:lnTo>
                    <a:pt x="114045" y="1216152"/>
                  </a:lnTo>
                  <a:lnTo>
                    <a:pt x="201802" y="1216152"/>
                  </a:lnTo>
                  <a:lnTo>
                    <a:pt x="201802" y="47243"/>
                  </a:lnTo>
                  <a:lnTo>
                    <a:pt x="406273" y="47243"/>
                  </a:lnTo>
                  <a:lnTo>
                    <a:pt x="406273" y="37845"/>
                  </a:lnTo>
                  <a:close/>
                </a:path>
                <a:path w="598804" h="1468754">
                  <a:moveTo>
                    <a:pt x="406273" y="47243"/>
                  </a:moveTo>
                  <a:lnTo>
                    <a:pt x="396875" y="47243"/>
                  </a:lnTo>
                  <a:lnTo>
                    <a:pt x="396875" y="1216152"/>
                  </a:lnTo>
                  <a:lnTo>
                    <a:pt x="484631" y="1216152"/>
                  </a:lnTo>
                  <a:lnTo>
                    <a:pt x="299338" y="1401445"/>
                  </a:lnTo>
                  <a:lnTo>
                    <a:pt x="312682" y="1401445"/>
                  </a:lnTo>
                  <a:lnTo>
                    <a:pt x="507491" y="1206753"/>
                  </a:lnTo>
                  <a:lnTo>
                    <a:pt x="406273" y="1206753"/>
                  </a:lnTo>
                  <a:lnTo>
                    <a:pt x="406273" y="472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8310" y="3429762"/>
              <a:ext cx="485140" cy="1440180"/>
            </a:xfrm>
            <a:custGeom>
              <a:avLst/>
              <a:gdLst/>
              <a:ahLst/>
              <a:cxnLst/>
              <a:rect l="l" t="t" r="r" b="b"/>
              <a:pathLst>
                <a:path w="485139" h="1440179">
                  <a:moveTo>
                    <a:pt x="363474" y="0"/>
                  </a:moveTo>
                  <a:lnTo>
                    <a:pt x="121157" y="0"/>
                  </a:lnTo>
                  <a:lnTo>
                    <a:pt x="121157" y="1197864"/>
                  </a:lnTo>
                  <a:lnTo>
                    <a:pt x="0" y="1197864"/>
                  </a:lnTo>
                  <a:lnTo>
                    <a:pt x="242315" y="1440180"/>
                  </a:lnTo>
                  <a:lnTo>
                    <a:pt x="484631" y="1197864"/>
                  </a:lnTo>
                  <a:lnTo>
                    <a:pt x="363474" y="1197864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71286" y="3406140"/>
              <a:ext cx="598805" cy="1497330"/>
            </a:xfrm>
            <a:custGeom>
              <a:avLst/>
              <a:gdLst/>
              <a:ahLst/>
              <a:cxnLst/>
              <a:rect l="l" t="t" r="r" b="b"/>
              <a:pathLst>
                <a:path w="598804" h="1497329">
                  <a:moveTo>
                    <a:pt x="444118" y="0"/>
                  </a:moveTo>
                  <a:lnTo>
                    <a:pt x="154559" y="0"/>
                  </a:lnTo>
                  <a:lnTo>
                    <a:pt x="154559" y="1197864"/>
                  </a:lnTo>
                  <a:lnTo>
                    <a:pt x="0" y="1197864"/>
                  </a:lnTo>
                  <a:lnTo>
                    <a:pt x="299338" y="1497203"/>
                  </a:lnTo>
                  <a:lnTo>
                    <a:pt x="339470" y="1457071"/>
                  </a:lnTo>
                  <a:lnTo>
                    <a:pt x="299338" y="1457071"/>
                  </a:lnTo>
                  <a:lnTo>
                    <a:pt x="68452" y="1226185"/>
                  </a:lnTo>
                  <a:lnTo>
                    <a:pt x="182879" y="1226185"/>
                  </a:lnTo>
                  <a:lnTo>
                    <a:pt x="182879" y="28321"/>
                  </a:lnTo>
                  <a:lnTo>
                    <a:pt x="444118" y="28321"/>
                  </a:lnTo>
                  <a:lnTo>
                    <a:pt x="444118" y="0"/>
                  </a:lnTo>
                  <a:close/>
                </a:path>
                <a:path w="598804" h="1497329">
                  <a:moveTo>
                    <a:pt x="444118" y="28321"/>
                  </a:moveTo>
                  <a:lnTo>
                    <a:pt x="415798" y="28321"/>
                  </a:lnTo>
                  <a:lnTo>
                    <a:pt x="415798" y="1226185"/>
                  </a:lnTo>
                  <a:lnTo>
                    <a:pt x="530225" y="1226185"/>
                  </a:lnTo>
                  <a:lnTo>
                    <a:pt x="299338" y="1457071"/>
                  </a:lnTo>
                  <a:lnTo>
                    <a:pt x="339470" y="1457071"/>
                  </a:lnTo>
                  <a:lnTo>
                    <a:pt x="598677" y="1197864"/>
                  </a:lnTo>
                  <a:lnTo>
                    <a:pt x="444118" y="1197864"/>
                  </a:lnTo>
                  <a:lnTo>
                    <a:pt x="444118" y="28321"/>
                  </a:lnTo>
                  <a:close/>
                </a:path>
                <a:path w="598804" h="1497329">
                  <a:moveTo>
                    <a:pt x="406273" y="37846"/>
                  </a:moveTo>
                  <a:lnTo>
                    <a:pt x="192404" y="37846"/>
                  </a:lnTo>
                  <a:lnTo>
                    <a:pt x="192404" y="1235710"/>
                  </a:lnTo>
                  <a:lnTo>
                    <a:pt x="91186" y="1235710"/>
                  </a:lnTo>
                  <a:lnTo>
                    <a:pt x="299338" y="1443736"/>
                  </a:lnTo>
                  <a:lnTo>
                    <a:pt x="312682" y="1430401"/>
                  </a:lnTo>
                  <a:lnTo>
                    <a:pt x="299338" y="1430401"/>
                  </a:lnTo>
                  <a:lnTo>
                    <a:pt x="114046" y="1245108"/>
                  </a:lnTo>
                  <a:lnTo>
                    <a:pt x="201802" y="1245108"/>
                  </a:lnTo>
                  <a:lnTo>
                    <a:pt x="201802" y="47244"/>
                  </a:lnTo>
                  <a:lnTo>
                    <a:pt x="406273" y="47244"/>
                  </a:lnTo>
                  <a:lnTo>
                    <a:pt x="406273" y="37846"/>
                  </a:lnTo>
                  <a:close/>
                </a:path>
                <a:path w="598804" h="1497329">
                  <a:moveTo>
                    <a:pt x="406273" y="47244"/>
                  </a:moveTo>
                  <a:lnTo>
                    <a:pt x="396875" y="47244"/>
                  </a:lnTo>
                  <a:lnTo>
                    <a:pt x="396875" y="1245108"/>
                  </a:lnTo>
                  <a:lnTo>
                    <a:pt x="484632" y="1245108"/>
                  </a:lnTo>
                  <a:lnTo>
                    <a:pt x="299338" y="1430401"/>
                  </a:lnTo>
                  <a:lnTo>
                    <a:pt x="312682" y="1430401"/>
                  </a:lnTo>
                  <a:lnTo>
                    <a:pt x="507491" y="1235710"/>
                  </a:lnTo>
                  <a:lnTo>
                    <a:pt x="406273" y="1235710"/>
                  </a:lnTo>
                  <a:lnTo>
                    <a:pt x="406273" y="4724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08498" y="5013197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7056" y="4989575"/>
              <a:ext cx="3443604" cy="1870710"/>
            </a:xfrm>
            <a:custGeom>
              <a:avLst/>
              <a:gdLst/>
              <a:ahLst/>
              <a:cxnLst/>
              <a:rect l="l" t="t" r="r" b="b"/>
              <a:pathLst>
                <a:path w="3443604" h="1870709">
                  <a:moveTo>
                    <a:pt x="1984883" y="804367"/>
                  </a:moveTo>
                  <a:lnTo>
                    <a:pt x="1962023" y="804367"/>
                  </a:lnTo>
                  <a:lnTo>
                    <a:pt x="1962023" y="813816"/>
                  </a:lnTo>
                  <a:lnTo>
                    <a:pt x="1776730" y="999096"/>
                  </a:lnTo>
                  <a:lnTo>
                    <a:pt x="1591437" y="813816"/>
                  </a:lnTo>
                  <a:lnTo>
                    <a:pt x="1679194" y="813816"/>
                  </a:lnTo>
                  <a:lnTo>
                    <a:pt x="1679194" y="77724"/>
                  </a:lnTo>
                  <a:lnTo>
                    <a:pt x="1874266" y="77724"/>
                  </a:lnTo>
                  <a:lnTo>
                    <a:pt x="1874266" y="813816"/>
                  </a:lnTo>
                  <a:lnTo>
                    <a:pt x="1962023" y="813816"/>
                  </a:lnTo>
                  <a:lnTo>
                    <a:pt x="1962023" y="804367"/>
                  </a:lnTo>
                  <a:lnTo>
                    <a:pt x="1883664" y="804367"/>
                  </a:lnTo>
                  <a:lnTo>
                    <a:pt x="1883664" y="77724"/>
                  </a:lnTo>
                  <a:lnTo>
                    <a:pt x="1883664" y="68326"/>
                  </a:lnTo>
                  <a:lnTo>
                    <a:pt x="1669796" y="68326"/>
                  </a:lnTo>
                  <a:lnTo>
                    <a:pt x="1669796" y="804367"/>
                  </a:lnTo>
                  <a:lnTo>
                    <a:pt x="1568577" y="804367"/>
                  </a:lnTo>
                  <a:lnTo>
                    <a:pt x="1776730" y="1012469"/>
                  </a:lnTo>
                  <a:lnTo>
                    <a:pt x="1790103" y="999096"/>
                  </a:lnTo>
                  <a:lnTo>
                    <a:pt x="1984883" y="804367"/>
                  </a:lnTo>
                  <a:close/>
                </a:path>
                <a:path w="3443604" h="1870709">
                  <a:moveTo>
                    <a:pt x="2076069" y="766572"/>
                  </a:moveTo>
                  <a:lnTo>
                    <a:pt x="2007616" y="766572"/>
                  </a:lnTo>
                  <a:lnTo>
                    <a:pt x="2007616" y="794918"/>
                  </a:lnTo>
                  <a:lnTo>
                    <a:pt x="1776730" y="1025829"/>
                  </a:lnTo>
                  <a:lnTo>
                    <a:pt x="1545844" y="794918"/>
                  </a:lnTo>
                  <a:lnTo>
                    <a:pt x="1660271" y="794918"/>
                  </a:lnTo>
                  <a:lnTo>
                    <a:pt x="1660271" y="58801"/>
                  </a:lnTo>
                  <a:lnTo>
                    <a:pt x="1893189" y="58801"/>
                  </a:lnTo>
                  <a:lnTo>
                    <a:pt x="1893189" y="794918"/>
                  </a:lnTo>
                  <a:lnTo>
                    <a:pt x="2007616" y="794918"/>
                  </a:lnTo>
                  <a:lnTo>
                    <a:pt x="2007616" y="766572"/>
                  </a:lnTo>
                  <a:lnTo>
                    <a:pt x="1921510" y="766572"/>
                  </a:lnTo>
                  <a:lnTo>
                    <a:pt x="1921510" y="58801"/>
                  </a:lnTo>
                  <a:lnTo>
                    <a:pt x="1921510" y="30480"/>
                  </a:lnTo>
                  <a:lnTo>
                    <a:pt x="1631950" y="30480"/>
                  </a:lnTo>
                  <a:lnTo>
                    <a:pt x="1631950" y="766572"/>
                  </a:lnTo>
                  <a:lnTo>
                    <a:pt x="1477391" y="766572"/>
                  </a:lnTo>
                  <a:lnTo>
                    <a:pt x="1776730" y="1065911"/>
                  </a:lnTo>
                  <a:lnTo>
                    <a:pt x="1816811" y="1025829"/>
                  </a:lnTo>
                  <a:lnTo>
                    <a:pt x="2076069" y="766572"/>
                  </a:lnTo>
                  <a:close/>
                </a:path>
                <a:path w="3443604" h="1870709">
                  <a:moveTo>
                    <a:pt x="2440813" y="1862810"/>
                  </a:moveTo>
                  <a:lnTo>
                    <a:pt x="2410079" y="1839950"/>
                  </a:lnTo>
                  <a:lnTo>
                    <a:pt x="2405761" y="1836140"/>
                  </a:lnTo>
                  <a:lnTo>
                    <a:pt x="2376932" y="1801850"/>
                  </a:lnTo>
                  <a:lnTo>
                    <a:pt x="2369693" y="1791690"/>
                  </a:lnTo>
                  <a:lnTo>
                    <a:pt x="2361565" y="1781530"/>
                  </a:lnTo>
                  <a:lnTo>
                    <a:pt x="2342642" y="1754860"/>
                  </a:lnTo>
                  <a:lnTo>
                    <a:pt x="2332101" y="1739620"/>
                  </a:lnTo>
                  <a:lnTo>
                    <a:pt x="2321052" y="1723110"/>
                  </a:lnTo>
                  <a:lnTo>
                    <a:pt x="2309495" y="1705330"/>
                  </a:lnTo>
                  <a:lnTo>
                    <a:pt x="2297684" y="1687550"/>
                  </a:lnTo>
                  <a:lnTo>
                    <a:pt x="2261362" y="1634210"/>
                  </a:lnTo>
                  <a:lnTo>
                    <a:pt x="2249424" y="1616430"/>
                  </a:lnTo>
                  <a:lnTo>
                    <a:pt x="2237867" y="1598650"/>
                  </a:lnTo>
                  <a:lnTo>
                    <a:pt x="2216150" y="1566900"/>
                  </a:lnTo>
                  <a:lnTo>
                    <a:pt x="2206371" y="1552930"/>
                  </a:lnTo>
                  <a:lnTo>
                    <a:pt x="2197100" y="1540230"/>
                  </a:lnTo>
                  <a:lnTo>
                    <a:pt x="2188845" y="1528800"/>
                  </a:lnTo>
                  <a:lnTo>
                    <a:pt x="2181860" y="1517370"/>
                  </a:lnTo>
                  <a:lnTo>
                    <a:pt x="2175764" y="1508480"/>
                  </a:lnTo>
                  <a:lnTo>
                    <a:pt x="2170430" y="1499590"/>
                  </a:lnTo>
                  <a:lnTo>
                    <a:pt x="2149602" y="1464030"/>
                  </a:lnTo>
                  <a:lnTo>
                    <a:pt x="2133473" y="1444980"/>
                  </a:lnTo>
                  <a:lnTo>
                    <a:pt x="2126107" y="1437360"/>
                  </a:lnTo>
                  <a:lnTo>
                    <a:pt x="2094103" y="1410690"/>
                  </a:lnTo>
                  <a:lnTo>
                    <a:pt x="2045589" y="1376400"/>
                  </a:lnTo>
                  <a:lnTo>
                    <a:pt x="2026539" y="1363700"/>
                  </a:lnTo>
                  <a:lnTo>
                    <a:pt x="2006219" y="1349730"/>
                  </a:lnTo>
                  <a:lnTo>
                    <a:pt x="1984883" y="1335760"/>
                  </a:lnTo>
                  <a:lnTo>
                    <a:pt x="1962912" y="1321790"/>
                  </a:lnTo>
                  <a:lnTo>
                    <a:pt x="1940433" y="1307820"/>
                  </a:lnTo>
                  <a:lnTo>
                    <a:pt x="1894459" y="1281150"/>
                  </a:lnTo>
                  <a:lnTo>
                    <a:pt x="1871599" y="1267180"/>
                  </a:lnTo>
                  <a:lnTo>
                    <a:pt x="1848866" y="1254480"/>
                  </a:lnTo>
                  <a:lnTo>
                    <a:pt x="1826895" y="1243050"/>
                  </a:lnTo>
                  <a:lnTo>
                    <a:pt x="1805432" y="1232890"/>
                  </a:lnTo>
                  <a:lnTo>
                    <a:pt x="1785112" y="1222730"/>
                  </a:lnTo>
                  <a:lnTo>
                    <a:pt x="1765554" y="1213840"/>
                  </a:lnTo>
                  <a:lnTo>
                    <a:pt x="1747012" y="1206220"/>
                  </a:lnTo>
                  <a:lnTo>
                    <a:pt x="1729740" y="1198600"/>
                  </a:lnTo>
                  <a:lnTo>
                    <a:pt x="1668018" y="1173200"/>
                  </a:lnTo>
                  <a:lnTo>
                    <a:pt x="1613192" y="1157960"/>
                  </a:lnTo>
                  <a:lnTo>
                    <a:pt x="1574800" y="1151610"/>
                  </a:lnTo>
                  <a:lnTo>
                    <a:pt x="1537081" y="1149070"/>
                  </a:lnTo>
                  <a:lnTo>
                    <a:pt x="1468628" y="1149070"/>
                  </a:lnTo>
                  <a:lnTo>
                    <a:pt x="1384300" y="1156690"/>
                  </a:lnTo>
                  <a:lnTo>
                    <a:pt x="1256665" y="1175740"/>
                  </a:lnTo>
                  <a:lnTo>
                    <a:pt x="1190498" y="1187170"/>
                  </a:lnTo>
                  <a:lnTo>
                    <a:pt x="1157605" y="1194790"/>
                  </a:lnTo>
                  <a:lnTo>
                    <a:pt x="1063117" y="1213840"/>
                  </a:lnTo>
                  <a:lnTo>
                    <a:pt x="1033653" y="1221460"/>
                  </a:lnTo>
                  <a:lnTo>
                    <a:pt x="1005586" y="1227810"/>
                  </a:lnTo>
                  <a:lnTo>
                    <a:pt x="953008" y="1240510"/>
                  </a:lnTo>
                  <a:lnTo>
                    <a:pt x="903478" y="1253210"/>
                  </a:lnTo>
                  <a:lnTo>
                    <a:pt x="856361" y="1267180"/>
                  </a:lnTo>
                  <a:lnTo>
                    <a:pt x="765175" y="1297660"/>
                  </a:lnTo>
                  <a:lnTo>
                    <a:pt x="719709" y="1315440"/>
                  </a:lnTo>
                  <a:lnTo>
                    <a:pt x="672960" y="1335760"/>
                  </a:lnTo>
                  <a:lnTo>
                    <a:pt x="648843" y="1347190"/>
                  </a:lnTo>
                  <a:lnTo>
                    <a:pt x="624078" y="1358620"/>
                  </a:lnTo>
                  <a:lnTo>
                    <a:pt x="598424" y="1372590"/>
                  </a:lnTo>
                  <a:lnTo>
                    <a:pt x="571627" y="1386560"/>
                  </a:lnTo>
                  <a:lnTo>
                    <a:pt x="543941" y="1400530"/>
                  </a:lnTo>
                  <a:lnTo>
                    <a:pt x="515620" y="1417040"/>
                  </a:lnTo>
                  <a:lnTo>
                    <a:pt x="457835" y="1450060"/>
                  </a:lnTo>
                  <a:lnTo>
                    <a:pt x="399923" y="1485620"/>
                  </a:lnTo>
                  <a:lnTo>
                    <a:pt x="343789" y="1521180"/>
                  </a:lnTo>
                  <a:lnTo>
                    <a:pt x="290830" y="1556740"/>
                  </a:lnTo>
                  <a:lnTo>
                    <a:pt x="266319" y="1573250"/>
                  </a:lnTo>
                  <a:lnTo>
                    <a:pt x="243332" y="1591030"/>
                  </a:lnTo>
                  <a:lnTo>
                    <a:pt x="221996" y="1606270"/>
                  </a:lnTo>
                  <a:lnTo>
                    <a:pt x="202692" y="1622780"/>
                  </a:lnTo>
                  <a:lnTo>
                    <a:pt x="185039" y="1636750"/>
                  </a:lnTo>
                  <a:lnTo>
                    <a:pt x="154051" y="1665960"/>
                  </a:lnTo>
                  <a:lnTo>
                    <a:pt x="140335" y="1681200"/>
                  </a:lnTo>
                  <a:lnTo>
                    <a:pt x="127635" y="1695170"/>
                  </a:lnTo>
                  <a:lnTo>
                    <a:pt x="116078" y="1709140"/>
                  </a:lnTo>
                  <a:lnTo>
                    <a:pt x="105283" y="1721840"/>
                  </a:lnTo>
                  <a:lnTo>
                    <a:pt x="95377" y="1735810"/>
                  </a:lnTo>
                  <a:lnTo>
                    <a:pt x="86233" y="1749780"/>
                  </a:lnTo>
                  <a:lnTo>
                    <a:pt x="77724" y="1762480"/>
                  </a:lnTo>
                  <a:lnTo>
                    <a:pt x="61976" y="1789150"/>
                  </a:lnTo>
                  <a:lnTo>
                    <a:pt x="47498" y="1815820"/>
                  </a:lnTo>
                  <a:lnTo>
                    <a:pt x="33655" y="1843760"/>
                  </a:lnTo>
                  <a:lnTo>
                    <a:pt x="42164" y="1847570"/>
                  </a:lnTo>
                  <a:lnTo>
                    <a:pt x="55880" y="1820900"/>
                  </a:lnTo>
                  <a:lnTo>
                    <a:pt x="70231" y="1794230"/>
                  </a:lnTo>
                  <a:lnTo>
                    <a:pt x="85852" y="1767560"/>
                  </a:lnTo>
                  <a:lnTo>
                    <a:pt x="94234" y="1754860"/>
                  </a:lnTo>
                  <a:lnTo>
                    <a:pt x="103124" y="1740890"/>
                  </a:lnTo>
                  <a:lnTo>
                    <a:pt x="112903" y="1728190"/>
                  </a:lnTo>
                  <a:lnTo>
                    <a:pt x="123444" y="1714220"/>
                  </a:lnTo>
                  <a:lnTo>
                    <a:pt x="135001" y="1700250"/>
                  </a:lnTo>
                  <a:lnTo>
                    <a:pt x="147320" y="1687550"/>
                  </a:lnTo>
                  <a:lnTo>
                    <a:pt x="160909" y="1672310"/>
                  </a:lnTo>
                  <a:lnTo>
                    <a:pt x="175387" y="1658340"/>
                  </a:lnTo>
                  <a:lnTo>
                    <a:pt x="208788" y="1629130"/>
                  </a:lnTo>
                  <a:lnTo>
                    <a:pt x="227965" y="1613890"/>
                  </a:lnTo>
                  <a:lnTo>
                    <a:pt x="249047" y="1598650"/>
                  </a:lnTo>
                  <a:lnTo>
                    <a:pt x="271907" y="1580870"/>
                  </a:lnTo>
                  <a:lnTo>
                    <a:pt x="296291" y="1564360"/>
                  </a:lnTo>
                  <a:lnTo>
                    <a:pt x="322072" y="1546580"/>
                  </a:lnTo>
                  <a:lnTo>
                    <a:pt x="348996" y="1528800"/>
                  </a:lnTo>
                  <a:lnTo>
                    <a:pt x="376555" y="1511020"/>
                  </a:lnTo>
                  <a:lnTo>
                    <a:pt x="462788" y="1457680"/>
                  </a:lnTo>
                  <a:lnTo>
                    <a:pt x="520192" y="1424660"/>
                  </a:lnTo>
                  <a:lnTo>
                    <a:pt x="548513" y="1409420"/>
                  </a:lnTo>
                  <a:lnTo>
                    <a:pt x="576072" y="1394180"/>
                  </a:lnTo>
                  <a:lnTo>
                    <a:pt x="602742" y="1380210"/>
                  </a:lnTo>
                  <a:lnTo>
                    <a:pt x="628269" y="1367510"/>
                  </a:lnTo>
                  <a:lnTo>
                    <a:pt x="652907" y="1356080"/>
                  </a:lnTo>
                  <a:lnTo>
                    <a:pt x="676897" y="1344650"/>
                  </a:lnTo>
                  <a:lnTo>
                    <a:pt x="723392" y="1324330"/>
                  </a:lnTo>
                  <a:lnTo>
                    <a:pt x="768477" y="1306550"/>
                  </a:lnTo>
                  <a:lnTo>
                    <a:pt x="859155" y="1276070"/>
                  </a:lnTo>
                  <a:lnTo>
                    <a:pt x="930275" y="1257020"/>
                  </a:lnTo>
                  <a:lnTo>
                    <a:pt x="955294" y="1249400"/>
                  </a:lnTo>
                  <a:lnTo>
                    <a:pt x="1007872" y="1236700"/>
                  </a:lnTo>
                  <a:lnTo>
                    <a:pt x="1035812" y="1230350"/>
                  </a:lnTo>
                  <a:lnTo>
                    <a:pt x="1065276" y="1224000"/>
                  </a:lnTo>
                  <a:lnTo>
                    <a:pt x="1095756" y="1216380"/>
                  </a:lnTo>
                  <a:lnTo>
                    <a:pt x="1258316" y="1184630"/>
                  </a:lnTo>
                  <a:lnTo>
                    <a:pt x="1323340" y="1174470"/>
                  </a:lnTo>
                  <a:lnTo>
                    <a:pt x="1414907" y="1163040"/>
                  </a:lnTo>
                  <a:lnTo>
                    <a:pt x="1493647" y="1157960"/>
                  </a:lnTo>
                  <a:lnTo>
                    <a:pt x="1536827" y="1157960"/>
                  </a:lnTo>
                  <a:lnTo>
                    <a:pt x="1556004" y="1159230"/>
                  </a:lnTo>
                  <a:lnTo>
                    <a:pt x="1574038" y="1161770"/>
                  </a:lnTo>
                  <a:lnTo>
                    <a:pt x="1590675" y="1163040"/>
                  </a:lnTo>
                  <a:lnTo>
                    <a:pt x="1636014" y="1173200"/>
                  </a:lnTo>
                  <a:lnTo>
                    <a:pt x="1694307" y="1193520"/>
                  </a:lnTo>
                  <a:lnTo>
                    <a:pt x="1709674" y="1199870"/>
                  </a:lnTo>
                  <a:lnTo>
                    <a:pt x="1726057" y="1206220"/>
                  </a:lnTo>
                  <a:lnTo>
                    <a:pt x="1743202" y="1213840"/>
                  </a:lnTo>
                  <a:lnTo>
                    <a:pt x="1761871" y="1222730"/>
                  </a:lnTo>
                  <a:lnTo>
                    <a:pt x="1781175" y="1231620"/>
                  </a:lnTo>
                  <a:lnTo>
                    <a:pt x="1801241" y="1240510"/>
                  </a:lnTo>
                  <a:lnTo>
                    <a:pt x="1822577" y="1251940"/>
                  </a:lnTo>
                  <a:lnTo>
                    <a:pt x="1844421" y="1263370"/>
                  </a:lnTo>
                  <a:lnTo>
                    <a:pt x="1889760" y="1288770"/>
                  </a:lnTo>
                  <a:lnTo>
                    <a:pt x="1935607" y="1316710"/>
                  </a:lnTo>
                  <a:lnTo>
                    <a:pt x="1957959" y="1329410"/>
                  </a:lnTo>
                  <a:lnTo>
                    <a:pt x="1979803" y="1343380"/>
                  </a:lnTo>
                  <a:lnTo>
                    <a:pt x="2001139" y="1357350"/>
                  </a:lnTo>
                  <a:lnTo>
                    <a:pt x="2021332" y="1371320"/>
                  </a:lnTo>
                  <a:lnTo>
                    <a:pt x="2040255" y="1384020"/>
                  </a:lnTo>
                  <a:lnTo>
                    <a:pt x="2088515" y="1418310"/>
                  </a:lnTo>
                  <a:lnTo>
                    <a:pt x="2100707" y="1428470"/>
                  </a:lnTo>
                  <a:lnTo>
                    <a:pt x="2111121" y="1436090"/>
                  </a:lnTo>
                  <a:lnTo>
                    <a:pt x="2119884" y="1444980"/>
                  </a:lnTo>
                  <a:lnTo>
                    <a:pt x="2126869" y="1451330"/>
                  </a:lnTo>
                  <a:lnTo>
                    <a:pt x="2132965" y="1457680"/>
                  </a:lnTo>
                  <a:lnTo>
                    <a:pt x="2137791" y="1464030"/>
                  </a:lnTo>
                  <a:lnTo>
                    <a:pt x="2141982" y="1469110"/>
                  </a:lnTo>
                  <a:lnTo>
                    <a:pt x="2146046" y="1475460"/>
                  </a:lnTo>
                  <a:lnTo>
                    <a:pt x="2173859" y="1522450"/>
                  </a:lnTo>
                  <a:lnTo>
                    <a:pt x="2198624" y="1558010"/>
                  </a:lnTo>
                  <a:lnTo>
                    <a:pt x="2208276" y="1571980"/>
                  </a:lnTo>
                  <a:lnTo>
                    <a:pt x="2218944" y="1588490"/>
                  </a:lnTo>
                  <a:lnTo>
                    <a:pt x="2229993" y="1603730"/>
                  </a:lnTo>
                  <a:lnTo>
                    <a:pt x="2241677" y="1621510"/>
                  </a:lnTo>
                  <a:lnTo>
                    <a:pt x="2289810" y="1692630"/>
                  </a:lnTo>
                  <a:lnTo>
                    <a:pt x="2301621" y="1710410"/>
                  </a:lnTo>
                  <a:lnTo>
                    <a:pt x="2313178" y="1728190"/>
                  </a:lnTo>
                  <a:lnTo>
                    <a:pt x="2324354" y="1744700"/>
                  </a:lnTo>
                  <a:lnTo>
                    <a:pt x="2334895" y="1759940"/>
                  </a:lnTo>
                  <a:lnTo>
                    <a:pt x="2353818" y="1786610"/>
                  </a:lnTo>
                  <a:lnTo>
                    <a:pt x="2362073" y="1798040"/>
                  </a:lnTo>
                  <a:lnTo>
                    <a:pt x="2369439" y="1806930"/>
                  </a:lnTo>
                  <a:lnTo>
                    <a:pt x="2376170" y="1815820"/>
                  </a:lnTo>
                  <a:lnTo>
                    <a:pt x="2382393" y="1823440"/>
                  </a:lnTo>
                  <a:lnTo>
                    <a:pt x="2388362" y="1831060"/>
                  </a:lnTo>
                  <a:lnTo>
                    <a:pt x="2393569" y="1837410"/>
                  </a:lnTo>
                  <a:lnTo>
                    <a:pt x="2398903" y="1842490"/>
                  </a:lnTo>
                  <a:lnTo>
                    <a:pt x="2403348" y="1847570"/>
                  </a:lnTo>
                  <a:lnTo>
                    <a:pt x="2407920" y="1851380"/>
                  </a:lnTo>
                  <a:lnTo>
                    <a:pt x="2415794" y="1857730"/>
                  </a:lnTo>
                  <a:lnTo>
                    <a:pt x="2423287" y="1864080"/>
                  </a:lnTo>
                  <a:lnTo>
                    <a:pt x="2430272" y="1867890"/>
                  </a:lnTo>
                  <a:lnTo>
                    <a:pt x="2436622" y="1870417"/>
                  </a:lnTo>
                  <a:lnTo>
                    <a:pt x="2440813" y="1862810"/>
                  </a:lnTo>
                  <a:close/>
                </a:path>
                <a:path w="3443604" h="1870709">
                  <a:moveTo>
                    <a:pt x="2457958" y="1828520"/>
                  </a:moveTo>
                  <a:lnTo>
                    <a:pt x="2454275" y="1827250"/>
                  </a:lnTo>
                  <a:lnTo>
                    <a:pt x="2450592" y="1824710"/>
                  </a:lnTo>
                  <a:lnTo>
                    <a:pt x="2446274" y="1822170"/>
                  </a:lnTo>
                  <a:lnTo>
                    <a:pt x="2440432" y="1817090"/>
                  </a:lnTo>
                  <a:lnTo>
                    <a:pt x="2437130" y="1814550"/>
                  </a:lnTo>
                  <a:lnTo>
                    <a:pt x="2433193" y="1809470"/>
                  </a:lnTo>
                  <a:lnTo>
                    <a:pt x="2429256" y="1805660"/>
                  </a:lnTo>
                  <a:lnTo>
                    <a:pt x="2424303" y="1800580"/>
                  </a:lnTo>
                  <a:lnTo>
                    <a:pt x="2419223" y="1794230"/>
                  </a:lnTo>
                  <a:lnTo>
                    <a:pt x="2413381" y="1786610"/>
                  </a:lnTo>
                  <a:lnTo>
                    <a:pt x="2407031" y="1778990"/>
                  </a:lnTo>
                  <a:lnTo>
                    <a:pt x="2400046" y="1770100"/>
                  </a:lnTo>
                  <a:lnTo>
                    <a:pt x="2392299" y="1758670"/>
                  </a:lnTo>
                  <a:lnTo>
                    <a:pt x="2373757" y="1733270"/>
                  </a:lnTo>
                  <a:lnTo>
                    <a:pt x="2340864" y="1685010"/>
                  </a:lnTo>
                  <a:lnTo>
                    <a:pt x="2329053" y="1667230"/>
                  </a:lnTo>
                  <a:lnTo>
                    <a:pt x="2316988" y="1649450"/>
                  </a:lnTo>
                  <a:lnTo>
                    <a:pt x="2292731" y="1612620"/>
                  </a:lnTo>
                  <a:lnTo>
                    <a:pt x="2280666" y="1594840"/>
                  </a:lnTo>
                  <a:lnTo>
                    <a:pt x="2269109" y="1578330"/>
                  </a:lnTo>
                  <a:lnTo>
                    <a:pt x="2257806" y="1560550"/>
                  </a:lnTo>
                  <a:lnTo>
                    <a:pt x="2247138" y="1545310"/>
                  </a:lnTo>
                  <a:lnTo>
                    <a:pt x="2236978" y="1531340"/>
                  </a:lnTo>
                  <a:lnTo>
                    <a:pt x="2220341" y="1507210"/>
                  </a:lnTo>
                  <a:lnTo>
                    <a:pt x="2213864" y="1497050"/>
                  </a:lnTo>
                  <a:lnTo>
                    <a:pt x="2208276" y="1488160"/>
                  </a:lnTo>
                  <a:lnTo>
                    <a:pt x="2203323" y="1480540"/>
                  </a:lnTo>
                  <a:lnTo>
                    <a:pt x="2180082" y="1441170"/>
                  </a:lnTo>
                  <a:lnTo>
                    <a:pt x="2151253" y="1409420"/>
                  </a:lnTo>
                  <a:lnTo>
                    <a:pt x="2116709" y="1380210"/>
                  </a:lnTo>
                  <a:lnTo>
                    <a:pt x="2085086" y="1357350"/>
                  </a:lnTo>
                  <a:lnTo>
                    <a:pt x="2066925" y="1344650"/>
                  </a:lnTo>
                  <a:lnTo>
                    <a:pt x="2047367" y="1331950"/>
                  </a:lnTo>
                  <a:lnTo>
                    <a:pt x="2026666" y="1317980"/>
                  </a:lnTo>
                  <a:lnTo>
                    <a:pt x="2005076" y="1304010"/>
                  </a:lnTo>
                  <a:lnTo>
                    <a:pt x="1982724" y="1290040"/>
                  </a:lnTo>
                  <a:lnTo>
                    <a:pt x="1889887" y="1234160"/>
                  </a:lnTo>
                  <a:lnTo>
                    <a:pt x="1866773" y="1221460"/>
                  </a:lnTo>
                  <a:lnTo>
                    <a:pt x="1844040" y="1210030"/>
                  </a:lnTo>
                  <a:lnTo>
                    <a:pt x="1821942" y="1198600"/>
                  </a:lnTo>
                  <a:lnTo>
                    <a:pt x="1800733" y="1188440"/>
                  </a:lnTo>
                  <a:lnTo>
                    <a:pt x="1780540" y="1179550"/>
                  </a:lnTo>
                  <a:lnTo>
                    <a:pt x="1762125" y="1170660"/>
                  </a:lnTo>
                  <a:lnTo>
                    <a:pt x="1744599" y="1163040"/>
                  </a:lnTo>
                  <a:lnTo>
                    <a:pt x="1727708" y="1156690"/>
                  </a:lnTo>
                  <a:lnTo>
                    <a:pt x="1711325" y="1149070"/>
                  </a:lnTo>
                  <a:lnTo>
                    <a:pt x="1682864" y="1138910"/>
                  </a:lnTo>
                  <a:lnTo>
                    <a:pt x="1679321" y="1137640"/>
                  </a:lnTo>
                  <a:lnTo>
                    <a:pt x="1647825" y="1127480"/>
                  </a:lnTo>
                  <a:lnTo>
                    <a:pt x="1614424" y="1119860"/>
                  </a:lnTo>
                  <a:lnTo>
                    <a:pt x="1596644" y="1116050"/>
                  </a:lnTo>
                  <a:lnTo>
                    <a:pt x="1578102" y="1113510"/>
                  </a:lnTo>
                  <a:lnTo>
                    <a:pt x="1537843" y="1110970"/>
                  </a:lnTo>
                  <a:lnTo>
                    <a:pt x="1491996" y="1110970"/>
                  </a:lnTo>
                  <a:lnTo>
                    <a:pt x="1438783" y="1113510"/>
                  </a:lnTo>
                  <a:lnTo>
                    <a:pt x="1316101" y="1127480"/>
                  </a:lnTo>
                  <a:lnTo>
                    <a:pt x="1249807" y="1138910"/>
                  </a:lnTo>
                  <a:lnTo>
                    <a:pt x="1183132" y="1150340"/>
                  </a:lnTo>
                  <a:lnTo>
                    <a:pt x="1150112" y="1156690"/>
                  </a:lnTo>
                  <a:lnTo>
                    <a:pt x="1117473" y="1164310"/>
                  </a:lnTo>
                  <a:lnTo>
                    <a:pt x="1054735" y="1177010"/>
                  </a:lnTo>
                  <a:lnTo>
                    <a:pt x="1024890" y="1184630"/>
                  </a:lnTo>
                  <a:lnTo>
                    <a:pt x="996696" y="1190980"/>
                  </a:lnTo>
                  <a:lnTo>
                    <a:pt x="943483" y="1203680"/>
                  </a:lnTo>
                  <a:lnTo>
                    <a:pt x="918083" y="1211300"/>
                  </a:lnTo>
                  <a:lnTo>
                    <a:pt x="893064" y="1217650"/>
                  </a:lnTo>
                  <a:lnTo>
                    <a:pt x="844931" y="1231620"/>
                  </a:lnTo>
                  <a:lnTo>
                    <a:pt x="751713" y="1262100"/>
                  </a:lnTo>
                  <a:lnTo>
                    <a:pt x="657085" y="1301470"/>
                  </a:lnTo>
                  <a:lnTo>
                    <a:pt x="607187" y="1325600"/>
                  </a:lnTo>
                  <a:lnTo>
                    <a:pt x="580898" y="1338300"/>
                  </a:lnTo>
                  <a:lnTo>
                    <a:pt x="553720" y="1352270"/>
                  </a:lnTo>
                  <a:lnTo>
                    <a:pt x="525526" y="1367510"/>
                  </a:lnTo>
                  <a:lnTo>
                    <a:pt x="496951" y="1384020"/>
                  </a:lnTo>
                  <a:lnTo>
                    <a:pt x="467741" y="1400530"/>
                  </a:lnTo>
                  <a:lnTo>
                    <a:pt x="438150" y="1418310"/>
                  </a:lnTo>
                  <a:lnTo>
                    <a:pt x="379730" y="1452600"/>
                  </a:lnTo>
                  <a:lnTo>
                    <a:pt x="351028" y="1471650"/>
                  </a:lnTo>
                  <a:lnTo>
                    <a:pt x="295529" y="1507210"/>
                  </a:lnTo>
                  <a:lnTo>
                    <a:pt x="243967" y="1542770"/>
                  </a:lnTo>
                  <a:lnTo>
                    <a:pt x="198501" y="1577060"/>
                  </a:lnTo>
                  <a:lnTo>
                    <a:pt x="159766" y="1608810"/>
                  </a:lnTo>
                  <a:lnTo>
                    <a:pt x="142621" y="1625320"/>
                  </a:lnTo>
                  <a:lnTo>
                    <a:pt x="126619" y="1640560"/>
                  </a:lnTo>
                  <a:lnTo>
                    <a:pt x="112268" y="1655800"/>
                  </a:lnTo>
                  <a:lnTo>
                    <a:pt x="98679" y="1669770"/>
                  </a:lnTo>
                  <a:lnTo>
                    <a:pt x="86360" y="1685010"/>
                  </a:lnTo>
                  <a:lnTo>
                    <a:pt x="64135" y="1714220"/>
                  </a:lnTo>
                  <a:lnTo>
                    <a:pt x="54229" y="1729460"/>
                  </a:lnTo>
                  <a:lnTo>
                    <a:pt x="45085" y="1743430"/>
                  </a:lnTo>
                  <a:lnTo>
                    <a:pt x="28702" y="1771370"/>
                  </a:lnTo>
                  <a:lnTo>
                    <a:pt x="13843" y="1799310"/>
                  </a:lnTo>
                  <a:lnTo>
                    <a:pt x="0" y="1825980"/>
                  </a:lnTo>
                  <a:lnTo>
                    <a:pt x="25273" y="1838680"/>
                  </a:lnTo>
                  <a:lnTo>
                    <a:pt x="39116" y="1812010"/>
                  </a:lnTo>
                  <a:lnTo>
                    <a:pt x="53594" y="1785340"/>
                  </a:lnTo>
                  <a:lnTo>
                    <a:pt x="69596" y="1757400"/>
                  </a:lnTo>
                  <a:lnTo>
                    <a:pt x="78232" y="1744700"/>
                  </a:lnTo>
                  <a:lnTo>
                    <a:pt x="87503" y="1730730"/>
                  </a:lnTo>
                  <a:lnTo>
                    <a:pt x="120396" y="1688820"/>
                  </a:lnTo>
                  <a:lnTo>
                    <a:pt x="147193" y="1659610"/>
                  </a:lnTo>
                  <a:lnTo>
                    <a:pt x="178689" y="1630400"/>
                  </a:lnTo>
                  <a:lnTo>
                    <a:pt x="260731" y="1565630"/>
                  </a:lnTo>
                  <a:lnTo>
                    <a:pt x="285496" y="1549120"/>
                  </a:lnTo>
                  <a:lnTo>
                    <a:pt x="311531" y="1531340"/>
                  </a:lnTo>
                  <a:lnTo>
                    <a:pt x="338455" y="1513560"/>
                  </a:lnTo>
                  <a:lnTo>
                    <a:pt x="366395" y="1495780"/>
                  </a:lnTo>
                  <a:lnTo>
                    <a:pt x="394843" y="1476730"/>
                  </a:lnTo>
                  <a:lnTo>
                    <a:pt x="452882" y="1442440"/>
                  </a:lnTo>
                  <a:lnTo>
                    <a:pt x="481965" y="1424660"/>
                  </a:lnTo>
                  <a:lnTo>
                    <a:pt x="510921" y="1408150"/>
                  </a:lnTo>
                  <a:lnTo>
                    <a:pt x="539369" y="1392910"/>
                  </a:lnTo>
                  <a:lnTo>
                    <a:pt x="567055" y="1377670"/>
                  </a:lnTo>
                  <a:lnTo>
                    <a:pt x="593979" y="1363700"/>
                  </a:lnTo>
                  <a:lnTo>
                    <a:pt x="619887" y="1351000"/>
                  </a:lnTo>
                  <a:lnTo>
                    <a:pt x="644779" y="1338300"/>
                  </a:lnTo>
                  <a:lnTo>
                    <a:pt x="668909" y="1328140"/>
                  </a:lnTo>
                  <a:lnTo>
                    <a:pt x="716026" y="1306550"/>
                  </a:lnTo>
                  <a:lnTo>
                    <a:pt x="761746" y="1288770"/>
                  </a:lnTo>
                  <a:lnTo>
                    <a:pt x="853440" y="1258290"/>
                  </a:lnTo>
                  <a:lnTo>
                    <a:pt x="900938" y="1244320"/>
                  </a:lnTo>
                  <a:lnTo>
                    <a:pt x="950595" y="1231620"/>
                  </a:lnTo>
                  <a:lnTo>
                    <a:pt x="1003427" y="1218920"/>
                  </a:lnTo>
                  <a:lnTo>
                    <a:pt x="1031494" y="1211300"/>
                  </a:lnTo>
                  <a:lnTo>
                    <a:pt x="1091692" y="1198600"/>
                  </a:lnTo>
                  <a:lnTo>
                    <a:pt x="1123315" y="1190980"/>
                  </a:lnTo>
                  <a:lnTo>
                    <a:pt x="1188593" y="1178280"/>
                  </a:lnTo>
                  <a:lnTo>
                    <a:pt x="1254887" y="1166850"/>
                  </a:lnTo>
                  <a:lnTo>
                    <a:pt x="1287907" y="1160500"/>
                  </a:lnTo>
                  <a:lnTo>
                    <a:pt x="1320419" y="1155420"/>
                  </a:lnTo>
                  <a:lnTo>
                    <a:pt x="1412875" y="1143990"/>
                  </a:lnTo>
                  <a:lnTo>
                    <a:pt x="1441323" y="1141450"/>
                  </a:lnTo>
                  <a:lnTo>
                    <a:pt x="1493012" y="1138910"/>
                  </a:lnTo>
                  <a:lnTo>
                    <a:pt x="1515999" y="1138910"/>
                  </a:lnTo>
                  <a:lnTo>
                    <a:pt x="1537208" y="1140180"/>
                  </a:lnTo>
                  <a:lnTo>
                    <a:pt x="1557147" y="1140180"/>
                  </a:lnTo>
                  <a:lnTo>
                    <a:pt x="1575689" y="1142720"/>
                  </a:lnTo>
                  <a:lnTo>
                    <a:pt x="1593088" y="1143990"/>
                  </a:lnTo>
                  <a:lnTo>
                    <a:pt x="1609598" y="1147800"/>
                  </a:lnTo>
                  <a:lnTo>
                    <a:pt x="1625473" y="1150340"/>
                  </a:lnTo>
                  <a:lnTo>
                    <a:pt x="1640713" y="1155420"/>
                  </a:lnTo>
                  <a:lnTo>
                    <a:pt x="1670812" y="1164310"/>
                  </a:lnTo>
                  <a:lnTo>
                    <a:pt x="1701165" y="1175740"/>
                  </a:lnTo>
                  <a:lnTo>
                    <a:pt x="1716913" y="1182090"/>
                  </a:lnTo>
                  <a:lnTo>
                    <a:pt x="1733423" y="1189710"/>
                  </a:lnTo>
                  <a:lnTo>
                    <a:pt x="1750822" y="1197330"/>
                  </a:lnTo>
                  <a:lnTo>
                    <a:pt x="1788922" y="1213840"/>
                  </a:lnTo>
                  <a:lnTo>
                    <a:pt x="1853311" y="1246860"/>
                  </a:lnTo>
                  <a:lnTo>
                    <a:pt x="1899158" y="1272260"/>
                  </a:lnTo>
                  <a:lnTo>
                    <a:pt x="1945259" y="1300200"/>
                  </a:lnTo>
                  <a:lnTo>
                    <a:pt x="1989963" y="1328140"/>
                  </a:lnTo>
                  <a:lnTo>
                    <a:pt x="2011299" y="1342110"/>
                  </a:lnTo>
                  <a:lnTo>
                    <a:pt x="2031746" y="1354810"/>
                  </a:lnTo>
                  <a:lnTo>
                    <a:pt x="2050923" y="1368780"/>
                  </a:lnTo>
                  <a:lnTo>
                    <a:pt x="2068957" y="1380210"/>
                  </a:lnTo>
                  <a:lnTo>
                    <a:pt x="2085213" y="1392910"/>
                  </a:lnTo>
                  <a:lnTo>
                    <a:pt x="2132457" y="1429740"/>
                  </a:lnTo>
                  <a:lnTo>
                    <a:pt x="2157222" y="1458950"/>
                  </a:lnTo>
                  <a:lnTo>
                    <a:pt x="2161667" y="1465300"/>
                  </a:lnTo>
                  <a:lnTo>
                    <a:pt x="2169795" y="1479270"/>
                  </a:lnTo>
                  <a:lnTo>
                    <a:pt x="2174113" y="1486890"/>
                  </a:lnTo>
                  <a:lnTo>
                    <a:pt x="2178685" y="1494510"/>
                  </a:lnTo>
                  <a:lnTo>
                    <a:pt x="2183892" y="1503400"/>
                  </a:lnTo>
                  <a:lnTo>
                    <a:pt x="2189861" y="1512290"/>
                  </a:lnTo>
                  <a:lnTo>
                    <a:pt x="2196719" y="1523720"/>
                  </a:lnTo>
                  <a:lnTo>
                    <a:pt x="2204847" y="1535150"/>
                  </a:lnTo>
                  <a:lnTo>
                    <a:pt x="2213991" y="1547850"/>
                  </a:lnTo>
                  <a:lnTo>
                    <a:pt x="2223897" y="1561820"/>
                  </a:lnTo>
                  <a:lnTo>
                    <a:pt x="2234565" y="1577060"/>
                  </a:lnTo>
                  <a:lnTo>
                    <a:pt x="2245614" y="1593570"/>
                  </a:lnTo>
                  <a:lnTo>
                    <a:pt x="2257298" y="1611350"/>
                  </a:lnTo>
                  <a:lnTo>
                    <a:pt x="2269109" y="1627860"/>
                  </a:lnTo>
                  <a:lnTo>
                    <a:pt x="2293493" y="1664690"/>
                  </a:lnTo>
                  <a:lnTo>
                    <a:pt x="2305558" y="1682470"/>
                  </a:lnTo>
                  <a:lnTo>
                    <a:pt x="2317369" y="1700250"/>
                  </a:lnTo>
                  <a:lnTo>
                    <a:pt x="2328926" y="1718030"/>
                  </a:lnTo>
                  <a:lnTo>
                    <a:pt x="2339975" y="1733270"/>
                  </a:lnTo>
                  <a:lnTo>
                    <a:pt x="2350389" y="1748510"/>
                  </a:lnTo>
                  <a:lnTo>
                    <a:pt x="2369185" y="1775180"/>
                  </a:lnTo>
                  <a:lnTo>
                    <a:pt x="2377313" y="1786610"/>
                  </a:lnTo>
                  <a:lnTo>
                    <a:pt x="2384425" y="1795500"/>
                  </a:lnTo>
                  <a:lnTo>
                    <a:pt x="2391029" y="1804390"/>
                  </a:lnTo>
                  <a:lnTo>
                    <a:pt x="2397125" y="1812010"/>
                  </a:lnTo>
                  <a:lnTo>
                    <a:pt x="2402713" y="1818360"/>
                  </a:lnTo>
                  <a:lnTo>
                    <a:pt x="2407793" y="1824710"/>
                  </a:lnTo>
                  <a:lnTo>
                    <a:pt x="2412619" y="1829790"/>
                  </a:lnTo>
                  <a:lnTo>
                    <a:pt x="2416810" y="1833600"/>
                  </a:lnTo>
                  <a:lnTo>
                    <a:pt x="2420874" y="1837410"/>
                  </a:lnTo>
                  <a:lnTo>
                    <a:pt x="2427986" y="1843760"/>
                  </a:lnTo>
                  <a:lnTo>
                    <a:pt x="2434209" y="1847570"/>
                  </a:lnTo>
                  <a:lnTo>
                    <a:pt x="2439797" y="1851380"/>
                  </a:lnTo>
                  <a:lnTo>
                    <a:pt x="2445131" y="1853920"/>
                  </a:lnTo>
                  <a:lnTo>
                    <a:pt x="2457958" y="1828520"/>
                  </a:lnTo>
                  <a:close/>
                </a:path>
                <a:path w="3443604" h="1870709">
                  <a:moveTo>
                    <a:pt x="3351911" y="773887"/>
                  </a:moveTo>
                  <a:lnTo>
                    <a:pt x="3329051" y="773887"/>
                  </a:lnTo>
                  <a:lnTo>
                    <a:pt x="3329051" y="783336"/>
                  </a:lnTo>
                  <a:lnTo>
                    <a:pt x="3143758" y="968616"/>
                  </a:lnTo>
                  <a:lnTo>
                    <a:pt x="2958465" y="783336"/>
                  </a:lnTo>
                  <a:lnTo>
                    <a:pt x="3046222" y="783336"/>
                  </a:lnTo>
                  <a:lnTo>
                    <a:pt x="3046222" y="47244"/>
                  </a:lnTo>
                  <a:lnTo>
                    <a:pt x="3241294" y="47244"/>
                  </a:lnTo>
                  <a:lnTo>
                    <a:pt x="3241294" y="783336"/>
                  </a:lnTo>
                  <a:lnTo>
                    <a:pt x="3329051" y="783336"/>
                  </a:lnTo>
                  <a:lnTo>
                    <a:pt x="3329051" y="773887"/>
                  </a:lnTo>
                  <a:lnTo>
                    <a:pt x="3250692" y="773887"/>
                  </a:lnTo>
                  <a:lnTo>
                    <a:pt x="3250692" y="47244"/>
                  </a:lnTo>
                  <a:lnTo>
                    <a:pt x="3250692" y="37846"/>
                  </a:lnTo>
                  <a:lnTo>
                    <a:pt x="3036824" y="37846"/>
                  </a:lnTo>
                  <a:lnTo>
                    <a:pt x="3036824" y="773887"/>
                  </a:lnTo>
                  <a:lnTo>
                    <a:pt x="2935605" y="773887"/>
                  </a:lnTo>
                  <a:lnTo>
                    <a:pt x="3143758" y="981989"/>
                  </a:lnTo>
                  <a:lnTo>
                    <a:pt x="3157131" y="968616"/>
                  </a:lnTo>
                  <a:lnTo>
                    <a:pt x="3351911" y="773887"/>
                  </a:lnTo>
                  <a:close/>
                </a:path>
                <a:path w="3443604" h="1870709">
                  <a:moveTo>
                    <a:pt x="3443097" y="736092"/>
                  </a:moveTo>
                  <a:lnTo>
                    <a:pt x="3374644" y="736092"/>
                  </a:lnTo>
                  <a:lnTo>
                    <a:pt x="3374644" y="764438"/>
                  </a:lnTo>
                  <a:lnTo>
                    <a:pt x="3143758" y="995349"/>
                  </a:lnTo>
                  <a:lnTo>
                    <a:pt x="2912872" y="764438"/>
                  </a:lnTo>
                  <a:lnTo>
                    <a:pt x="3027299" y="764438"/>
                  </a:lnTo>
                  <a:lnTo>
                    <a:pt x="3027299" y="28321"/>
                  </a:lnTo>
                  <a:lnTo>
                    <a:pt x="3260217" y="28321"/>
                  </a:lnTo>
                  <a:lnTo>
                    <a:pt x="3260217" y="764438"/>
                  </a:lnTo>
                  <a:lnTo>
                    <a:pt x="3374644" y="764438"/>
                  </a:lnTo>
                  <a:lnTo>
                    <a:pt x="3374644" y="736092"/>
                  </a:lnTo>
                  <a:lnTo>
                    <a:pt x="3288538" y="736092"/>
                  </a:lnTo>
                  <a:lnTo>
                    <a:pt x="3288538" y="28321"/>
                  </a:lnTo>
                  <a:lnTo>
                    <a:pt x="3288538" y="0"/>
                  </a:lnTo>
                  <a:lnTo>
                    <a:pt x="2998978" y="0"/>
                  </a:lnTo>
                  <a:lnTo>
                    <a:pt x="2998978" y="736092"/>
                  </a:lnTo>
                  <a:lnTo>
                    <a:pt x="2844419" y="736092"/>
                  </a:lnTo>
                  <a:lnTo>
                    <a:pt x="3143758" y="1035431"/>
                  </a:lnTo>
                  <a:lnTo>
                    <a:pt x="3183839" y="995349"/>
                  </a:lnTo>
                  <a:lnTo>
                    <a:pt x="3443097" y="736092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08653" y="2061209"/>
              <a:ext cx="1152525" cy="923925"/>
            </a:xfrm>
            <a:custGeom>
              <a:avLst/>
              <a:gdLst/>
              <a:ahLst/>
              <a:cxnLst/>
              <a:rect l="l" t="t" r="r" b="b"/>
              <a:pathLst>
                <a:path w="1152525" h="923925">
                  <a:moveTo>
                    <a:pt x="1152144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1152144" y="923544"/>
                  </a:lnTo>
                  <a:lnTo>
                    <a:pt x="1152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85031" y="2037588"/>
              <a:ext cx="1199515" cy="970915"/>
            </a:xfrm>
            <a:custGeom>
              <a:avLst/>
              <a:gdLst/>
              <a:ahLst/>
              <a:cxnLst/>
              <a:rect l="l" t="t" r="r" b="b"/>
              <a:pathLst>
                <a:path w="1199514" h="970914">
                  <a:moveTo>
                    <a:pt x="1175765" y="0"/>
                  </a:moveTo>
                  <a:lnTo>
                    <a:pt x="23621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2"/>
                  </a:lnTo>
                  <a:lnTo>
                    <a:pt x="0" y="947165"/>
                  </a:lnTo>
                  <a:lnTo>
                    <a:pt x="1851" y="956375"/>
                  </a:lnTo>
                  <a:lnTo>
                    <a:pt x="6905" y="963882"/>
                  </a:lnTo>
                  <a:lnTo>
                    <a:pt x="14412" y="968936"/>
                  </a:lnTo>
                  <a:lnTo>
                    <a:pt x="23621" y="970788"/>
                  </a:lnTo>
                  <a:lnTo>
                    <a:pt x="1175765" y="970788"/>
                  </a:lnTo>
                  <a:lnTo>
                    <a:pt x="1184975" y="968936"/>
                  </a:lnTo>
                  <a:lnTo>
                    <a:pt x="1192482" y="963882"/>
                  </a:lnTo>
                  <a:lnTo>
                    <a:pt x="1197536" y="956375"/>
                  </a:lnTo>
                  <a:lnTo>
                    <a:pt x="1199388" y="947165"/>
                  </a:lnTo>
                  <a:lnTo>
                    <a:pt x="1199388" y="942466"/>
                  </a:lnTo>
                  <a:lnTo>
                    <a:pt x="28320" y="942466"/>
                  </a:lnTo>
                  <a:lnTo>
                    <a:pt x="28320" y="28321"/>
                  </a:lnTo>
                  <a:lnTo>
                    <a:pt x="1199388" y="28321"/>
                  </a:lnTo>
                  <a:lnTo>
                    <a:pt x="1199388" y="23622"/>
                  </a:lnTo>
                  <a:lnTo>
                    <a:pt x="1197536" y="14412"/>
                  </a:lnTo>
                  <a:lnTo>
                    <a:pt x="1192482" y="6905"/>
                  </a:lnTo>
                  <a:lnTo>
                    <a:pt x="1184975" y="1851"/>
                  </a:lnTo>
                  <a:lnTo>
                    <a:pt x="1175765" y="0"/>
                  </a:lnTo>
                  <a:close/>
                </a:path>
                <a:path w="1199514" h="970914">
                  <a:moveTo>
                    <a:pt x="1199388" y="28321"/>
                  </a:moveTo>
                  <a:lnTo>
                    <a:pt x="1171066" y="28321"/>
                  </a:lnTo>
                  <a:lnTo>
                    <a:pt x="1171066" y="942466"/>
                  </a:lnTo>
                  <a:lnTo>
                    <a:pt x="1199388" y="942466"/>
                  </a:lnTo>
                  <a:lnTo>
                    <a:pt x="1199388" y="28321"/>
                  </a:lnTo>
                  <a:close/>
                </a:path>
                <a:path w="1199514" h="970914">
                  <a:moveTo>
                    <a:pt x="1161541" y="37846"/>
                  </a:moveTo>
                  <a:lnTo>
                    <a:pt x="37845" y="37846"/>
                  </a:lnTo>
                  <a:lnTo>
                    <a:pt x="37845" y="932941"/>
                  </a:lnTo>
                  <a:lnTo>
                    <a:pt x="1161541" y="932941"/>
                  </a:lnTo>
                  <a:lnTo>
                    <a:pt x="1161541" y="923544"/>
                  </a:lnTo>
                  <a:lnTo>
                    <a:pt x="47243" y="923544"/>
                  </a:lnTo>
                  <a:lnTo>
                    <a:pt x="47243" y="47244"/>
                  </a:lnTo>
                  <a:lnTo>
                    <a:pt x="1161541" y="47244"/>
                  </a:lnTo>
                  <a:lnTo>
                    <a:pt x="1161541" y="37846"/>
                  </a:lnTo>
                  <a:close/>
                </a:path>
                <a:path w="1199514" h="970914">
                  <a:moveTo>
                    <a:pt x="1161541" y="47244"/>
                  </a:moveTo>
                  <a:lnTo>
                    <a:pt x="1152143" y="47244"/>
                  </a:lnTo>
                  <a:lnTo>
                    <a:pt x="1152143" y="923544"/>
                  </a:lnTo>
                  <a:lnTo>
                    <a:pt x="1161541" y="923544"/>
                  </a:lnTo>
                  <a:lnTo>
                    <a:pt x="1161541" y="4724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964935" y="166115"/>
            <a:ext cx="1379220" cy="693420"/>
          </a:xfrm>
          <a:custGeom>
            <a:avLst/>
            <a:gdLst/>
            <a:ahLst/>
            <a:cxnLst/>
            <a:rect l="l" t="t" r="r" b="b"/>
            <a:pathLst>
              <a:path w="1379220" h="693419">
                <a:moveTo>
                  <a:pt x="1355598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669797"/>
                </a:lnTo>
                <a:lnTo>
                  <a:pt x="1851" y="679007"/>
                </a:lnTo>
                <a:lnTo>
                  <a:pt x="6905" y="686514"/>
                </a:lnTo>
                <a:lnTo>
                  <a:pt x="14412" y="691568"/>
                </a:lnTo>
                <a:lnTo>
                  <a:pt x="23622" y="693419"/>
                </a:lnTo>
                <a:lnTo>
                  <a:pt x="1355598" y="693419"/>
                </a:lnTo>
                <a:lnTo>
                  <a:pt x="1364807" y="691568"/>
                </a:lnTo>
                <a:lnTo>
                  <a:pt x="1372314" y="686514"/>
                </a:lnTo>
                <a:lnTo>
                  <a:pt x="1377368" y="679007"/>
                </a:lnTo>
                <a:lnTo>
                  <a:pt x="1379219" y="669797"/>
                </a:lnTo>
                <a:lnTo>
                  <a:pt x="1379219" y="665098"/>
                </a:lnTo>
                <a:lnTo>
                  <a:pt x="28321" y="665098"/>
                </a:lnTo>
                <a:lnTo>
                  <a:pt x="28321" y="28320"/>
                </a:lnTo>
                <a:lnTo>
                  <a:pt x="1379219" y="28320"/>
                </a:lnTo>
                <a:lnTo>
                  <a:pt x="1379219" y="23622"/>
                </a:lnTo>
                <a:lnTo>
                  <a:pt x="1377368" y="14412"/>
                </a:lnTo>
                <a:lnTo>
                  <a:pt x="1372314" y="6905"/>
                </a:lnTo>
                <a:lnTo>
                  <a:pt x="1364807" y="1851"/>
                </a:lnTo>
                <a:lnTo>
                  <a:pt x="1355598" y="0"/>
                </a:lnTo>
                <a:close/>
              </a:path>
              <a:path w="1379220" h="693419">
                <a:moveTo>
                  <a:pt x="1379219" y="28320"/>
                </a:moveTo>
                <a:lnTo>
                  <a:pt x="1350899" y="28320"/>
                </a:lnTo>
                <a:lnTo>
                  <a:pt x="1350899" y="665098"/>
                </a:lnTo>
                <a:lnTo>
                  <a:pt x="1379219" y="665098"/>
                </a:lnTo>
                <a:lnTo>
                  <a:pt x="1379219" y="28320"/>
                </a:lnTo>
                <a:close/>
              </a:path>
              <a:path w="1379220" h="693419">
                <a:moveTo>
                  <a:pt x="1341374" y="37845"/>
                </a:moveTo>
                <a:lnTo>
                  <a:pt x="37846" y="37845"/>
                </a:lnTo>
                <a:lnTo>
                  <a:pt x="37846" y="655573"/>
                </a:lnTo>
                <a:lnTo>
                  <a:pt x="1341374" y="655573"/>
                </a:lnTo>
                <a:lnTo>
                  <a:pt x="1341374" y="646175"/>
                </a:lnTo>
                <a:lnTo>
                  <a:pt x="47243" y="646175"/>
                </a:lnTo>
                <a:lnTo>
                  <a:pt x="47243" y="47243"/>
                </a:lnTo>
                <a:lnTo>
                  <a:pt x="1341374" y="47243"/>
                </a:lnTo>
                <a:lnTo>
                  <a:pt x="1341374" y="37845"/>
                </a:lnTo>
                <a:close/>
              </a:path>
              <a:path w="1379220" h="693419">
                <a:moveTo>
                  <a:pt x="1341374" y="47243"/>
                </a:moveTo>
                <a:lnTo>
                  <a:pt x="1331976" y="47243"/>
                </a:lnTo>
                <a:lnTo>
                  <a:pt x="1331976" y="646175"/>
                </a:lnTo>
                <a:lnTo>
                  <a:pt x="1341374" y="646175"/>
                </a:lnTo>
                <a:lnTo>
                  <a:pt x="1341374" y="4724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73521" y="214124"/>
            <a:ext cx="116078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5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body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weight</a:t>
            </a:r>
            <a:endParaRPr>
              <a:latin typeface="Times New Roman"/>
              <a:cs typeface="Times New Roman"/>
            </a:endParaRPr>
          </a:p>
          <a:p>
            <a:pPr marL="1270" algn="ctr">
              <a:lnSpc>
                <a:spcPts val="2135"/>
              </a:lnSpc>
            </a:pPr>
            <a:r>
              <a:rPr spc="-5" dirty="0">
                <a:latin typeface="Times New Roman"/>
                <a:cs typeface="Times New Roman"/>
              </a:rPr>
              <a:t>100%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6097" y="2079116"/>
            <a:ext cx="9042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15" dirty="0">
                <a:latin typeface="Corbel"/>
                <a:cs typeface="Corbel"/>
              </a:rPr>
              <a:t>50%</a:t>
            </a:r>
            <a:endParaRPr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Corbel"/>
                <a:cs typeface="Corbel"/>
              </a:rPr>
              <a:t>On</a:t>
            </a:r>
            <a:r>
              <a:rPr spc="-45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the</a:t>
            </a:r>
            <a:endParaRPr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Corbel"/>
                <a:cs typeface="Corbel"/>
              </a:rPr>
              <a:t>right</a:t>
            </a:r>
            <a:r>
              <a:rPr spc="-7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side</a:t>
            </a:r>
            <a:endParaRPr>
              <a:latin typeface="Corbel"/>
              <a:cs typeface="Corbe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16396" y="5772914"/>
            <a:ext cx="632460" cy="416559"/>
            <a:chOff x="4692396" y="5772911"/>
            <a:chExt cx="632460" cy="416559"/>
          </a:xfrm>
        </p:grpSpPr>
        <p:sp>
          <p:nvSpPr>
            <p:cNvPr id="22" name="object 22"/>
            <p:cNvSpPr/>
            <p:nvPr/>
          </p:nvSpPr>
          <p:spPr>
            <a:xfrm>
              <a:off x="4716018" y="5796533"/>
              <a:ext cx="585470" cy="368935"/>
            </a:xfrm>
            <a:custGeom>
              <a:avLst/>
              <a:gdLst/>
              <a:ahLst/>
              <a:cxnLst/>
              <a:rect l="l" t="t" r="r" b="b"/>
              <a:pathLst>
                <a:path w="585470" h="368935">
                  <a:moveTo>
                    <a:pt x="585215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585215" y="368807"/>
                  </a:lnTo>
                  <a:lnTo>
                    <a:pt x="585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92396" y="5772911"/>
              <a:ext cx="632460" cy="416559"/>
            </a:xfrm>
            <a:custGeom>
              <a:avLst/>
              <a:gdLst/>
              <a:ahLst/>
              <a:cxnLst/>
              <a:rect l="l" t="t" r="r" b="b"/>
              <a:pathLst>
                <a:path w="632460" h="416560">
                  <a:moveTo>
                    <a:pt x="608838" y="0"/>
                  </a:moveTo>
                  <a:lnTo>
                    <a:pt x="23621" y="0"/>
                  </a:lnTo>
                  <a:lnTo>
                    <a:pt x="14412" y="1856"/>
                  </a:lnTo>
                  <a:lnTo>
                    <a:pt x="6905" y="6919"/>
                  </a:lnTo>
                  <a:lnTo>
                    <a:pt x="1851" y="14428"/>
                  </a:lnTo>
                  <a:lnTo>
                    <a:pt x="0" y="23621"/>
                  </a:lnTo>
                  <a:lnTo>
                    <a:pt x="0" y="392430"/>
                  </a:lnTo>
                  <a:lnTo>
                    <a:pt x="1851" y="401623"/>
                  </a:lnTo>
                  <a:lnTo>
                    <a:pt x="6905" y="409132"/>
                  </a:lnTo>
                  <a:lnTo>
                    <a:pt x="14412" y="414195"/>
                  </a:lnTo>
                  <a:lnTo>
                    <a:pt x="23621" y="416052"/>
                  </a:lnTo>
                  <a:lnTo>
                    <a:pt x="608838" y="416052"/>
                  </a:lnTo>
                  <a:lnTo>
                    <a:pt x="618047" y="414195"/>
                  </a:lnTo>
                  <a:lnTo>
                    <a:pt x="625554" y="409132"/>
                  </a:lnTo>
                  <a:lnTo>
                    <a:pt x="630608" y="401623"/>
                  </a:lnTo>
                  <a:lnTo>
                    <a:pt x="632459" y="392430"/>
                  </a:lnTo>
                  <a:lnTo>
                    <a:pt x="632459" y="387705"/>
                  </a:lnTo>
                  <a:lnTo>
                    <a:pt x="28320" y="387705"/>
                  </a:lnTo>
                  <a:lnTo>
                    <a:pt x="28320" y="28346"/>
                  </a:lnTo>
                  <a:lnTo>
                    <a:pt x="632459" y="28346"/>
                  </a:lnTo>
                  <a:lnTo>
                    <a:pt x="632459" y="23621"/>
                  </a:lnTo>
                  <a:lnTo>
                    <a:pt x="630608" y="14428"/>
                  </a:lnTo>
                  <a:lnTo>
                    <a:pt x="625554" y="6919"/>
                  </a:lnTo>
                  <a:lnTo>
                    <a:pt x="618047" y="1856"/>
                  </a:lnTo>
                  <a:lnTo>
                    <a:pt x="608838" y="0"/>
                  </a:lnTo>
                  <a:close/>
                </a:path>
                <a:path w="632460" h="416560">
                  <a:moveTo>
                    <a:pt x="632459" y="28346"/>
                  </a:moveTo>
                  <a:lnTo>
                    <a:pt x="604138" y="28346"/>
                  </a:lnTo>
                  <a:lnTo>
                    <a:pt x="604138" y="387705"/>
                  </a:lnTo>
                  <a:lnTo>
                    <a:pt x="632459" y="387705"/>
                  </a:lnTo>
                  <a:lnTo>
                    <a:pt x="632459" y="28346"/>
                  </a:lnTo>
                  <a:close/>
                </a:path>
                <a:path w="632460" h="416560">
                  <a:moveTo>
                    <a:pt x="594613" y="37795"/>
                  </a:moveTo>
                  <a:lnTo>
                    <a:pt x="37845" y="37795"/>
                  </a:lnTo>
                  <a:lnTo>
                    <a:pt x="37845" y="378256"/>
                  </a:lnTo>
                  <a:lnTo>
                    <a:pt x="594613" y="378256"/>
                  </a:lnTo>
                  <a:lnTo>
                    <a:pt x="594613" y="368808"/>
                  </a:lnTo>
                  <a:lnTo>
                    <a:pt x="47243" y="368808"/>
                  </a:lnTo>
                  <a:lnTo>
                    <a:pt x="47243" y="47243"/>
                  </a:lnTo>
                  <a:lnTo>
                    <a:pt x="594613" y="47243"/>
                  </a:lnTo>
                  <a:lnTo>
                    <a:pt x="594613" y="37795"/>
                  </a:lnTo>
                  <a:close/>
                </a:path>
                <a:path w="632460" h="416560">
                  <a:moveTo>
                    <a:pt x="594613" y="47243"/>
                  </a:moveTo>
                  <a:lnTo>
                    <a:pt x="585215" y="47243"/>
                  </a:lnTo>
                  <a:lnTo>
                    <a:pt x="585215" y="368808"/>
                  </a:lnTo>
                  <a:lnTo>
                    <a:pt x="594613" y="368808"/>
                  </a:lnTo>
                  <a:lnTo>
                    <a:pt x="594613" y="472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319520" y="5815076"/>
            <a:ext cx="430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orbel"/>
                <a:cs typeface="Corbel"/>
              </a:rPr>
              <a:t>3</a:t>
            </a:r>
            <a:r>
              <a:rPr spc="-5" dirty="0">
                <a:latin typeface="Corbel"/>
                <a:cs typeface="Corbel"/>
              </a:rPr>
              <a:t>0</a:t>
            </a:r>
            <a:r>
              <a:rPr dirty="0">
                <a:latin typeface="Corbel"/>
                <a:cs typeface="Corbel"/>
              </a:rPr>
              <a:t>%</a:t>
            </a:r>
            <a:endParaRPr>
              <a:latin typeface="Corbel"/>
              <a:cs typeface="Corbe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1747" y="5701287"/>
            <a:ext cx="631190" cy="416559"/>
          </a:xfrm>
          <a:custGeom>
            <a:avLst/>
            <a:gdLst/>
            <a:ahLst/>
            <a:cxnLst/>
            <a:rect l="l" t="t" r="r" b="b"/>
            <a:pathLst>
              <a:path w="631189" h="416560">
                <a:moveTo>
                  <a:pt x="607313" y="0"/>
                </a:moveTo>
                <a:lnTo>
                  <a:pt x="23622" y="0"/>
                </a:lnTo>
                <a:lnTo>
                  <a:pt x="14412" y="1856"/>
                </a:lnTo>
                <a:lnTo>
                  <a:pt x="6905" y="6919"/>
                </a:lnTo>
                <a:lnTo>
                  <a:pt x="1851" y="14428"/>
                </a:lnTo>
                <a:lnTo>
                  <a:pt x="0" y="23621"/>
                </a:lnTo>
                <a:lnTo>
                  <a:pt x="0" y="392429"/>
                </a:lnTo>
                <a:lnTo>
                  <a:pt x="1851" y="401623"/>
                </a:lnTo>
                <a:lnTo>
                  <a:pt x="6905" y="409132"/>
                </a:lnTo>
                <a:lnTo>
                  <a:pt x="14412" y="414195"/>
                </a:lnTo>
                <a:lnTo>
                  <a:pt x="23622" y="416051"/>
                </a:lnTo>
                <a:lnTo>
                  <a:pt x="607313" y="416051"/>
                </a:lnTo>
                <a:lnTo>
                  <a:pt x="616523" y="414195"/>
                </a:lnTo>
                <a:lnTo>
                  <a:pt x="624030" y="409132"/>
                </a:lnTo>
                <a:lnTo>
                  <a:pt x="629084" y="401623"/>
                </a:lnTo>
                <a:lnTo>
                  <a:pt x="630936" y="392429"/>
                </a:lnTo>
                <a:lnTo>
                  <a:pt x="630936" y="387705"/>
                </a:lnTo>
                <a:lnTo>
                  <a:pt x="28321" y="387705"/>
                </a:lnTo>
                <a:lnTo>
                  <a:pt x="28321" y="28346"/>
                </a:lnTo>
                <a:lnTo>
                  <a:pt x="630936" y="28346"/>
                </a:lnTo>
                <a:lnTo>
                  <a:pt x="630936" y="23621"/>
                </a:lnTo>
                <a:lnTo>
                  <a:pt x="629084" y="14428"/>
                </a:lnTo>
                <a:lnTo>
                  <a:pt x="624030" y="6919"/>
                </a:lnTo>
                <a:lnTo>
                  <a:pt x="616523" y="1856"/>
                </a:lnTo>
                <a:lnTo>
                  <a:pt x="607313" y="0"/>
                </a:lnTo>
                <a:close/>
              </a:path>
              <a:path w="631189" h="416560">
                <a:moveTo>
                  <a:pt x="630936" y="28346"/>
                </a:moveTo>
                <a:lnTo>
                  <a:pt x="602614" y="28346"/>
                </a:lnTo>
                <a:lnTo>
                  <a:pt x="602614" y="387705"/>
                </a:lnTo>
                <a:lnTo>
                  <a:pt x="630936" y="387705"/>
                </a:lnTo>
                <a:lnTo>
                  <a:pt x="630936" y="28346"/>
                </a:lnTo>
                <a:close/>
              </a:path>
              <a:path w="631189" h="416560">
                <a:moveTo>
                  <a:pt x="593089" y="37795"/>
                </a:moveTo>
                <a:lnTo>
                  <a:pt x="37846" y="37795"/>
                </a:lnTo>
                <a:lnTo>
                  <a:pt x="37846" y="378256"/>
                </a:lnTo>
                <a:lnTo>
                  <a:pt x="593089" y="378256"/>
                </a:lnTo>
                <a:lnTo>
                  <a:pt x="593089" y="368807"/>
                </a:lnTo>
                <a:lnTo>
                  <a:pt x="47243" y="368807"/>
                </a:lnTo>
                <a:lnTo>
                  <a:pt x="47243" y="47243"/>
                </a:lnTo>
                <a:lnTo>
                  <a:pt x="593089" y="47243"/>
                </a:lnTo>
                <a:lnTo>
                  <a:pt x="593089" y="37795"/>
                </a:lnTo>
                <a:close/>
              </a:path>
              <a:path w="631189" h="416560">
                <a:moveTo>
                  <a:pt x="593089" y="47243"/>
                </a:moveTo>
                <a:lnTo>
                  <a:pt x="583691" y="47243"/>
                </a:lnTo>
                <a:lnTo>
                  <a:pt x="583691" y="368807"/>
                </a:lnTo>
                <a:lnTo>
                  <a:pt x="593089" y="368807"/>
                </a:lnTo>
                <a:lnTo>
                  <a:pt x="593089" y="4724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43350" y="5743143"/>
            <a:ext cx="440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5" dirty="0">
                <a:latin typeface="Corbel"/>
                <a:cs typeface="Corbel"/>
              </a:rPr>
              <a:t>2</a:t>
            </a:r>
            <a:r>
              <a:rPr spc="-5" dirty="0">
                <a:latin typeface="Corbel"/>
                <a:cs typeface="Corbel"/>
              </a:rPr>
              <a:t>0</a:t>
            </a:r>
            <a:r>
              <a:rPr dirty="0">
                <a:latin typeface="Corbel"/>
                <a:cs typeface="Corbel"/>
              </a:rPr>
              <a:t>%</a:t>
            </a:r>
            <a:endParaRPr>
              <a:latin typeface="Corbel"/>
              <a:cs typeface="Corbe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92470" y="2051307"/>
            <a:ext cx="1199515" cy="970915"/>
          </a:xfrm>
          <a:custGeom>
            <a:avLst/>
            <a:gdLst/>
            <a:ahLst/>
            <a:cxnLst/>
            <a:rect l="l" t="t" r="r" b="b"/>
            <a:pathLst>
              <a:path w="1199514" h="970914">
                <a:moveTo>
                  <a:pt x="1175766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947166"/>
                </a:lnTo>
                <a:lnTo>
                  <a:pt x="1851" y="956375"/>
                </a:lnTo>
                <a:lnTo>
                  <a:pt x="6905" y="963882"/>
                </a:lnTo>
                <a:lnTo>
                  <a:pt x="14412" y="968936"/>
                </a:lnTo>
                <a:lnTo>
                  <a:pt x="23622" y="970788"/>
                </a:lnTo>
                <a:lnTo>
                  <a:pt x="1175766" y="970788"/>
                </a:lnTo>
                <a:lnTo>
                  <a:pt x="1184975" y="968936"/>
                </a:lnTo>
                <a:lnTo>
                  <a:pt x="1192482" y="963882"/>
                </a:lnTo>
                <a:lnTo>
                  <a:pt x="1197536" y="956375"/>
                </a:lnTo>
                <a:lnTo>
                  <a:pt x="1199388" y="947166"/>
                </a:lnTo>
                <a:lnTo>
                  <a:pt x="1199388" y="942467"/>
                </a:lnTo>
                <a:lnTo>
                  <a:pt x="28321" y="942467"/>
                </a:lnTo>
                <a:lnTo>
                  <a:pt x="28321" y="28321"/>
                </a:lnTo>
                <a:lnTo>
                  <a:pt x="1199388" y="28321"/>
                </a:lnTo>
                <a:lnTo>
                  <a:pt x="1199388" y="23622"/>
                </a:lnTo>
                <a:lnTo>
                  <a:pt x="1197536" y="14412"/>
                </a:lnTo>
                <a:lnTo>
                  <a:pt x="1192482" y="6905"/>
                </a:lnTo>
                <a:lnTo>
                  <a:pt x="1184975" y="1851"/>
                </a:lnTo>
                <a:lnTo>
                  <a:pt x="1175766" y="0"/>
                </a:lnTo>
                <a:close/>
              </a:path>
              <a:path w="1199514" h="970914">
                <a:moveTo>
                  <a:pt x="1199388" y="28321"/>
                </a:moveTo>
                <a:lnTo>
                  <a:pt x="1171067" y="28321"/>
                </a:lnTo>
                <a:lnTo>
                  <a:pt x="1171067" y="942467"/>
                </a:lnTo>
                <a:lnTo>
                  <a:pt x="1199388" y="942467"/>
                </a:lnTo>
                <a:lnTo>
                  <a:pt x="1199388" y="28321"/>
                </a:lnTo>
                <a:close/>
              </a:path>
              <a:path w="1199514" h="970914">
                <a:moveTo>
                  <a:pt x="1161542" y="37846"/>
                </a:moveTo>
                <a:lnTo>
                  <a:pt x="37846" y="37846"/>
                </a:lnTo>
                <a:lnTo>
                  <a:pt x="37846" y="932942"/>
                </a:lnTo>
                <a:lnTo>
                  <a:pt x="1161542" y="932942"/>
                </a:lnTo>
                <a:lnTo>
                  <a:pt x="1161542" y="923544"/>
                </a:lnTo>
                <a:lnTo>
                  <a:pt x="47244" y="923544"/>
                </a:lnTo>
                <a:lnTo>
                  <a:pt x="47244" y="47244"/>
                </a:lnTo>
                <a:lnTo>
                  <a:pt x="1161542" y="47244"/>
                </a:lnTo>
                <a:lnTo>
                  <a:pt x="1161542" y="37846"/>
                </a:lnTo>
                <a:close/>
              </a:path>
              <a:path w="1199514" h="970914">
                <a:moveTo>
                  <a:pt x="1161542" y="47244"/>
                </a:moveTo>
                <a:lnTo>
                  <a:pt x="1152144" y="47244"/>
                </a:lnTo>
                <a:lnTo>
                  <a:pt x="1152144" y="923544"/>
                </a:lnTo>
                <a:lnTo>
                  <a:pt x="1161542" y="923544"/>
                </a:lnTo>
                <a:lnTo>
                  <a:pt x="1161542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05954" y="2091944"/>
            <a:ext cx="7734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15" dirty="0">
                <a:latin typeface="Corbel"/>
                <a:cs typeface="Corbel"/>
              </a:rPr>
              <a:t>50%</a:t>
            </a:r>
            <a:endParaRPr>
              <a:latin typeface="Corbel"/>
              <a:cs typeface="Corbel"/>
            </a:endParaRPr>
          </a:p>
          <a:p>
            <a:pPr marL="12065" marR="5080" indent="-1905" algn="ctr"/>
            <a:r>
              <a:rPr dirty="0">
                <a:latin typeface="Corbel"/>
                <a:cs typeface="Corbel"/>
              </a:rPr>
              <a:t>On </a:t>
            </a:r>
            <a:r>
              <a:rPr spc="-5" dirty="0">
                <a:latin typeface="Corbel"/>
                <a:cs typeface="Corbel"/>
              </a:rPr>
              <a:t>the </a:t>
            </a:r>
            <a:r>
              <a:rPr dirty="0">
                <a:latin typeface="Corbel"/>
                <a:cs typeface="Corbel"/>
              </a:rPr>
              <a:t> left side</a:t>
            </a:r>
            <a:endParaRPr>
              <a:latin typeface="Corbel"/>
              <a:cs typeface="Corbe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38114" y="6143524"/>
            <a:ext cx="1091565" cy="417830"/>
          </a:xfrm>
          <a:custGeom>
            <a:avLst/>
            <a:gdLst/>
            <a:ahLst/>
            <a:cxnLst/>
            <a:rect l="l" t="t" r="r" b="b"/>
            <a:pathLst>
              <a:path w="1091564" h="417829">
                <a:moveTo>
                  <a:pt x="1067562" y="0"/>
                </a:moveTo>
                <a:lnTo>
                  <a:pt x="23622" y="0"/>
                </a:lnTo>
                <a:lnTo>
                  <a:pt x="14412" y="1856"/>
                </a:lnTo>
                <a:lnTo>
                  <a:pt x="6905" y="6919"/>
                </a:lnTo>
                <a:lnTo>
                  <a:pt x="1851" y="14428"/>
                </a:lnTo>
                <a:lnTo>
                  <a:pt x="0" y="23622"/>
                </a:lnTo>
                <a:lnTo>
                  <a:pt x="0" y="393952"/>
                </a:lnTo>
                <a:lnTo>
                  <a:pt x="1851" y="403147"/>
                </a:lnTo>
                <a:lnTo>
                  <a:pt x="6905" y="410655"/>
                </a:lnTo>
                <a:lnTo>
                  <a:pt x="14412" y="415717"/>
                </a:lnTo>
                <a:lnTo>
                  <a:pt x="23622" y="417574"/>
                </a:lnTo>
                <a:lnTo>
                  <a:pt x="1067562" y="417574"/>
                </a:lnTo>
                <a:lnTo>
                  <a:pt x="1076771" y="415717"/>
                </a:lnTo>
                <a:lnTo>
                  <a:pt x="1084278" y="410655"/>
                </a:lnTo>
                <a:lnTo>
                  <a:pt x="1089332" y="403147"/>
                </a:lnTo>
                <a:lnTo>
                  <a:pt x="1091184" y="393952"/>
                </a:lnTo>
                <a:lnTo>
                  <a:pt x="1091184" y="389228"/>
                </a:lnTo>
                <a:lnTo>
                  <a:pt x="28321" y="389228"/>
                </a:lnTo>
                <a:lnTo>
                  <a:pt x="28321" y="28346"/>
                </a:lnTo>
                <a:lnTo>
                  <a:pt x="1091184" y="28346"/>
                </a:lnTo>
                <a:lnTo>
                  <a:pt x="1091184" y="23622"/>
                </a:lnTo>
                <a:lnTo>
                  <a:pt x="1089332" y="14428"/>
                </a:lnTo>
                <a:lnTo>
                  <a:pt x="1084278" y="6919"/>
                </a:lnTo>
                <a:lnTo>
                  <a:pt x="1076771" y="1856"/>
                </a:lnTo>
                <a:lnTo>
                  <a:pt x="1067562" y="0"/>
                </a:lnTo>
                <a:close/>
              </a:path>
              <a:path w="1091564" h="417829">
                <a:moveTo>
                  <a:pt x="1091184" y="28346"/>
                </a:moveTo>
                <a:lnTo>
                  <a:pt x="1062863" y="28346"/>
                </a:lnTo>
                <a:lnTo>
                  <a:pt x="1062863" y="389228"/>
                </a:lnTo>
                <a:lnTo>
                  <a:pt x="1091184" y="389228"/>
                </a:lnTo>
                <a:lnTo>
                  <a:pt x="1091184" y="28346"/>
                </a:lnTo>
                <a:close/>
              </a:path>
              <a:path w="1091564" h="417829">
                <a:moveTo>
                  <a:pt x="1053338" y="37795"/>
                </a:moveTo>
                <a:lnTo>
                  <a:pt x="37846" y="37795"/>
                </a:lnTo>
                <a:lnTo>
                  <a:pt x="37846" y="379779"/>
                </a:lnTo>
                <a:lnTo>
                  <a:pt x="1053338" y="379779"/>
                </a:lnTo>
                <a:lnTo>
                  <a:pt x="1053338" y="370329"/>
                </a:lnTo>
                <a:lnTo>
                  <a:pt x="47244" y="370329"/>
                </a:lnTo>
                <a:lnTo>
                  <a:pt x="47244" y="47244"/>
                </a:lnTo>
                <a:lnTo>
                  <a:pt x="1053338" y="47244"/>
                </a:lnTo>
                <a:lnTo>
                  <a:pt x="1053338" y="37795"/>
                </a:lnTo>
                <a:close/>
              </a:path>
              <a:path w="1091564" h="417829">
                <a:moveTo>
                  <a:pt x="1053338" y="47244"/>
                </a:moveTo>
                <a:lnTo>
                  <a:pt x="1043939" y="47244"/>
                </a:lnTo>
                <a:lnTo>
                  <a:pt x="1043939" y="370329"/>
                </a:lnTo>
                <a:lnTo>
                  <a:pt x="1053338" y="370329"/>
                </a:lnTo>
                <a:lnTo>
                  <a:pt x="1053338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950836" y="6209011"/>
            <a:ext cx="9788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heel</a:t>
            </a:r>
          </a:p>
        </p:txBody>
      </p:sp>
      <p:sp>
        <p:nvSpPr>
          <p:cNvPr id="31" name="object 31"/>
          <p:cNvSpPr/>
          <p:nvPr/>
        </p:nvSpPr>
        <p:spPr>
          <a:xfrm>
            <a:off x="2102395" y="5737087"/>
            <a:ext cx="2014855" cy="417830"/>
          </a:xfrm>
          <a:custGeom>
            <a:avLst/>
            <a:gdLst/>
            <a:ahLst/>
            <a:cxnLst/>
            <a:rect l="l" t="t" r="r" b="b"/>
            <a:pathLst>
              <a:path w="2014855" h="417829">
                <a:moveTo>
                  <a:pt x="1991106" y="0"/>
                </a:moveTo>
                <a:lnTo>
                  <a:pt x="23621" y="0"/>
                </a:lnTo>
                <a:lnTo>
                  <a:pt x="14428" y="1856"/>
                </a:lnTo>
                <a:lnTo>
                  <a:pt x="6919" y="6919"/>
                </a:lnTo>
                <a:lnTo>
                  <a:pt x="1856" y="14428"/>
                </a:lnTo>
                <a:lnTo>
                  <a:pt x="0" y="23622"/>
                </a:lnTo>
                <a:lnTo>
                  <a:pt x="0" y="393952"/>
                </a:lnTo>
                <a:lnTo>
                  <a:pt x="1856" y="403147"/>
                </a:lnTo>
                <a:lnTo>
                  <a:pt x="6919" y="410655"/>
                </a:lnTo>
                <a:lnTo>
                  <a:pt x="14428" y="415717"/>
                </a:lnTo>
                <a:lnTo>
                  <a:pt x="23621" y="417574"/>
                </a:lnTo>
                <a:lnTo>
                  <a:pt x="1991106" y="417574"/>
                </a:lnTo>
                <a:lnTo>
                  <a:pt x="2000315" y="415717"/>
                </a:lnTo>
                <a:lnTo>
                  <a:pt x="2007822" y="410655"/>
                </a:lnTo>
                <a:lnTo>
                  <a:pt x="2012876" y="403147"/>
                </a:lnTo>
                <a:lnTo>
                  <a:pt x="2014728" y="393952"/>
                </a:lnTo>
                <a:lnTo>
                  <a:pt x="2014728" y="389228"/>
                </a:lnTo>
                <a:lnTo>
                  <a:pt x="28346" y="389228"/>
                </a:lnTo>
                <a:lnTo>
                  <a:pt x="28346" y="28346"/>
                </a:lnTo>
                <a:lnTo>
                  <a:pt x="2014728" y="28346"/>
                </a:lnTo>
                <a:lnTo>
                  <a:pt x="2014728" y="23622"/>
                </a:lnTo>
                <a:lnTo>
                  <a:pt x="2012876" y="14428"/>
                </a:lnTo>
                <a:lnTo>
                  <a:pt x="2007822" y="6919"/>
                </a:lnTo>
                <a:lnTo>
                  <a:pt x="2000315" y="1856"/>
                </a:lnTo>
                <a:lnTo>
                  <a:pt x="1991106" y="0"/>
                </a:lnTo>
                <a:close/>
              </a:path>
              <a:path w="2014855" h="417829">
                <a:moveTo>
                  <a:pt x="2014728" y="28346"/>
                </a:moveTo>
                <a:lnTo>
                  <a:pt x="1986407" y="28346"/>
                </a:lnTo>
                <a:lnTo>
                  <a:pt x="1986407" y="389228"/>
                </a:lnTo>
                <a:lnTo>
                  <a:pt x="2014728" y="389228"/>
                </a:lnTo>
                <a:lnTo>
                  <a:pt x="2014728" y="28346"/>
                </a:lnTo>
                <a:close/>
              </a:path>
              <a:path w="2014855" h="417829">
                <a:moveTo>
                  <a:pt x="1976882" y="37795"/>
                </a:moveTo>
                <a:lnTo>
                  <a:pt x="37795" y="37795"/>
                </a:lnTo>
                <a:lnTo>
                  <a:pt x="37795" y="379779"/>
                </a:lnTo>
                <a:lnTo>
                  <a:pt x="1976882" y="379779"/>
                </a:lnTo>
                <a:lnTo>
                  <a:pt x="1976882" y="370329"/>
                </a:lnTo>
                <a:lnTo>
                  <a:pt x="47243" y="370329"/>
                </a:lnTo>
                <a:lnTo>
                  <a:pt x="47243" y="47244"/>
                </a:lnTo>
                <a:lnTo>
                  <a:pt x="1976882" y="47244"/>
                </a:lnTo>
                <a:lnTo>
                  <a:pt x="1976882" y="37795"/>
                </a:lnTo>
                <a:close/>
              </a:path>
              <a:path w="2014855" h="417829">
                <a:moveTo>
                  <a:pt x="1976882" y="47244"/>
                </a:moveTo>
                <a:lnTo>
                  <a:pt x="1967484" y="47244"/>
                </a:lnTo>
                <a:lnTo>
                  <a:pt x="1967484" y="370329"/>
                </a:lnTo>
                <a:lnTo>
                  <a:pt x="1976882" y="370329"/>
                </a:lnTo>
                <a:lnTo>
                  <a:pt x="1976882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137666" y="5790852"/>
            <a:ext cx="179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ball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foot</a:t>
            </a:r>
          </a:p>
        </p:txBody>
      </p:sp>
      <p:sp>
        <p:nvSpPr>
          <p:cNvPr id="33" name="object 33"/>
          <p:cNvSpPr/>
          <p:nvPr/>
        </p:nvSpPr>
        <p:spPr>
          <a:xfrm>
            <a:off x="1536194" y="3"/>
            <a:ext cx="3049905" cy="520065"/>
          </a:xfrm>
          <a:custGeom>
            <a:avLst/>
            <a:gdLst/>
            <a:ahLst/>
            <a:cxnLst/>
            <a:rect l="l" t="t" r="r" b="b"/>
            <a:pathLst>
              <a:path w="3049905" h="520065">
                <a:moveTo>
                  <a:pt x="28346" y="0"/>
                </a:moveTo>
                <a:lnTo>
                  <a:pt x="0" y="0"/>
                </a:lnTo>
                <a:lnTo>
                  <a:pt x="0" y="496062"/>
                </a:lnTo>
                <a:lnTo>
                  <a:pt x="1856" y="505271"/>
                </a:lnTo>
                <a:lnTo>
                  <a:pt x="6918" y="512778"/>
                </a:lnTo>
                <a:lnTo>
                  <a:pt x="14427" y="517832"/>
                </a:lnTo>
                <a:lnTo>
                  <a:pt x="23622" y="519684"/>
                </a:lnTo>
                <a:lnTo>
                  <a:pt x="3025902" y="519684"/>
                </a:lnTo>
                <a:lnTo>
                  <a:pt x="3035111" y="517832"/>
                </a:lnTo>
                <a:lnTo>
                  <a:pt x="3042618" y="512778"/>
                </a:lnTo>
                <a:lnTo>
                  <a:pt x="3047672" y="505271"/>
                </a:lnTo>
                <a:lnTo>
                  <a:pt x="3049524" y="496062"/>
                </a:lnTo>
                <a:lnTo>
                  <a:pt x="3049524" y="491363"/>
                </a:lnTo>
                <a:lnTo>
                  <a:pt x="28346" y="491363"/>
                </a:lnTo>
                <a:lnTo>
                  <a:pt x="28346" y="0"/>
                </a:lnTo>
                <a:close/>
              </a:path>
              <a:path w="3049905" h="520065">
                <a:moveTo>
                  <a:pt x="3049524" y="0"/>
                </a:moveTo>
                <a:lnTo>
                  <a:pt x="3021203" y="0"/>
                </a:lnTo>
                <a:lnTo>
                  <a:pt x="3021203" y="491363"/>
                </a:lnTo>
                <a:lnTo>
                  <a:pt x="3049524" y="491363"/>
                </a:lnTo>
                <a:lnTo>
                  <a:pt x="3049524" y="0"/>
                </a:lnTo>
                <a:close/>
              </a:path>
              <a:path w="3049905" h="520065">
                <a:moveTo>
                  <a:pt x="47244" y="0"/>
                </a:moveTo>
                <a:lnTo>
                  <a:pt x="37795" y="0"/>
                </a:lnTo>
                <a:lnTo>
                  <a:pt x="37795" y="481838"/>
                </a:lnTo>
                <a:lnTo>
                  <a:pt x="3011678" y="481838"/>
                </a:lnTo>
                <a:lnTo>
                  <a:pt x="3011678" y="472439"/>
                </a:lnTo>
                <a:lnTo>
                  <a:pt x="47244" y="472439"/>
                </a:lnTo>
                <a:lnTo>
                  <a:pt x="47244" y="0"/>
                </a:lnTo>
                <a:close/>
              </a:path>
              <a:path w="3049905" h="520065">
                <a:moveTo>
                  <a:pt x="3011678" y="0"/>
                </a:moveTo>
                <a:lnTo>
                  <a:pt x="3002280" y="0"/>
                </a:lnTo>
                <a:lnTo>
                  <a:pt x="3002280" y="472439"/>
                </a:lnTo>
                <a:lnTo>
                  <a:pt x="3011678" y="472439"/>
                </a:lnTo>
                <a:lnTo>
                  <a:pt x="3011678" y="0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547277" y="33953"/>
            <a:ext cx="4333676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000" spc="-15" dirty="0"/>
              <a:t>Arches</a:t>
            </a:r>
            <a:r>
              <a:rPr sz="3000" spc="-20" dirty="0"/>
              <a:t> </a:t>
            </a:r>
            <a:r>
              <a:rPr sz="3000" spc="-5" dirty="0"/>
              <a:t>of</a:t>
            </a:r>
            <a:r>
              <a:rPr sz="3000" spc="-15" dirty="0"/>
              <a:t> </a:t>
            </a:r>
            <a:r>
              <a:rPr sz="3000" spc="-5" dirty="0"/>
              <a:t>the</a:t>
            </a:r>
            <a:r>
              <a:rPr sz="3000" spc="-20" dirty="0"/>
              <a:t> </a:t>
            </a:r>
            <a:r>
              <a:rPr sz="3000" dirty="0"/>
              <a:t>Foot</a:t>
            </a:r>
          </a:p>
        </p:txBody>
      </p:sp>
      <p:sp>
        <p:nvSpPr>
          <p:cNvPr id="35" name="object 35"/>
          <p:cNvSpPr/>
          <p:nvPr/>
        </p:nvSpPr>
        <p:spPr>
          <a:xfrm>
            <a:off x="1524000" y="550166"/>
            <a:ext cx="4380230" cy="970915"/>
          </a:xfrm>
          <a:custGeom>
            <a:avLst/>
            <a:gdLst/>
            <a:ahLst/>
            <a:cxnLst/>
            <a:rect l="l" t="t" r="r" b="b"/>
            <a:pathLst>
              <a:path w="4380230" h="970915">
                <a:moveTo>
                  <a:pt x="4356354" y="0"/>
                </a:moveTo>
                <a:lnTo>
                  <a:pt x="762" y="0"/>
                </a:lnTo>
                <a:lnTo>
                  <a:pt x="0" y="153"/>
                </a:lnTo>
                <a:lnTo>
                  <a:pt x="0" y="970634"/>
                </a:lnTo>
                <a:lnTo>
                  <a:pt x="762" y="970788"/>
                </a:lnTo>
                <a:lnTo>
                  <a:pt x="4356354" y="970788"/>
                </a:lnTo>
                <a:lnTo>
                  <a:pt x="4365563" y="968936"/>
                </a:lnTo>
                <a:lnTo>
                  <a:pt x="4373070" y="963882"/>
                </a:lnTo>
                <a:lnTo>
                  <a:pt x="4378124" y="956375"/>
                </a:lnTo>
                <a:lnTo>
                  <a:pt x="4379976" y="947165"/>
                </a:lnTo>
                <a:lnTo>
                  <a:pt x="4379976" y="942466"/>
                </a:lnTo>
                <a:lnTo>
                  <a:pt x="5486" y="942466"/>
                </a:lnTo>
                <a:lnTo>
                  <a:pt x="5486" y="28321"/>
                </a:lnTo>
                <a:lnTo>
                  <a:pt x="4379976" y="28321"/>
                </a:lnTo>
                <a:lnTo>
                  <a:pt x="4379976" y="23622"/>
                </a:lnTo>
                <a:lnTo>
                  <a:pt x="4378124" y="14412"/>
                </a:lnTo>
                <a:lnTo>
                  <a:pt x="4373070" y="6905"/>
                </a:lnTo>
                <a:lnTo>
                  <a:pt x="4365563" y="1851"/>
                </a:lnTo>
                <a:lnTo>
                  <a:pt x="4356354" y="0"/>
                </a:lnTo>
                <a:close/>
              </a:path>
              <a:path w="4380230" h="970915">
                <a:moveTo>
                  <a:pt x="4379976" y="28321"/>
                </a:moveTo>
                <a:lnTo>
                  <a:pt x="4351655" y="28321"/>
                </a:lnTo>
                <a:lnTo>
                  <a:pt x="4351655" y="942466"/>
                </a:lnTo>
                <a:lnTo>
                  <a:pt x="4379976" y="942466"/>
                </a:lnTo>
                <a:lnTo>
                  <a:pt x="4379976" y="28321"/>
                </a:lnTo>
                <a:close/>
              </a:path>
              <a:path w="4380230" h="970915">
                <a:moveTo>
                  <a:pt x="4342130" y="37846"/>
                </a:moveTo>
                <a:lnTo>
                  <a:pt x="14935" y="37846"/>
                </a:lnTo>
                <a:lnTo>
                  <a:pt x="14935" y="932941"/>
                </a:lnTo>
                <a:lnTo>
                  <a:pt x="4342130" y="932941"/>
                </a:lnTo>
                <a:lnTo>
                  <a:pt x="4342130" y="923544"/>
                </a:lnTo>
                <a:lnTo>
                  <a:pt x="24384" y="923544"/>
                </a:lnTo>
                <a:lnTo>
                  <a:pt x="24384" y="47244"/>
                </a:lnTo>
                <a:lnTo>
                  <a:pt x="4342130" y="47244"/>
                </a:lnTo>
                <a:lnTo>
                  <a:pt x="4342130" y="37846"/>
                </a:lnTo>
                <a:close/>
              </a:path>
              <a:path w="4380230" h="970915">
                <a:moveTo>
                  <a:pt x="4342130" y="47244"/>
                </a:moveTo>
                <a:lnTo>
                  <a:pt x="4332732" y="47244"/>
                </a:lnTo>
                <a:lnTo>
                  <a:pt x="4332732" y="923544"/>
                </a:lnTo>
                <a:lnTo>
                  <a:pt x="4342130" y="923544"/>
                </a:lnTo>
                <a:lnTo>
                  <a:pt x="4342130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796900" y="598170"/>
            <a:ext cx="3809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bones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foot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arranged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two</a:t>
            </a:r>
            <a:endParaRPr>
              <a:latin typeface="Times New Roman"/>
              <a:cs typeface="Times New Roman"/>
            </a:endParaRPr>
          </a:p>
          <a:p>
            <a:pPr marL="635" algn="ctr"/>
            <a:r>
              <a:rPr b="1" spc="-10" dirty="0">
                <a:latin typeface="Times New Roman"/>
                <a:cs typeface="Times New Roman"/>
              </a:rPr>
              <a:t>arches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that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are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held in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position</a:t>
            </a:r>
            <a:endParaRPr>
              <a:latin typeface="Times New Roman"/>
              <a:cs typeface="Times New Roman"/>
            </a:endParaRPr>
          </a:p>
          <a:p>
            <a:pPr marL="5715" algn="ctr"/>
            <a:r>
              <a:rPr dirty="0">
                <a:latin typeface="Times New Roman"/>
                <a:cs typeface="Times New Roman"/>
              </a:rPr>
              <a:t>by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ligaments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tendons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24000" y="1606299"/>
            <a:ext cx="3589020" cy="970915"/>
          </a:xfrm>
          <a:custGeom>
            <a:avLst/>
            <a:gdLst/>
            <a:ahLst/>
            <a:cxnLst/>
            <a:rect l="l" t="t" r="r" b="b"/>
            <a:pathLst>
              <a:path w="3589020" h="970914">
                <a:moveTo>
                  <a:pt x="3565398" y="0"/>
                </a:moveTo>
                <a:lnTo>
                  <a:pt x="762" y="0"/>
                </a:lnTo>
                <a:lnTo>
                  <a:pt x="0" y="153"/>
                </a:lnTo>
                <a:lnTo>
                  <a:pt x="0" y="970634"/>
                </a:lnTo>
                <a:lnTo>
                  <a:pt x="762" y="970788"/>
                </a:lnTo>
                <a:lnTo>
                  <a:pt x="3565398" y="970788"/>
                </a:lnTo>
                <a:lnTo>
                  <a:pt x="3574607" y="968936"/>
                </a:lnTo>
                <a:lnTo>
                  <a:pt x="3582114" y="963882"/>
                </a:lnTo>
                <a:lnTo>
                  <a:pt x="3587168" y="956375"/>
                </a:lnTo>
                <a:lnTo>
                  <a:pt x="3589020" y="947165"/>
                </a:lnTo>
                <a:lnTo>
                  <a:pt x="3589020" y="942466"/>
                </a:lnTo>
                <a:lnTo>
                  <a:pt x="5486" y="942466"/>
                </a:lnTo>
                <a:lnTo>
                  <a:pt x="5486" y="28320"/>
                </a:lnTo>
                <a:lnTo>
                  <a:pt x="3589020" y="28320"/>
                </a:lnTo>
                <a:lnTo>
                  <a:pt x="3589020" y="23621"/>
                </a:lnTo>
                <a:lnTo>
                  <a:pt x="3587168" y="14412"/>
                </a:lnTo>
                <a:lnTo>
                  <a:pt x="3582114" y="6905"/>
                </a:lnTo>
                <a:lnTo>
                  <a:pt x="3574607" y="1851"/>
                </a:lnTo>
                <a:lnTo>
                  <a:pt x="3565398" y="0"/>
                </a:lnTo>
                <a:close/>
              </a:path>
              <a:path w="3589020" h="970914">
                <a:moveTo>
                  <a:pt x="3589020" y="28320"/>
                </a:moveTo>
                <a:lnTo>
                  <a:pt x="3560699" y="28320"/>
                </a:lnTo>
                <a:lnTo>
                  <a:pt x="3560699" y="942466"/>
                </a:lnTo>
                <a:lnTo>
                  <a:pt x="3589020" y="942466"/>
                </a:lnTo>
                <a:lnTo>
                  <a:pt x="3589020" y="28320"/>
                </a:lnTo>
                <a:close/>
              </a:path>
              <a:path w="3589020" h="970914">
                <a:moveTo>
                  <a:pt x="3551174" y="37845"/>
                </a:moveTo>
                <a:lnTo>
                  <a:pt x="14935" y="37845"/>
                </a:lnTo>
                <a:lnTo>
                  <a:pt x="14935" y="932941"/>
                </a:lnTo>
                <a:lnTo>
                  <a:pt x="3551174" y="932941"/>
                </a:lnTo>
                <a:lnTo>
                  <a:pt x="3551174" y="923543"/>
                </a:lnTo>
                <a:lnTo>
                  <a:pt x="24384" y="923543"/>
                </a:lnTo>
                <a:lnTo>
                  <a:pt x="24384" y="47243"/>
                </a:lnTo>
                <a:lnTo>
                  <a:pt x="3551174" y="47243"/>
                </a:lnTo>
                <a:lnTo>
                  <a:pt x="3551174" y="37845"/>
                </a:lnTo>
                <a:close/>
              </a:path>
              <a:path w="3589020" h="970914">
                <a:moveTo>
                  <a:pt x="3551174" y="47243"/>
                </a:moveTo>
                <a:lnTo>
                  <a:pt x="3541776" y="47243"/>
                </a:lnTo>
                <a:lnTo>
                  <a:pt x="3541776" y="923543"/>
                </a:lnTo>
                <a:lnTo>
                  <a:pt x="3551174" y="923543"/>
                </a:lnTo>
                <a:lnTo>
                  <a:pt x="3551174" y="4724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644497" y="1654555"/>
            <a:ext cx="33210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 arches provide an ideal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distribution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body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weight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over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soft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hard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tissues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foot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24000" y="4343400"/>
            <a:ext cx="3084830" cy="693420"/>
          </a:xfrm>
          <a:custGeom>
            <a:avLst/>
            <a:gdLst/>
            <a:ahLst/>
            <a:cxnLst/>
            <a:rect l="l" t="t" r="r" b="b"/>
            <a:pathLst>
              <a:path w="3084830" h="693420">
                <a:moveTo>
                  <a:pt x="3060954" y="0"/>
                </a:moveTo>
                <a:lnTo>
                  <a:pt x="762" y="0"/>
                </a:lnTo>
                <a:lnTo>
                  <a:pt x="0" y="153"/>
                </a:lnTo>
                <a:lnTo>
                  <a:pt x="0" y="693266"/>
                </a:lnTo>
                <a:lnTo>
                  <a:pt x="762" y="693419"/>
                </a:lnTo>
                <a:lnTo>
                  <a:pt x="3060954" y="693419"/>
                </a:lnTo>
                <a:lnTo>
                  <a:pt x="3070163" y="691568"/>
                </a:lnTo>
                <a:lnTo>
                  <a:pt x="3077670" y="686514"/>
                </a:lnTo>
                <a:lnTo>
                  <a:pt x="3082724" y="679007"/>
                </a:lnTo>
                <a:lnTo>
                  <a:pt x="3084576" y="669798"/>
                </a:lnTo>
                <a:lnTo>
                  <a:pt x="3084576" y="665099"/>
                </a:lnTo>
                <a:lnTo>
                  <a:pt x="5486" y="665099"/>
                </a:lnTo>
                <a:lnTo>
                  <a:pt x="5486" y="28320"/>
                </a:lnTo>
                <a:lnTo>
                  <a:pt x="3084576" y="28320"/>
                </a:lnTo>
                <a:lnTo>
                  <a:pt x="3084576" y="23622"/>
                </a:lnTo>
                <a:lnTo>
                  <a:pt x="3082724" y="14412"/>
                </a:lnTo>
                <a:lnTo>
                  <a:pt x="3077670" y="6905"/>
                </a:lnTo>
                <a:lnTo>
                  <a:pt x="3070163" y="1851"/>
                </a:lnTo>
                <a:lnTo>
                  <a:pt x="3060954" y="0"/>
                </a:lnTo>
                <a:close/>
              </a:path>
              <a:path w="3084830" h="693420">
                <a:moveTo>
                  <a:pt x="3084576" y="28320"/>
                </a:moveTo>
                <a:lnTo>
                  <a:pt x="3056255" y="28320"/>
                </a:lnTo>
                <a:lnTo>
                  <a:pt x="3056255" y="665099"/>
                </a:lnTo>
                <a:lnTo>
                  <a:pt x="3084576" y="665099"/>
                </a:lnTo>
                <a:lnTo>
                  <a:pt x="3084576" y="28320"/>
                </a:lnTo>
                <a:close/>
              </a:path>
              <a:path w="3084830" h="693420">
                <a:moveTo>
                  <a:pt x="3046730" y="37845"/>
                </a:moveTo>
                <a:lnTo>
                  <a:pt x="14935" y="37845"/>
                </a:lnTo>
                <a:lnTo>
                  <a:pt x="14935" y="655574"/>
                </a:lnTo>
                <a:lnTo>
                  <a:pt x="3046730" y="655574"/>
                </a:lnTo>
                <a:lnTo>
                  <a:pt x="3046730" y="646176"/>
                </a:lnTo>
                <a:lnTo>
                  <a:pt x="24384" y="646176"/>
                </a:lnTo>
                <a:lnTo>
                  <a:pt x="24384" y="47243"/>
                </a:lnTo>
                <a:lnTo>
                  <a:pt x="3046730" y="47243"/>
                </a:lnTo>
                <a:lnTo>
                  <a:pt x="3046730" y="37845"/>
                </a:lnTo>
                <a:close/>
              </a:path>
              <a:path w="3084830" h="693420">
                <a:moveTo>
                  <a:pt x="3046730" y="47243"/>
                </a:moveTo>
                <a:lnTo>
                  <a:pt x="3037332" y="47243"/>
                </a:lnTo>
                <a:lnTo>
                  <a:pt x="3037332" y="646176"/>
                </a:lnTo>
                <a:lnTo>
                  <a:pt x="3046730" y="646176"/>
                </a:lnTo>
                <a:lnTo>
                  <a:pt x="3046730" y="4724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678028" y="2951229"/>
            <a:ext cx="332803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spcBef>
                <a:spcPts val="100"/>
              </a:spcBef>
            </a:pPr>
            <a:r>
              <a:rPr spc="-15" dirty="0">
                <a:latin typeface="Times New Roman"/>
                <a:cs typeface="Times New Roman"/>
              </a:rPr>
              <a:t>Normally,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ball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of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foot </a:t>
            </a:r>
            <a:r>
              <a:rPr dirty="0">
                <a:latin typeface="Times New Roman"/>
                <a:cs typeface="Times New Roman"/>
              </a:rPr>
              <a:t> carries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about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40%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weight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heel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carries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about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60%.</a:t>
            </a:r>
            <a:endParaRPr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95885">
              <a:spcBef>
                <a:spcPts val="5"/>
              </a:spcBef>
            </a:pPr>
            <a:r>
              <a:rPr spc="-15" dirty="0">
                <a:latin typeface="Times New Roman"/>
                <a:cs typeface="Times New Roman"/>
              </a:rPr>
              <a:t>Usually,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arches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fully</a:t>
            </a:r>
            <a:endParaRPr>
              <a:latin typeface="Times New Roman"/>
              <a:cs typeface="Times New Roman"/>
            </a:endParaRPr>
          </a:p>
          <a:p>
            <a:pPr marL="137160"/>
            <a:r>
              <a:rPr dirty="0">
                <a:latin typeface="Times New Roman"/>
                <a:cs typeface="Times New Roman"/>
              </a:rPr>
              <a:t>developed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age</a:t>
            </a:r>
            <a:r>
              <a:rPr spc="-5" dirty="0">
                <a:latin typeface="Times New Roman"/>
                <a:cs typeface="Times New Roman"/>
              </a:rPr>
              <a:t> 12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13.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590412" y="780418"/>
            <a:ext cx="1035685" cy="598805"/>
            <a:chOff x="6066409" y="780415"/>
            <a:chExt cx="1035685" cy="598805"/>
          </a:xfrm>
        </p:grpSpPr>
        <p:sp>
          <p:nvSpPr>
            <p:cNvPr id="42" name="object 42"/>
            <p:cNvSpPr/>
            <p:nvPr/>
          </p:nvSpPr>
          <p:spPr>
            <a:xfrm>
              <a:off x="6099810" y="837438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40">
                  <a:moveTo>
                    <a:pt x="242315" y="0"/>
                  </a:moveTo>
                  <a:lnTo>
                    <a:pt x="0" y="242315"/>
                  </a:lnTo>
                  <a:lnTo>
                    <a:pt x="242315" y="484632"/>
                  </a:lnTo>
                  <a:lnTo>
                    <a:pt x="242315" y="363474"/>
                  </a:lnTo>
                  <a:lnTo>
                    <a:pt x="978408" y="363474"/>
                  </a:lnTo>
                  <a:lnTo>
                    <a:pt x="978408" y="121158"/>
                  </a:lnTo>
                  <a:lnTo>
                    <a:pt x="242315" y="121158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66409" y="780415"/>
              <a:ext cx="1035685" cy="598805"/>
            </a:xfrm>
            <a:custGeom>
              <a:avLst/>
              <a:gdLst/>
              <a:ahLst/>
              <a:cxnLst/>
              <a:rect l="l" t="t" r="r" b="b"/>
              <a:pathLst>
                <a:path w="1035684" h="598805">
                  <a:moveTo>
                    <a:pt x="299338" y="0"/>
                  </a:moveTo>
                  <a:lnTo>
                    <a:pt x="0" y="299338"/>
                  </a:lnTo>
                  <a:lnTo>
                    <a:pt x="299338" y="598677"/>
                  </a:lnTo>
                  <a:lnTo>
                    <a:pt x="299338" y="530225"/>
                  </a:lnTo>
                  <a:lnTo>
                    <a:pt x="271017" y="530225"/>
                  </a:lnTo>
                  <a:lnTo>
                    <a:pt x="40131" y="299338"/>
                  </a:lnTo>
                  <a:lnTo>
                    <a:pt x="271017" y="68452"/>
                  </a:lnTo>
                  <a:lnTo>
                    <a:pt x="299338" y="68452"/>
                  </a:lnTo>
                  <a:lnTo>
                    <a:pt x="299338" y="0"/>
                  </a:lnTo>
                  <a:close/>
                </a:path>
                <a:path w="1035684" h="598805">
                  <a:moveTo>
                    <a:pt x="299338" y="68452"/>
                  </a:moveTo>
                  <a:lnTo>
                    <a:pt x="271017" y="68452"/>
                  </a:lnTo>
                  <a:lnTo>
                    <a:pt x="271017" y="182880"/>
                  </a:lnTo>
                  <a:lnTo>
                    <a:pt x="1007110" y="182880"/>
                  </a:lnTo>
                  <a:lnTo>
                    <a:pt x="1007110" y="415798"/>
                  </a:lnTo>
                  <a:lnTo>
                    <a:pt x="271017" y="415798"/>
                  </a:lnTo>
                  <a:lnTo>
                    <a:pt x="271017" y="530225"/>
                  </a:lnTo>
                  <a:lnTo>
                    <a:pt x="299338" y="530225"/>
                  </a:lnTo>
                  <a:lnTo>
                    <a:pt x="299338" y="444119"/>
                  </a:lnTo>
                  <a:lnTo>
                    <a:pt x="1035431" y="444119"/>
                  </a:lnTo>
                  <a:lnTo>
                    <a:pt x="1035431" y="154559"/>
                  </a:lnTo>
                  <a:lnTo>
                    <a:pt x="299338" y="154559"/>
                  </a:lnTo>
                  <a:lnTo>
                    <a:pt x="299338" y="68452"/>
                  </a:lnTo>
                  <a:close/>
                </a:path>
                <a:path w="1035684" h="598805">
                  <a:moveTo>
                    <a:pt x="261492" y="91186"/>
                  </a:moveTo>
                  <a:lnTo>
                    <a:pt x="53466" y="299338"/>
                  </a:lnTo>
                  <a:lnTo>
                    <a:pt x="261492" y="507492"/>
                  </a:lnTo>
                  <a:lnTo>
                    <a:pt x="261492" y="484632"/>
                  </a:lnTo>
                  <a:lnTo>
                    <a:pt x="252094" y="484632"/>
                  </a:lnTo>
                  <a:lnTo>
                    <a:pt x="66801" y="299338"/>
                  </a:lnTo>
                  <a:lnTo>
                    <a:pt x="252094" y="114046"/>
                  </a:lnTo>
                  <a:lnTo>
                    <a:pt x="261492" y="114046"/>
                  </a:lnTo>
                  <a:lnTo>
                    <a:pt x="261492" y="91186"/>
                  </a:lnTo>
                  <a:close/>
                </a:path>
                <a:path w="1035684" h="598805">
                  <a:moveTo>
                    <a:pt x="261492" y="114046"/>
                  </a:moveTo>
                  <a:lnTo>
                    <a:pt x="252094" y="114046"/>
                  </a:lnTo>
                  <a:lnTo>
                    <a:pt x="252094" y="201802"/>
                  </a:lnTo>
                  <a:lnTo>
                    <a:pt x="988187" y="201802"/>
                  </a:lnTo>
                  <a:lnTo>
                    <a:pt x="988187" y="396875"/>
                  </a:lnTo>
                  <a:lnTo>
                    <a:pt x="252094" y="396875"/>
                  </a:lnTo>
                  <a:lnTo>
                    <a:pt x="252094" y="484632"/>
                  </a:lnTo>
                  <a:lnTo>
                    <a:pt x="261492" y="484632"/>
                  </a:lnTo>
                  <a:lnTo>
                    <a:pt x="261492" y="406273"/>
                  </a:lnTo>
                  <a:lnTo>
                    <a:pt x="997585" y="406273"/>
                  </a:lnTo>
                  <a:lnTo>
                    <a:pt x="997585" y="192405"/>
                  </a:lnTo>
                  <a:lnTo>
                    <a:pt x="261492" y="192405"/>
                  </a:lnTo>
                  <a:lnTo>
                    <a:pt x="261492" y="114046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5871" y="735027"/>
            <a:ext cx="7505065" cy="1006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1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Arches</a:t>
            </a:r>
            <a:r>
              <a:rPr sz="2800" b="1" spc="-5" dirty="0">
                <a:latin typeface="Times New Roman"/>
                <a:cs typeface="Times New Roman"/>
              </a:rPr>
              <a:t> of the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Foot</a:t>
            </a:r>
            <a:endParaRPr sz="2800">
              <a:latin typeface="Times New Roman"/>
              <a:cs typeface="Times New Roman"/>
            </a:endParaRPr>
          </a:p>
          <a:p>
            <a:pPr marL="65405" marR="5080" indent="-53340">
              <a:spcBef>
                <a:spcPts val="45"/>
              </a:spcBef>
            </a:pP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segmented</a:t>
            </a:r>
            <a:r>
              <a:rPr dirty="0">
                <a:latin typeface="Times New Roman"/>
                <a:cs typeface="Times New Roman"/>
              </a:rPr>
              <a:t> structure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hold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 weight only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-5" dirty="0">
                <a:latin typeface="Times New Roman"/>
                <a:cs typeface="Times New Roman"/>
              </a:rPr>
              <a:t> 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built in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form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an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arch.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foot </a:t>
            </a:r>
            <a:r>
              <a:rPr spc="-5" dirty="0">
                <a:latin typeface="Times New Roman"/>
                <a:cs typeface="Times New Roman"/>
              </a:rPr>
              <a:t>has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three </a:t>
            </a:r>
            <a:r>
              <a:rPr spc="-5" dirty="0">
                <a:latin typeface="Times New Roman"/>
                <a:cs typeface="Times New Roman"/>
              </a:rPr>
              <a:t>such</a:t>
            </a:r>
            <a:r>
              <a:rPr dirty="0">
                <a:latin typeface="Times New Roman"/>
                <a:cs typeface="Times New Roman"/>
              </a:rPr>
              <a:t> arches: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3603863"/>
            <a:ext cx="6731508" cy="25923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6847" y="2777922"/>
            <a:ext cx="7669562" cy="7061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72639" y="2812160"/>
            <a:ext cx="72777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1435" marR="5080" indent="-130937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young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child,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foot appears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flat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because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presence of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large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amount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subcutaneous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fat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on the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sole of the foot.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-23243"/>
            <a:ext cx="4596765" cy="670560"/>
          </a:xfrm>
          <a:custGeom>
            <a:avLst/>
            <a:gdLst/>
            <a:ahLst/>
            <a:cxnLst/>
            <a:rect l="l" t="t" r="r" b="b"/>
            <a:pathLst>
              <a:path w="4596765" h="670560">
                <a:moveTo>
                  <a:pt x="4596230" y="0"/>
                </a:moveTo>
                <a:lnTo>
                  <a:pt x="0" y="0"/>
                </a:lnTo>
                <a:lnTo>
                  <a:pt x="0" y="670406"/>
                </a:lnTo>
                <a:lnTo>
                  <a:pt x="762" y="670560"/>
                </a:lnTo>
                <a:lnTo>
                  <a:pt x="4572762" y="670560"/>
                </a:lnTo>
                <a:lnTo>
                  <a:pt x="4581971" y="668708"/>
                </a:lnTo>
                <a:lnTo>
                  <a:pt x="4589478" y="663654"/>
                </a:lnTo>
                <a:lnTo>
                  <a:pt x="4594532" y="656147"/>
                </a:lnTo>
                <a:lnTo>
                  <a:pt x="4596384" y="646938"/>
                </a:lnTo>
                <a:lnTo>
                  <a:pt x="4596384" y="642238"/>
                </a:lnTo>
                <a:lnTo>
                  <a:pt x="5486" y="642238"/>
                </a:lnTo>
                <a:lnTo>
                  <a:pt x="5486" y="5460"/>
                </a:lnTo>
                <a:lnTo>
                  <a:pt x="4596384" y="5460"/>
                </a:lnTo>
                <a:lnTo>
                  <a:pt x="4596384" y="761"/>
                </a:lnTo>
                <a:lnTo>
                  <a:pt x="4596230" y="0"/>
                </a:lnTo>
                <a:close/>
              </a:path>
              <a:path w="4596765" h="670560">
                <a:moveTo>
                  <a:pt x="4596384" y="5460"/>
                </a:moveTo>
                <a:lnTo>
                  <a:pt x="4568063" y="5460"/>
                </a:lnTo>
                <a:lnTo>
                  <a:pt x="4568063" y="642238"/>
                </a:lnTo>
                <a:lnTo>
                  <a:pt x="4596384" y="642238"/>
                </a:lnTo>
                <a:lnTo>
                  <a:pt x="4596384" y="5460"/>
                </a:lnTo>
                <a:close/>
              </a:path>
              <a:path w="4596765" h="670560">
                <a:moveTo>
                  <a:pt x="4558538" y="14985"/>
                </a:moveTo>
                <a:lnTo>
                  <a:pt x="14935" y="14985"/>
                </a:lnTo>
                <a:lnTo>
                  <a:pt x="14935" y="632713"/>
                </a:lnTo>
                <a:lnTo>
                  <a:pt x="4558538" y="632713"/>
                </a:lnTo>
                <a:lnTo>
                  <a:pt x="4558538" y="623315"/>
                </a:lnTo>
                <a:lnTo>
                  <a:pt x="24384" y="623315"/>
                </a:lnTo>
                <a:lnTo>
                  <a:pt x="24384" y="24383"/>
                </a:lnTo>
                <a:lnTo>
                  <a:pt x="4558538" y="24383"/>
                </a:lnTo>
                <a:lnTo>
                  <a:pt x="4558538" y="14985"/>
                </a:lnTo>
                <a:close/>
              </a:path>
              <a:path w="4596765" h="670560">
                <a:moveTo>
                  <a:pt x="4558538" y="24383"/>
                </a:moveTo>
                <a:lnTo>
                  <a:pt x="4549140" y="24383"/>
                </a:lnTo>
                <a:lnTo>
                  <a:pt x="4549140" y="623315"/>
                </a:lnTo>
                <a:lnTo>
                  <a:pt x="4558538" y="623315"/>
                </a:lnTo>
                <a:lnTo>
                  <a:pt x="4558538" y="2438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921731"/>
            <a:ext cx="5506212" cy="23515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133600" y="0"/>
            <a:ext cx="4596765" cy="1655445"/>
            <a:chOff x="0" y="0"/>
            <a:chExt cx="4596765" cy="1655445"/>
          </a:xfrm>
        </p:grpSpPr>
        <p:sp>
          <p:nvSpPr>
            <p:cNvPr id="5" name="object 5"/>
            <p:cNvSpPr/>
            <p:nvPr/>
          </p:nvSpPr>
          <p:spPr>
            <a:xfrm>
              <a:off x="761" y="761"/>
              <a:ext cx="4572000" cy="1630680"/>
            </a:xfrm>
            <a:custGeom>
              <a:avLst/>
              <a:gdLst/>
              <a:ahLst/>
              <a:cxnLst/>
              <a:rect l="l" t="t" r="r" b="b"/>
              <a:pathLst>
                <a:path w="4572000" h="1630680">
                  <a:moveTo>
                    <a:pt x="4572000" y="0"/>
                  </a:moveTo>
                  <a:lnTo>
                    <a:pt x="0" y="0"/>
                  </a:lnTo>
                  <a:lnTo>
                    <a:pt x="0" y="1630680"/>
                  </a:lnTo>
                  <a:lnTo>
                    <a:pt x="4572000" y="163068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596765" cy="1655445"/>
            </a:xfrm>
            <a:custGeom>
              <a:avLst/>
              <a:gdLst/>
              <a:ahLst/>
              <a:cxnLst/>
              <a:rect l="l" t="t" r="r" b="b"/>
              <a:pathLst>
                <a:path w="4596765" h="1655445">
                  <a:moveTo>
                    <a:pt x="4596230" y="0"/>
                  </a:moveTo>
                  <a:lnTo>
                    <a:pt x="0" y="0"/>
                  </a:lnTo>
                  <a:lnTo>
                    <a:pt x="0" y="1654910"/>
                  </a:lnTo>
                  <a:lnTo>
                    <a:pt x="762" y="1655064"/>
                  </a:lnTo>
                  <a:lnTo>
                    <a:pt x="4572762" y="1655064"/>
                  </a:lnTo>
                  <a:lnTo>
                    <a:pt x="4581971" y="1653212"/>
                  </a:lnTo>
                  <a:lnTo>
                    <a:pt x="4589478" y="1648158"/>
                  </a:lnTo>
                  <a:lnTo>
                    <a:pt x="4594532" y="1640651"/>
                  </a:lnTo>
                  <a:lnTo>
                    <a:pt x="4596384" y="1631441"/>
                  </a:lnTo>
                  <a:lnTo>
                    <a:pt x="4596384" y="1626742"/>
                  </a:lnTo>
                  <a:lnTo>
                    <a:pt x="5486" y="1626742"/>
                  </a:lnTo>
                  <a:lnTo>
                    <a:pt x="5486" y="5460"/>
                  </a:lnTo>
                  <a:lnTo>
                    <a:pt x="4596384" y="5460"/>
                  </a:lnTo>
                  <a:lnTo>
                    <a:pt x="4596384" y="761"/>
                  </a:lnTo>
                  <a:lnTo>
                    <a:pt x="4596230" y="0"/>
                  </a:lnTo>
                  <a:close/>
                </a:path>
                <a:path w="4596765" h="1655445">
                  <a:moveTo>
                    <a:pt x="4596384" y="5460"/>
                  </a:moveTo>
                  <a:lnTo>
                    <a:pt x="4568063" y="5460"/>
                  </a:lnTo>
                  <a:lnTo>
                    <a:pt x="4568063" y="1626742"/>
                  </a:lnTo>
                  <a:lnTo>
                    <a:pt x="4596384" y="1626742"/>
                  </a:lnTo>
                  <a:lnTo>
                    <a:pt x="4596384" y="5460"/>
                  </a:lnTo>
                  <a:close/>
                </a:path>
                <a:path w="4596765" h="1655445">
                  <a:moveTo>
                    <a:pt x="4558538" y="14985"/>
                  </a:moveTo>
                  <a:lnTo>
                    <a:pt x="14935" y="14985"/>
                  </a:lnTo>
                  <a:lnTo>
                    <a:pt x="14935" y="1617217"/>
                  </a:lnTo>
                  <a:lnTo>
                    <a:pt x="4558538" y="1617217"/>
                  </a:lnTo>
                  <a:lnTo>
                    <a:pt x="4558538" y="1607820"/>
                  </a:lnTo>
                  <a:lnTo>
                    <a:pt x="24384" y="1607820"/>
                  </a:lnTo>
                  <a:lnTo>
                    <a:pt x="24384" y="24383"/>
                  </a:lnTo>
                  <a:lnTo>
                    <a:pt x="4558538" y="24383"/>
                  </a:lnTo>
                  <a:lnTo>
                    <a:pt x="4558538" y="14985"/>
                  </a:lnTo>
                  <a:close/>
                </a:path>
                <a:path w="4596765" h="1655445">
                  <a:moveTo>
                    <a:pt x="4558538" y="24383"/>
                  </a:moveTo>
                  <a:lnTo>
                    <a:pt x="4549140" y="24383"/>
                  </a:lnTo>
                  <a:lnTo>
                    <a:pt x="4549140" y="1607820"/>
                  </a:lnTo>
                  <a:lnTo>
                    <a:pt x="4558538" y="1607820"/>
                  </a:lnTo>
                  <a:lnTo>
                    <a:pt x="4558538" y="2438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00396" y="30706"/>
            <a:ext cx="6295814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000" spc="-5" dirty="0"/>
              <a:t>2-Lateral</a:t>
            </a:r>
            <a:r>
              <a:rPr sz="3000" spc="-30" dirty="0"/>
              <a:t> </a:t>
            </a:r>
            <a:r>
              <a:rPr sz="3000" dirty="0"/>
              <a:t>longitudinal</a:t>
            </a:r>
            <a:r>
              <a:rPr sz="3000" spc="-45" dirty="0"/>
              <a:t> </a:t>
            </a:r>
            <a:r>
              <a:rPr sz="3000" spc="-15" dirty="0"/>
              <a:t>arch: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dirty="0"/>
              <a:t>D</a:t>
            </a:r>
            <a:r>
              <a:rPr spc="-60" dirty="0"/>
              <a:t>r</a:t>
            </a:r>
            <a:r>
              <a:rPr spc="-5" dirty="0"/>
              <a:t>.</a:t>
            </a:r>
            <a:r>
              <a:rPr dirty="0"/>
              <a:t>S</a:t>
            </a:r>
            <a:r>
              <a:rPr spc="-5" dirty="0"/>
              <a:t>h</a:t>
            </a:r>
            <a:r>
              <a:rPr dirty="0"/>
              <a:t>ata</a:t>
            </a:r>
            <a:r>
              <a:rPr spc="5" dirty="0"/>
              <a:t>r</a:t>
            </a:r>
            <a:r>
              <a:rPr dirty="0"/>
              <a:t>at,</a:t>
            </a:r>
            <a:r>
              <a:rPr spc="-40" dirty="0"/>
              <a:t> </a:t>
            </a:r>
            <a:r>
              <a:rPr dirty="0"/>
              <a:t>M</a:t>
            </a:r>
            <a:r>
              <a:rPr spc="-10" dirty="0"/>
              <a:t>.</a:t>
            </a:r>
            <a:r>
              <a:rPr spc="-30" dirty="0"/>
              <a:t>D</a:t>
            </a:r>
            <a:r>
              <a:rPr dirty="0"/>
              <a:t>,</a:t>
            </a:r>
            <a:r>
              <a:rPr spc="-20" dirty="0"/>
              <a:t> </a:t>
            </a:r>
            <a:r>
              <a:rPr spc="-5" dirty="0"/>
              <a:t>PhD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30123" y="435153"/>
            <a:ext cx="3890645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Consists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of:</a:t>
            </a:r>
          </a:p>
          <a:p>
            <a:pPr marL="68580" marR="2084070" indent="-56515">
              <a:lnSpc>
                <a:spcPts val="2160"/>
              </a:lnSpc>
              <a:spcBef>
                <a:spcPts val="120"/>
              </a:spcBef>
            </a:pPr>
            <a:r>
              <a:rPr dirty="0">
                <a:latin typeface="Times New Roman"/>
                <a:cs typeface="Times New Roman"/>
              </a:rPr>
              <a:t>1-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The</a:t>
            </a:r>
            <a:r>
              <a:rPr sz="1900" b="1" i="1" spc="-45" dirty="0">
                <a:latin typeface="Times New Roman"/>
                <a:cs typeface="Times New Roman"/>
              </a:rPr>
              <a:t> </a:t>
            </a:r>
            <a:r>
              <a:rPr sz="1900" b="1" i="1" spc="-40" dirty="0">
                <a:latin typeface="Times New Roman"/>
                <a:cs typeface="Times New Roman"/>
              </a:rPr>
              <a:t>calcaneum, </a:t>
            </a:r>
            <a:r>
              <a:rPr sz="1900" b="1" i="1" spc="-459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Times New Roman"/>
                <a:cs typeface="Times New Roman"/>
              </a:rPr>
              <a:t>2-The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cuboid</a:t>
            </a: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ts val="2110"/>
              </a:lnSpc>
            </a:pPr>
            <a:r>
              <a:rPr sz="1900" b="1" i="1" spc="-35" dirty="0">
                <a:latin typeface="Times New Roman"/>
                <a:cs typeface="Times New Roman"/>
              </a:rPr>
              <a:t>3-The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fourth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Times New Roman"/>
                <a:cs typeface="Times New Roman"/>
              </a:rPr>
              <a:t>and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Times New Roman"/>
                <a:cs typeface="Times New Roman"/>
              </a:rPr>
              <a:t>fifth</a:t>
            </a:r>
            <a:r>
              <a:rPr sz="1900" b="1" i="1" spc="-4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metatarsal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bones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3" y="4410455"/>
            <a:ext cx="3804285" cy="2354580"/>
          </a:xfrm>
          <a:custGeom>
            <a:avLst/>
            <a:gdLst/>
            <a:ahLst/>
            <a:cxnLst/>
            <a:rect l="l" t="t" r="r" b="b"/>
            <a:pathLst>
              <a:path w="3804285" h="2354579">
                <a:moveTo>
                  <a:pt x="3780282" y="0"/>
                </a:moveTo>
                <a:lnTo>
                  <a:pt x="762" y="0"/>
                </a:lnTo>
                <a:lnTo>
                  <a:pt x="0" y="153"/>
                </a:lnTo>
                <a:lnTo>
                  <a:pt x="0" y="2354423"/>
                </a:lnTo>
                <a:lnTo>
                  <a:pt x="762" y="2354577"/>
                </a:lnTo>
                <a:lnTo>
                  <a:pt x="3780282" y="2354577"/>
                </a:lnTo>
                <a:lnTo>
                  <a:pt x="3789491" y="2352721"/>
                </a:lnTo>
                <a:lnTo>
                  <a:pt x="3796998" y="2347658"/>
                </a:lnTo>
                <a:lnTo>
                  <a:pt x="3802052" y="2340149"/>
                </a:lnTo>
                <a:lnTo>
                  <a:pt x="3803904" y="2330955"/>
                </a:lnTo>
                <a:lnTo>
                  <a:pt x="3803904" y="2326231"/>
                </a:lnTo>
                <a:lnTo>
                  <a:pt x="5486" y="2326231"/>
                </a:lnTo>
                <a:lnTo>
                  <a:pt x="5486" y="28321"/>
                </a:lnTo>
                <a:lnTo>
                  <a:pt x="3803904" y="28321"/>
                </a:lnTo>
                <a:lnTo>
                  <a:pt x="3803904" y="23622"/>
                </a:lnTo>
                <a:lnTo>
                  <a:pt x="3802052" y="14412"/>
                </a:lnTo>
                <a:lnTo>
                  <a:pt x="3796998" y="6905"/>
                </a:lnTo>
                <a:lnTo>
                  <a:pt x="3789491" y="1851"/>
                </a:lnTo>
                <a:lnTo>
                  <a:pt x="3780282" y="0"/>
                </a:lnTo>
                <a:close/>
              </a:path>
              <a:path w="3804285" h="2354579">
                <a:moveTo>
                  <a:pt x="3803904" y="28321"/>
                </a:moveTo>
                <a:lnTo>
                  <a:pt x="3775583" y="28321"/>
                </a:lnTo>
                <a:lnTo>
                  <a:pt x="3775583" y="2326231"/>
                </a:lnTo>
                <a:lnTo>
                  <a:pt x="3803904" y="2326231"/>
                </a:lnTo>
                <a:lnTo>
                  <a:pt x="3803904" y="28321"/>
                </a:lnTo>
                <a:close/>
              </a:path>
              <a:path w="3804285" h="2354579">
                <a:moveTo>
                  <a:pt x="3766058" y="37846"/>
                </a:moveTo>
                <a:lnTo>
                  <a:pt x="14935" y="37846"/>
                </a:lnTo>
                <a:lnTo>
                  <a:pt x="14935" y="2316784"/>
                </a:lnTo>
                <a:lnTo>
                  <a:pt x="3766058" y="2316784"/>
                </a:lnTo>
                <a:lnTo>
                  <a:pt x="3766058" y="2307336"/>
                </a:lnTo>
                <a:lnTo>
                  <a:pt x="24384" y="2307336"/>
                </a:lnTo>
                <a:lnTo>
                  <a:pt x="24384" y="47244"/>
                </a:lnTo>
                <a:lnTo>
                  <a:pt x="3766058" y="47244"/>
                </a:lnTo>
                <a:lnTo>
                  <a:pt x="3766058" y="37846"/>
                </a:lnTo>
                <a:close/>
              </a:path>
              <a:path w="3804285" h="2354579">
                <a:moveTo>
                  <a:pt x="3766058" y="47244"/>
                </a:moveTo>
                <a:lnTo>
                  <a:pt x="3756660" y="47244"/>
                </a:lnTo>
                <a:lnTo>
                  <a:pt x="3756660" y="2307336"/>
                </a:lnTo>
                <a:lnTo>
                  <a:pt x="3766058" y="2307336"/>
                </a:lnTo>
                <a:lnTo>
                  <a:pt x="3766058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000" y="4451987"/>
            <a:ext cx="3804288" cy="2230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6150"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3-</a:t>
            </a:r>
            <a:r>
              <a:rPr sz="3600" b="1" spc="-270" dirty="0">
                <a:latin typeface="Times New Roman"/>
                <a:cs typeface="Times New Roman"/>
              </a:rPr>
              <a:t>T</a:t>
            </a:r>
            <a:r>
              <a:rPr sz="3600" b="1" spc="-5" dirty="0">
                <a:latin typeface="Times New Roman"/>
                <a:cs typeface="Times New Roman"/>
              </a:rPr>
              <a:t>ransverse  </a:t>
            </a:r>
            <a:r>
              <a:rPr sz="3600" b="1" spc="-15" dirty="0">
                <a:latin typeface="Times New Roman"/>
                <a:cs typeface="Times New Roman"/>
              </a:rPr>
              <a:t>arch:</a:t>
            </a: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ts val="2110"/>
              </a:lnSpc>
              <a:spcBef>
                <a:spcPts val="60"/>
              </a:spcBef>
            </a:pPr>
            <a:r>
              <a:rPr spc="-5" dirty="0">
                <a:latin typeface="Times New Roman"/>
                <a:cs typeface="Times New Roman"/>
              </a:rPr>
              <a:t>Consists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:</a:t>
            </a:r>
          </a:p>
          <a:p>
            <a:pPr marL="203835" indent="-191770">
              <a:lnSpc>
                <a:spcPts val="2170"/>
              </a:lnSpc>
              <a:buSzPct val="94736"/>
              <a:buAutoNum type="arabicPlain"/>
              <a:tabLst>
                <a:tab pos="204470" algn="l"/>
              </a:tabLst>
            </a:pPr>
            <a:r>
              <a:rPr sz="1900" b="1" i="1" spc="-25" dirty="0">
                <a:latin typeface="Times New Roman"/>
                <a:cs typeface="Times New Roman"/>
              </a:rPr>
              <a:t>The</a:t>
            </a:r>
            <a:r>
              <a:rPr sz="1900" b="1" i="1" spc="-30" dirty="0">
                <a:latin typeface="Times New Roman"/>
                <a:cs typeface="Times New Roman"/>
              </a:rPr>
              <a:t> bases</a:t>
            </a:r>
            <a:r>
              <a:rPr sz="1900" b="1" i="1" spc="-10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the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metatarsal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Times New Roman"/>
                <a:cs typeface="Times New Roman"/>
              </a:rPr>
              <a:t>bones</a:t>
            </a:r>
            <a:endParaRPr sz="1900" dirty="0">
              <a:latin typeface="Times New Roman"/>
              <a:cs typeface="Times New Roman"/>
            </a:endParaRPr>
          </a:p>
          <a:p>
            <a:pPr marL="203200" indent="-191135">
              <a:lnSpc>
                <a:spcPts val="2160"/>
              </a:lnSpc>
              <a:buSzPct val="94736"/>
              <a:buAutoNum type="arabicPlain"/>
              <a:tabLst>
                <a:tab pos="203835" algn="l"/>
              </a:tabLst>
            </a:pPr>
            <a:r>
              <a:rPr sz="1900" b="1" i="1" spc="-25" dirty="0">
                <a:latin typeface="Times New Roman"/>
                <a:cs typeface="Times New Roman"/>
              </a:rPr>
              <a:t>The</a:t>
            </a:r>
            <a:r>
              <a:rPr sz="1900" b="1" i="1" spc="-6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cuboid</a:t>
            </a:r>
            <a:endParaRPr sz="1900" dirty="0">
              <a:latin typeface="Times New Roman"/>
              <a:cs typeface="Times New Roman"/>
            </a:endParaRPr>
          </a:p>
          <a:p>
            <a:pPr marL="256540" indent="-243840">
              <a:lnSpc>
                <a:spcPts val="2220"/>
              </a:lnSpc>
              <a:buSzPct val="94736"/>
              <a:buAutoNum type="arabicPlain"/>
              <a:tabLst>
                <a:tab pos="256540" algn="l"/>
              </a:tabLst>
            </a:pPr>
            <a:r>
              <a:rPr sz="1900" b="1" i="1" spc="-25" dirty="0">
                <a:latin typeface="Times New Roman"/>
                <a:cs typeface="Times New Roman"/>
              </a:rPr>
              <a:t>The</a:t>
            </a:r>
            <a:r>
              <a:rPr sz="1900" b="1" i="1" spc="-3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three</a:t>
            </a:r>
            <a:r>
              <a:rPr sz="1900" b="1" i="1" spc="-35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cuneiform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bones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3550" y="4235831"/>
            <a:ext cx="5219699" cy="2295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8441" y="0"/>
            <a:ext cx="2284423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3" y="0"/>
            <a:ext cx="3023615" cy="68579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957571" y="3"/>
            <a:ext cx="2819400" cy="2487295"/>
          </a:xfrm>
          <a:custGeom>
            <a:avLst/>
            <a:gdLst/>
            <a:ahLst/>
            <a:cxnLst/>
            <a:rect l="l" t="t" r="r" b="b"/>
            <a:pathLst>
              <a:path w="2819400" h="2487295">
                <a:moveTo>
                  <a:pt x="2819246" y="0"/>
                </a:moveTo>
                <a:lnTo>
                  <a:pt x="153" y="0"/>
                </a:lnTo>
                <a:lnTo>
                  <a:pt x="0" y="761"/>
                </a:lnTo>
                <a:lnTo>
                  <a:pt x="0" y="2463546"/>
                </a:lnTo>
                <a:lnTo>
                  <a:pt x="1851" y="2472755"/>
                </a:lnTo>
                <a:lnTo>
                  <a:pt x="6905" y="2480262"/>
                </a:lnTo>
                <a:lnTo>
                  <a:pt x="14412" y="2485316"/>
                </a:lnTo>
                <a:lnTo>
                  <a:pt x="23622" y="2487167"/>
                </a:lnTo>
                <a:lnTo>
                  <a:pt x="2795778" y="2487167"/>
                </a:lnTo>
                <a:lnTo>
                  <a:pt x="2804987" y="2485316"/>
                </a:lnTo>
                <a:lnTo>
                  <a:pt x="2812494" y="2480262"/>
                </a:lnTo>
                <a:lnTo>
                  <a:pt x="2817548" y="2472755"/>
                </a:lnTo>
                <a:lnTo>
                  <a:pt x="2819400" y="2463546"/>
                </a:lnTo>
                <a:lnTo>
                  <a:pt x="2819400" y="2458847"/>
                </a:lnTo>
                <a:lnTo>
                  <a:pt x="28320" y="2458847"/>
                </a:lnTo>
                <a:lnTo>
                  <a:pt x="28320" y="5460"/>
                </a:lnTo>
                <a:lnTo>
                  <a:pt x="2819400" y="5460"/>
                </a:lnTo>
                <a:lnTo>
                  <a:pt x="2819400" y="761"/>
                </a:lnTo>
                <a:lnTo>
                  <a:pt x="2819246" y="0"/>
                </a:lnTo>
                <a:close/>
              </a:path>
              <a:path w="2819400" h="2487295">
                <a:moveTo>
                  <a:pt x="2819400" y="5460"/>
                </a:moveTo>
                <a:lnTo>
                  <a:pt x="2791079" y="5460"/>
                </a:lnTo>
                <a:lnTo>
                  <a:pt x="2791079" y="2458847"/>
                </a:lnTo>
                <a:lnTo>
                  <a:pt x="2819400" y="2458847"/>
                </a:lnTo>
                <a:lnTo>
                  <a:pt x="2819400" y="5460"/>
                </a:lnTo>
                <a:close/>
              </a:path>
              <a:path w="2819400" h="2487295">
                <a:moveTo>
                  <a:pt x="2781554" y="14985"/>
                </a:moveTo>
                <a:lnTo>
                  <a:pt x="37845" y="14985"/>
                </a:lnTo>
                <a:lnTo>
                  <a:pt x="37845" y="2449322"/>
                </a:lnTo>
                <a:lnTo>
                  <a:pt x="2781554" y="2449322"/>
                </a:lnTo>
                <a:lnTo>
                  <a:pt x="2781554" y="2439924"/>
                </a:lnTo>
                <a:lnTo>
                  <a:pt x="47243" y="2439924"/>
                </a:lnTo>
                <a:lnTo>
                  <a:pt x="47243" y="24383"/>
                </a:lnTo>
                <a:lnTo>
                  <a:pt x="2781554" y="24383"/>
                </a:lnTo>
                <a:lnTo>
                  <a:pt x="2781554" y="14985"/>
                </a:lnTo>
                <a:close/>
              </a:path>
              <a:path w="2819400" h="2487295">
                <a:moveTo>
                  <a:pt x="2781554" y="24383"/>
                </a:moveTo>
                <a:lnTo>
                  <a:pt x="2772155" y="24383"/>
                </a:lnTo>
                <a:lnTo>
                  <a:pt x="2772155" y="2439924"/>
                </a:lnTo>
                <a:lnTo>
                  <a:pt x="2781554" y="2439924"/>
                </a:lnTo>
                <a:lnTo>
                  <a:pt x="2781554" y="2438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48201" y="71120"/>
            <a:ext cx="199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/>
              <a:t>Skin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5" dirty="0"/>
              <a:t>the</a:t>
            </a:r>
            <a:r>
              <a:rPr sz="2400" spc="-20" dirty="0"/>
              <a:t> </a:t>
            </a:r>
            <a:r>
              <a:rPr sz="2400" spc="-5" dirty="0"/>
              <a:t>Leg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059810" y="452376"/>
            <a:ext cx="256476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0265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Cutaneous </a:t>
            </a:r>
            <a:r>
              <a:rPr spc="-5" dirty="0">
                <a:latin typeface="Times New Roman"/>
                <a:cs typeface="Times New Roman"/>
              </a:rPr>
              <a:t>Nerves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1-Antero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ed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25" dirty="0">
                <a:latin typeface="Times New Roman"/>
                <a:cs typeface="Times New Roman"/>
              </a:rPr>
              <a:t>y</a:t>
            </a:r>
            <a:r>
              <a:rPr dirty="0">
                <a:latin typeface="Times New Roman"/>
                <a:cs typeface="Times New Roman"/>
              </a:rPr>
              <a:t>:</a:t>
            </a:r>
            <a:endParaRPr>
              <a:latin typeface="Times New Roman"/>
              <a:cs typeface="Times New Roman"/>
            </a:endParaRPr>
          </a:p>
          <a:p>
            <a:pPr marL="12700" marR="5080"/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saphenous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nerve</a:t>
            </a:r>
            <a:r>
              <a:rPr dirty="0">
                <a:latin typeface="Times New Roman"/>
                <a:cs typeface="Times New Roman"/>
              </a:rPr>
              <a:t>, a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branch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femoral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supplies the skin on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anteromedial surface of 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leg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80513" y="820295"/>
            <a:ext cx="5473065" cy="5911215"/>
            <a:chOff x="2556510" y="820292"/>
            <a:chExt cx="5473065" cy="5911215"/>
          </a:xfrm>
        </p:grpSpPr>
        <p:sp>
          <p:nvSpPr>
            <p:cNvPr id="8" name="object 8"/>
            <p:cNvSpPr/>
            <p:nvPr/>
          </p:nvSpPr>
          <p:spPr>
            <a:xfrm>
              <a:off x="2556510" y="820292"/>
              <a:ext cx="923290" cy="3474085"/>
            </a:xfrm>
            <a:custGeom>
              <a:avLst/>
              <a:gdLst/>
              <a:ahLst/>
              <a:cxnLst/>
              <a:rect l="l" t="t" r="r" b="b"/>
              <a:pathLst>
                <a:path w="923289" h="3474085">
                  <a:moveTo>
                    <a:pt x="923036" y="418084"/>
                  </a:moveTo>
                  <a:lnTo>
                    <a:pt x="913892" y="415544"/>
                  </a:lnTo>
                  <a:lnTo>
                    <a:pt x="912774" y="419671"/>
                  </a:lnTo>
                  <a:lnTo>
                    <a:pt x="912495" y="419481"/>
                  </a:lnTo>
                  <a:lnTo>
                    <a:pt x="904836" y="431444"/>
                  </a:lnTo>
                  <a:lnTo>
                    <a:pt x="904836" y="449008"/>
                  </a:lnTo>
                  <a:lnTo>
                    <a:pt x="116116" y="3363734"/>
                  </a:lnTo>
                  <a:lnTo>
                    <a:pt x="102717" y="3376955"/>
                  </a:lnTo>
                  <a:lnTo>
                    <a:pt x="887869" y="475488"/>
                  </a:lnTo>
                  <a:lnTo>
                    <a:pt x="904836" y="449008"/>
                  </a:lnTo>
                  <a:lnTo>
                    <a:pt x="904836" y="431444"/>
                  </a:lnTo>
                  <a:lnTo>
                    <a:pt x="896099" y="445071"/>
                  </a:lnTo>
                  <a:lnTo>
                    <a:pt x="904240" y="414997"/>
                  </a:lnTo>
                  <a:lnTo>
                    <a:pt x="904621" y="414401"/>
                  </a:lnTo>
                  <a:lnTo>
                    <a:pt x="904430" y="414286"/>
                  </a:lnTo>
                  <a:lnTo>
                    <a:pt x="904748" y="413131"/>
                  </a:lnTo>
                  <a:lnTo>
                    <a:pt x="901001" y="412115"/>
                  </a:lnTo>
                  <a:lnTo>
                    <a:pt x="900163" y="411568"/>
                  </a:lnTo>
                  <a:lnTo>
                    <a:pt x="902208" y="407289"/>
                  </a:lnTo>
                  <a:lnTo>
                    <a:pt x="165531" y="56629"/>
                  </a:lnTo>
                  <a:lnTo>
                    <a:pt x="184061" y="55067"/>
                  </a:lnTo>
                  <a:lnTo>
                    <a:pt x="906272" y="398780"/>
                  </a:lnTo>
                  <a:lnTo>
                    <a:pt x="910336" y="390271"/>
                  </a:lnTo>
                  <a:lnTo>
                    <a:pt x="202895" y="53467"/>
                  </a:lnTo>
                  <a:lnTo>
                    <a:pt x="279400" y="46990"/>
                  </a:lnTo>
                  <a:lnTo>
                    <a:pt x="288378" y="44424"/>
                  </a:lnTo>
                  <a:lnTo>
                    <a:pt x="295414" y="38773"/>
                  </a:lnTo>
                  <a:lnTo>
                    <a:pt x="299808" y="30886"/>
                  </a:lnTo>
                  <a:lnTo>
                    <a:pt x="300863" y="21590"/>
                  </a:lnTo>
                  <a:lnTo>
                    <a:pt x="299224" y="15875"/>
                  </a:lnTo>
                  <a:lnTo>
                    <a:pt x="298284" y="12547"/>
                  </a:lnTo>
                  <a:lnTo>
                    <a:pt x="292620" y="5461"/>
                  </a:lnTo>
                  <a:lnTo>
                    <a:pt x="284695" y="1054"/>
                  </a:lnTo>
                  <a:lnTo>
                    <a:pt x="275336" y="0"/>
                  </a:lnTo>
                  <a:lnTo>
                    <a:pt x="71501" y="17145"/>
                  </a:lnTo>
                  <a:lnTo>
                    <a:pt x="186817" y="186182"/>
                  </a:lnTo>
                  <a:lnTo>
                    <a:pt x="193522" y="192671"/>
                  </a:lnTo>
                  <a:lnTo>
                    <a:pt x="201904" y="195999"/>
                  </a:lnTo>
                  <a:lnTo>
                    <a:pt x="210934" y="195935"/>
                  </a:lnTo>
                  <a:lnTo>
                    <a:pt x="225806" y="159512"/>
                  </a:lnTo>
                  <a:lnTo>
                    <a:pt x="182537" y="96062"/>
                  </a:lnTo>
                  <a:lnTo>
                    <a:pt x="866381" y="421576"/>
                  </a:lnTo>
                  <a:lnTo>
                    <a:pt x="853465" y="441744"/>
                  </a:lnTo>
                  <a:lnTo>
                    <a:pt x="853465" y="494258"/>
                  </a:lnTo>
                  <a:lnTo>
                    <a:pt x="845312" y="524344"/>
                  </a:lnTo>
                  <a:lnTo>
                    <a:pt x="75552" y="1726018"/>
                  </a:lnTo>
                  <a:lnTo>
                    <a:pt x="58801" y="1734604"/>
                  </a:lnTo>
                  <a:lnTo>
                    <a:pt x="853465" y="494258"/>
                  </a:lnTo>
                  <a:lnTo>
                    <a:pt x="853465" y="441744"/>
                  </a:lnTo>
                  <a:lnTo>
                    <a:pt x="52412" y="1692071"/>
                  </a:lnTo>
                  <a:lnTo>
                    <a:pt x="55626" y="1615313"/>
                  </a:lnTo>
                  <a:lnTo>
                    <a:pt x="54190" y="1606042"/>
                  </a:lnTo>
                  <a:lnTo>
                    <a:pt x="49466" y="1598345"/>
                  </a:lnTo>
                  <a:lnTo>
                    <a:pt x="42151" y="1593011"/>
                  </a:lnTo>
                  <a:lnTo>
                    <a:pt x="33020" y="1590802"/>
                  </a:lnTo>
                  <a:lnTo>
                    <a:pt x="23787" y="1592237"/>
                  </a:lnTo>
                  <a:lnTo>
                    <a:pt x="16090" y="1596974"/>
                  </a:lnTo>
                  <a:lnTo>
                    <a:pt x="10718" y="1604276"/>
                  </a:lnTo>
                  <a:lnTo>
                    <a:pt x="8509" y="1613408"/>
                  </a:lnTo>
                  <a:lnTo>
                    <a:pt x="0" y="1817751"/>
                  </a:lnTo>
                  <a:lnTo>
                    <a:pt x="52095" y="1791081"/>
                  </a:lnTo>
                  <a:lnTo>
                    <a:pt x="182118" y="1724533"/>
                  </a:lnTo>
                  <a:lnTo>
                    <a:pt x="189420" y="1718691"/>
                  </a:lnTo>
                  <a:lnTo>
                    <a:pt x="193763" y="1710753"/>
                  </a:lnTo>
                  <a:lnTo>
                    <a:pt x="194830" y="1701787"/>
                  </a:lnTo>
                  <a:lnTo>
                    <a:pt x="192278" y="1692783"/>
                  </a:lnTo>
                  <a:lnTo>
                    <a:pt x="186486" y="1685467"/>
                  </a:lnTo>
                  <a:lnTo>
                    <a:pt x="178587" y="1681073"/>
                  </a:lnTo>
                  <a:lnTo>
                    <a:pt x="169595" y="1679968"/>
                  </a:lnTo>
                  <a:lnTo>
                    <a:pt x="160528" y="1682496"/>
                  </a:lnTo>
                  <a:lnTo>
                    <a:pt x="92240" y="1717471"/>
                  </a:lnTo>
                  <a:lnTo>
                    <a:pt x="837082" y="554761"/>
                  </a:lnTo>
                  <a:lnTo>
                    <a:pt x="83896" y="3338233"/>
                  </a:lnTo>
                  <a:lnTo>
                    <a:pt x="63881" y="3264154"/>
                  </a:lnTo>
                  <a:lnTo>
                    <a:pt x="59677" y="3255772"/>
                  </a:lnTo>
                  <a:lnTo>
                    <a:pt x="52832" y="3249841"/>
                  </a:lnTo>
                  <a:lnTo>
                    <a:pt x="44259" y="3246907"/>
                  </a:lnTo>
                  <a:lnTo>
                    <a:pt x="34925" y="3247517"/>
                  </a:lnTo>
                  <a:lnTo>
                    <a:pt x="26530" y="3251720"/>
                  </a:lnTo>
                  <a:lnTo>
                    <a:pt x="20599" y="3258578"/>
                  </a:lnTo>
                  <a:lnTo>
                    <a:pt x="17665" y="3267138"/>
                  </a:lnTo>
                  <a:lnTo>
                    <a:pt x="18288" y="3276473"/>
                  </a:lnTo>
                  <a:lnTo>
                    <a:pt x="71628" y="3473958"/>
                  </a:lnTo>
                  <a:lnTo>
                    <a:pt x="111290" y="3434842"/>
                  </a:lnTo>
                  <a:lnTo>
                    <a:pt x="217297" y="3330321"/>
                  </a:lnTo>
                  <a:lnTo>
                    <a:pt x="222529" y="3322548"/>
                  </a:lnTo>
                  <a:lnTo>
                    <a:pt x="224320" y="3313671"/>
                  </a:lnTo>
                  <a:lnTo>
                    <a:pt x="222669" y="3304768"/>
                  </a:lnTo>
                  <a:lnTo>
                    <a:pt x="217551" y="3296920"/>
                  </a:lnTo>
                  <a:lnTo>
                    <a:pt x="209715" y="3291687"/>
                  </a:lnTo>
                  <a:lnTo>
                    <a:pt x="200850" y="3289897"/>
                  </a:lnTo>
                  <a:lnTo>
                    <a:pt x="191973" y="3291548"/>
                  </a:lnTo>
                  <a:lnTo>
                    <a:pt x="184150" y="3296666"/>
                  </a:lnTo>
                  <a:lnTo>
                    <a:pt x="129476" y="3350564"/>
                  </a:lnTo>
                  <a:lnTo>
                    <a:pt x="923036" y="418084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48990" y="2634233"/>
              <a:ext cx="2717800" cy="2307590"/>
            </a:xfrm>
            <a:custGeom>
              <a:avLst/>
              <a:gdLst/>
              <a:ahLst/>
              <a:cxnLst/>
              <a:rect l="l" t="t" r="r" b="b"/>
              <a:pathLst>
                <a:path w="2717800" h="2307590">
                  <a:moveTo>
                    <a:pt x="2717291" y="0"/>
                  </a:moveTo>
                  <a:lnTo>
                    <a:pt x="0" y="0"/>
                  </a:lnTo>
                  <a:lnTo>
                    <a:pt x="0" y="2307336"/>
                  </a:lnTo>
                  <a:lnTo>
                    <a:pt x="2717291" y="2307336"/>
                  </a:lnTo>
                  <a:lnTo>
                    <a:pt x="2717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25368" y="2610611"/>
              <a:ext cx="2764790" cy="2354580"/>
            </a:xfrm>
            <a:custGeom>
              <a:avLst/>
              <a:gdLst/>
              <a:ahLst/>
              <a:cxnLst/>
              <a:rect l="l" t="t" r="r" b="b"/>
              <a:pathLst>
                <a:path w="2764790" h="2354579">
                  <a:moveTo>
                    <a:pt x="2740914" y="0"/>
                  </a:moveTo>
                  <a:lnTo>
                    <a:pt x="23622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2"/>
                  </a:lnTo>
                  <a:lnTo>
                    <a:pt x="0" y="2330958"/>
                  </a:lnTo>
                  <a:lnTo>
                    <a:pt x="1851" y="2340167"/>
                  </a:lnTo>
                  <a:lnTo>
                    <a:pt x="6905" y="2347674"/>
                  </a:lnTo>
                  <a:lnTo>
                    <a:pt x="14412" y="2352728"/>
                  </a:lnTo>
                  <a:lnTo>
                    <a:pt x="23622" y="2354580"/>
                  </a:lnTo>
                  <a:lnTo>
                    <a:pt x="2740914" y="2354580"/>
                  </a:lnTo>
                  <a:lnTo>
                    <a:pt x="2750123" y="2352728"/>
                  </a:lnTo>
                  <a:lnTo>
                    <a:pt x="2757630" y="2347674"/>
                  </a:lnTo>
                  <a:lnTo>
                    <a:pt x="2762684" y="2340167"/>
                  </a:lnTo>
                  <a:lnTo>
                    <a:pt x="2764536" y="2330958"/>
                  </a:lnTo>
                  <a:lnTo>
                    <a:pt x="2764536" y="2326259"/>
                  </a:lnTo>
                  <a:lnTo>
                    <a:pt x="28321" y="2326259"/>
                  </a:lnTo>
                  <a:lnTo>
                    <a:pt x="28321" y="28321"/>
                  </a:lnTo>
                  <a:lnTo>
                    <a:pt x="2764536" y="28321"/>
                  </a:lnTo>
                  <a:lnTo>
                    <a:pt x="2764536" y="23622"/>
                  </a:lnTo>
                  <a:lnTo>
                    <a:pt x="2762684" y="14412"/>
                  </a:lnTo>
                  <a:lnTo>
                    <a:pt x="2757630" y="6905"/>
                  </a:lnTo>
                  <a:lnTo>
                    <a:pt x="2750123" y="1851"/>
                  </a:lnTo>
                  <a:lnTo>
                    <a:pt x="2740914" y="0"/>
                  </a:lnTo>
                  <a:close/>
                </a:path>
                <a:path w="2764790" h="2354579">
                  <a:moveTo>
                    <a:pt x="2764536" y="28321"/>
                  </a:moveTo>
                  <a:lnTo>
                    <a:pt x="2736215" y="28321"/>
                  </a:lnTo>
                  <a:lnTo>
                    <a:pt x="2736215" y="2326259"/>
                  </a:lnTo>
                  <a:lnTo>
                    <a:pt x="2764536" y="2326259"/>
                  </a:lnTo>
                  <a:lnTo>
                    <a:pt x="2764536" y="28321"/>
                  </a:lnTo>
                  <a:close/>
                </a:path>
                <a:path w="2764790" h="2354579">
                  <a:moveTo>
                    <a:pt x="2726690" y="37846"/>
                  </a:moveTo>
                  <a:lnTo>
                    <a:pt x="37846" y="37846"/>
                  </a:lnTo>
                  <a:lnTo>
                    <a:pt x="37846" y="2316734"/>
                  </a:lnTo>
                  <a:lnTo>
                    <a:pt x="2726690" y="2316734"/>
                  </a:lnTo>
                  <a:lnTo>
                    <a:pt x="2726690" y="2307336"/>
                  </a:lnTo>
                  <a:lnTo>
                    <a:pt x="47244" y="2307336"/>
                  </a:lnTo>
                  <a:lnTo>
                    <a:pt x="47244" y="47243"/>
                  </a:lnTo>
                  <a:lnTo>
                    <a:pt x="2726690" y="47243"/>
                  </a:lnTo>
                  <a:lnTo>
                    <a:pt x="2726690" y="37846"/>
                  </a:lnTo>
                  <a:close/>
                </a:path>
                <a:path w="2764790" h="2354579">
                  <a:moveTo>
                    <a:pt x="2726690" y="47243"/>
                  </a:moveTo>
                  <a:lnTo>
                    <a:pt x="2717292" y="47243"/>
                  </a:lnTo>
                  <a:lnTo>
                    <a:pt x="2717292" y="2307336"/>
                  </a:lnTo>
                  <a:lnTo>
                    <a:pt x="2726690" y="2307336"/>
                  </a:lnTo>
                  <a:lnTo>
                    <a:pt x="2726690" y="4724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4210" y="5229605"/>
              <a:ext cx="4572000" cy="1478280"/>
            </a:xfrm>
            <a:custGeom>
              <a:avLst/>
              <a:gdLst/>
              <a:ahLst/>
              <a:cxnLst/>
              <a:rect l="l" t="t" r="r" b="b"/>
              <a:pathLst>
                <a:path w="4572000" h="1478279">
                  <a:moveTo>
                    <a:pt x="4571999" y="0"/>
                  </a:moveTo>
                  <a:lnTo>
                    <a:pt x="0" y="0"/>
                  </a:lnTo>
                  <a:lnTo>
                    <a:pt x="0" y="1478280"/>
                  </a:lnTo>
                  <a:lnTo>
                    <a:pt x="4571999" y="1478280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7932" y="1227835"/>
              <a:ext cx="5471795" cy="5504180"/>
            </a:xfrm>
            <a:custGeom>
              <a:avLst/>
              <a:gdLst/>
              <a:ahLst/>
              <a:cxnLst/>
              <a:rect l="l" t="t" r="r" b="b"/>
              <a:pathLst>
                <a:path w="5471795" h="5504180">
                  <a:moveTo>
                    <a:pt x="921994" y="8636"/>
                  </a:moveTo>
                  <a:lnTo>
                    <a:pt x="912723" y="6985"/>
                  </a:lnTo>
                  <a:lnTo>
                    <a:pt x="105752" y="4321187"/>
                  </a:lnTo>
                  <a:lnTo>
                    <a:pt x="93510" y="4335348"/>
                  </a:lnTo>
                  <a:lnTo>
                    <a:pt x="903452" y="5207"/>
                  </a:lnTo>
                  <a:lnTo>
                    <a:pt x="875639" y="0"/>
                  </a:lnTo>
                  <a:lnTo>
                    <a:pt x="71653" y="4298302"/>
                  </a:lnTo>
                  <a:lnTo>
                    <a:pt x="45821" y="4226052"/>
                  </a:lnTo>
                  <a:lnTo>
                    <a:pt x="41008" y="4218013"/>
                  </a:lnTo>
                  <a:lnTo>
                    <a:pt x="33705" y="4212641"/>
                  </a:lnTo>
                  <a:lnTo>
                    <a:pt x="24904" y="4210393"/>
                  </a:lnTo>
                  <a:lnTo>
                    <a:pt x="15595" y="4211701"/>
                  </a:lnTo>
                  <a:lnTo>
                    <a:pt x="7594" y="4216578"/>
                  </a:lnTo>
                  <a:lnTo>
                    <a:pt x="2235" y="4223867"/>
                  </a:lnTo>
                  <a:lnTo>
                    <a:pt x="0" y="4232643"/>
                  </a:lnTo>
                  <a:lnTo>
                    <a:pt x="1371" y="4241927"/>
                  </a:lnTo>
                  <a:lnTo>
                    <a:pt x="70205" y="4434560"/>
                  </a:lnTo>
                  <a:lnTo>
                    <a:pt x="106248" y="4392828"/>
                  </a:lnTo>
                  <a:lnTo>
                    <a:pt x="203936" y="4279773"/>
                  </a:lnTo>
                  <a:lnTo>
                    <a:pt x="208584" y="4271645"/>
                  </a:lnTo>
                  <a:lnTo>
                    <a:pt x="209677" y="4262666"/>
                  </a:lnTo>
                  <a:lnTo>
                    <a:pt x="207289" y="4253916"/>
                  </a:lnTo>
                  <a:lnTo>
                    <a:pt x="201523" y="4246499"/>
                  </a:lnTo>
                  <a:lnTo>
                    <a:pt x="193395" y="4241901"/>
                  </a:lnTo>
                  <a:lnTo>
                    <a:pt x="184404" y="4240809"/>
                  </a:lnTo>
                  <a:lnTo>
                    <a:pt x="175653" y="4243171"/>
                  </a:lnTo>
                  <a:lnTo>
                    <a:pt x="168249" y="4248912"/>
                  </a:lnTo>
                  <a:lnTo>
                    <a:pt x="118160" y="4306849"/>
                  </a:lnTo>
                  <a:lnTo>
                    <a:pt x="921994" y="8636"/>
                  </a:lnTo>
                  <a:close/>
                </a:path>
                <a:path w="5471795" h="5504180">
                  <a:moveTo>
                    <a:pt x="5326862" y="689991"/>
                  </a:moveTo>
                  <a:lnTo>
                    <a:pt x="5129758" y="744855"/>
                  </a:lnTo>
                  <a:lnTo>
                    <a:pt x="5121389" y="749134"/>
                  </a:lnTo>
                  <a:lnTo>
                    <a:pt x="5115509" y="756018"/>
                  </a:lnTo>
                  <a:lnTo>
                    <a:pt x="5112664" y="764590"/>
                  </a:lnTo>
                  <a:lnTo>
                    <a:pt x="5113375" y="773938"/>
                  </a:lnTo>
                  <a:lnTo>
                    <a:pt x="5117592" y="782307"/>
                  </a:lnTo>
                  <a:lnTo>
                    <a:pt x="5124488" y="788200"/>
                  </a:lnTo>
                  <a:lnTo>
                    <a:pt x="5133086" y="791083"/>
                  </a:lnTo>
                  <a:lnTo>
                    <a:pt x="5142458" y="790448"/>
                  </a:lnTo>
                  <a:lnTo>
                    <a:pt x="5216347" y="769861"/>
                  </a:lnTo>
                  <a:lnTo>
                    <a:pt x="3491458" y="2543810"/>
                  </a:lnTo>
                  <a:lnTo>
                    <a:pt x="3498189" y="2550414"/>
                  </a:lnTo>
                  <a:lnTo>
                    <a:pt x="5234381" y="764832"/>
                  </a:lnTo>
                  <a:lnTo>
                    <a:pt x="5252428" y="759802"/>
                  </a:lnTo>
                  <a:lnTo>
                    <a:pt x="3504920" y="2557018"/>
                  </a:lnTo>
                  <a:lnTo>
                    <a:pt x="3525240" y="2576703"/>
                  </a:lnTo>
                  <a:lnTo>
                    <a:pt x="5250180" y="802817"/>
                  </a:lnTo>
                  <a:lnTo>
                    <a:pt x="5231739" y="877189"/>
                  </a:lnTo>
                  <a:lnTo>
                    <a:pt x="5258333" y="906246"/>
                  </a:lnTo>
                  <a:lnTo>
                    <a:pt x="5266817" y="903122"/>
                  </a:lnTo>
                  <a:lnTo>
                    <a:pt x="5273548" y="897051"/>
                  </a:lnTo>
                  <a:lnTo>
                    <a:pt x="5277586" y="888619"/>
                  </a:lnTo>
                  <a:lnTo>
                    <a:pt x="5319331" y="720344"/>
                  </a:lnTo>
                  <a:lnTo>
                    <a:pt x="5322608" y="707136"/>
                  </a:lnTo>
                  <a:lnTo>
                    <a:pt x="5326862" y="689991"/>
                  </a:lnTo>
                  <a:close/>
                </a:path>
                <a:path w="5471795" h="5504180">
                  <a:moveTo>
                    <a:pt x="5471261" y="2561463"/>
                  </a:moveTo>
                  <a:lnTo>
                    <a:pt x="5389981" y="2575191"/>
                  </a:lnTo>
                  <a:lnTo>
                    <a:pt x="5389981" y="2623121"/>
                  </a:lnTo>
                  <a:lnTo>
                    <a:pt x="3763937" y="3978148"/>
                  </a:lnTo>
                  <a:lnTo>
                    <a:pt x="3749256" y="3978148"/>
                  </a:lnTo>
                  <a:lnTo>
                    <a:pt x="5371452" y="2626245"/>
                  </a:lnTo>
                  <a:lnTo>
                    <a:pt x="5389981" y="2623121"/>
                  </a:lnTo>
                  <a:lnTo>
                    <a:pt x="5389981" y="2575191"/>
                  </a:lnTo>
                  <a:lnTo>
                    <a:pt x="5269585" y="2595499"/>
                  </a:lnTo>
                  <a:lnTo>
                    <a:pt x="5250154" y="2622677"/>
                  </a:lnTo>
                  <a:lnTo>
                    <a:pt x="5253507" y="2631440"/>
                  </a:lnTo>
                  <a:lnTo>
                    <a:pt x="5259756" y="2638018"/>
                  </a:lnTo>
                  <a:lnTo>
                    <a:pt x="5268023" y="2641790"/>
                  </a:lnTo>
                  <a:lnTo>
                    <a:pt x="5277459" y="2642108"/>
                  </a:lnTo>
                  <a:lnTo>
                    <a:pt x="5353062" y="2629357"/>
                  </a:lnTo>
                  <a:lnTo>
                    <a:pt x="3734485" y="3978148"/>
                  </a:lnTo>
                  <a:lnTo>
                    <a:pt x="646277" y="3978148"/>
                  </a:lnTo>
                  <a:lnTo>
                    <a:pt x="637057" y="3980002"/>
                  </a:lnTo>
                  <a:lnTo>
                    <a:pt x="629551" y="3985056"/>
                  </a:lnTo>
                  <a:lnTo>
                    <a:pt x="624497" y="3992562"/>
                  </a:lnTo>
                  <a:lnTo>
                    <a:pt x="622655" y="4001770"/>
                  </a:lnTo>
                  <a:lnTo>
                    <a:pt x="622655" y="5480050"/>
                  </a:lnTo>
                  <a:lnTo>
                    <a:pt x="624497" y="5489245"/>
                  </a:lnTo>
                  <a:lnTo>
                    <a:pt x="629551" y="5496763"/>
                  </a:lnTo>
                  <a:lnTo>
                    <a:pt x="637057" y="5501818"/>
                  </a:lnTo>
                  <a:lnTo>
                    <a:pt x="646277" y="5503672"/>
                  </a:lnTo>
                  <a:lnTo>
                    <a:pt x="5218277" y="5503672"/>
                  </a:lnTo>
                  <a:lnTo>
                    <a:pt x="5227485" y="5501818"/>
                  </a:lnTo>
                  <a:lnTo>
                    <a:pt x="5234991" y="5496763"/>
                  </a:lnTo>
                  <a:lnTo>
                    <a:pt x="5240045" y="5489245"/>
                  </a:lnTo>
                  <a:lnTo>
                    <a:pt x="5241899" y="5480050"/>
                  </a:lnTo>
                  <a:lnTo>
                    <a:pt x="5241899" y="5475325"/>
                  </a:lnTo>
                  <a:lnTo>
                    <a:pt x="5241899" y="4006469"/>
                  </a:lnTo>
                  <a:lnTo>
                    <a:pt x="5241899" y="4001770"/>
                  </a:lnTo>
                  <a:lnTo>
                    <a:pt x="5240045" y="3992562"/>
                  </a:lnTo>
                  <a:lnTo>
                    <a:pt x="5234991" y="3985056"/>
                  </a:lnTo>
                  <a:lnTo>
                    <a:pt x="5227485" y="3980002"/>
                  </a:lnTo>
                  <a:lnTo>
                    <a:pt x="5218277" y="3978148"/>
                  </a:lnTo>
                  <a:lnTo>
                    <a:pt x="5213578" y="3978148"/>
                  </a:lnTo>
                  <a:lnTo>
                    <a:pt x="5213578" y="4006469"/>
                  </a:lnTo>
                  <a:lnTo>
                    <a:pt x="5213578" y="5475325"/>
                  </a:lnTo>
                  <a:lnTo>
                    <a:pt x="650976" y="5475325"/>
                  </a:lnTo>
                  <a:lnTo>
                    <a:pt x="650976" y="4006469"/>
                  </a:lnTo>
                  <a:lnTo>
                    <a:pt x="3746957" y="4006469"/>
                  </a:lnTo>
                  <a:lnTo>
                    <a:pt x="3754882" y="4015994"/>
                  </a:lnTo>
                  <a:lnTo>
                    <a:pt x="660501" y="4015994"/>
                  </a:lnTo>
                  <a:lnTo>
                    <a:pt x="660501" y="5465877"/>
                  </a:lnTo>
                  <a:lnTo>
                    <a:pt x="5204053" y="5465877"/>
                  </a:lnTo>
                  <a:lnTo>
                    <a:pt x="5204053" y="5456428"/>
                  </a:lnTo>
                  <a:lnTo>
                    <a:pt x="669899" y="5456440"/>
                  </a:lnTo>
                  <a:lnTo>
                    <a:pt x="669899" y="4025392"/>
                  </a:lnTo>
                  <a:lnTo>
                    <a:pt x="5194655" y="4025392"/>
                  </a:lnTo>
                  <a:lnTo>
                    <a:pt x="5194655" y="5456428"/>
                  </a:lnTo>
                  <a:lnTo>
                    <a:pt x="5204053" y="5456428"/>
                  </a:lnTo>
                  <a:lnTo>
                    <a:pt x="5204053" y="4025392"/>
                  </a:lnTo>
                  <a:lnTo>
                    <a:pt x="5204053" y="4015994"/>
                  </a:lnTo>
                  <a:lnTo>
                    <a:pt x="3762883" y="4015994"/>
                  </a:lnTo>
                  <a:lnTo>
                    <a:pt x="3774313" y="4006469"/>
                  </a:lnTo>
                  <a:lnTo>
                    <a:pt x="5213578" y="4006469"/>
                  </a:lnTo>
                  <a:lnTo>
                    <a:pt x="5213578" y="3978148"/>
                  </a:lnTo>
                  <a:lnTo>
                    <a:pt x="3808298" y="3978148"/>
                  </a:lnTo>
                  <a:lnTo>
                    <a:pt x="5383225" y="2665730"/>
                  </a:lnTo>
                  <a:lnTo>
                    <a:pt x="5357088" y="2737739"/>
                  </a:lnTo>
                  <a:lnTo>
                    <a:pt x="5355691" y="2746984"/>
                  </a:lnTo>
                  <a:lnTo>
                    <a:pt x="5357914" y="2755760"/>
                  </a:lnTo>
                  <a:lnTo>
                    <a:pt x="5363261" y="2763088"/>
                  </a:lnTo>
                  <a:lnTo>
                    <a:pt x="5371312" y="2767965"/>
                  </a:lnTo>
                  <a:lnTo>
                    <a:pt x="5380545" y="2769362"/>
                  </a:lnTo>
                  <a:lnTo>
                    <a:pt x="5389321" y="2767165"/>
                  </a:lnTo>
                  <a:lnTo>
                    <a:pt x="5396649" y="2761843"/>
                  </a:lnTo>
                  <a:lnTo>
                    <a:pt x="5401538" y="2753868"/>
                  </a:lnTo>
                  <a:lnTo>
                    <a:pt x="5461686" y="2587879"/>
                  </a:lnTo>
                  <a:lnTo>
                    <a:pt x="5466931" y="2573401"/>
                  </a:lnTo>
                  <a:lnTo>
                    <a:pt x="5471261" y="2561463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98111" y="2658871"/>
            <a:ext cx="4833620" cy="414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57555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2-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Anterol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ra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10" dirty="0">
                <a:latin typeface="Times New Roman"/>
                <a:cs typeface="Times New Roman"/>
              </a:rPr>
              <a:t>y</a:t>
            </a:r>
            <a:r>
              <a:rPr dirty="0">
                <a:latin typeface="Times New Roman"/>
                <a:cs typeface="Times New Roman"/>
              </a:rPr>
              <a:t>:</a:t>
            </a:r>
          </a:p>
          <a:p>
            <a:pPr marR="759460" algn="ctr"/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Upper</a:t>
            </a:r>
            <a:r>
              <a:rPr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</a:t>
            </a:r>
            <a:endParaRPr dirty="0">
              <a:latin typeface="Times New Roman"/>
              <a:cs typeface="Times New Roman"/>
            </a:endParaRPr>
          </a:p>
          <a:p>
            <a:pPr marL="790575" marR="1550670" indent="2540" algn="ctr"/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cutaneous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nerve of 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calf,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branch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common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peroneal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 </a:t>
            </a:r>
            <a:r>
              <a:rPr spc="-5" dirty="0">
                <a:latin typeface="Times New Roman"/>
                <a:cs typeface="Times New Roman"/>
              </a:rPr>
              <a:t>supplies </a:t>
            </a:r>
            <a:r>
              <a:rPr dirty="0">
                <a:latin typeface="Times New Roman"/>
                <a:cs typeface="Times New Roman"/>
              </a:rPr>
              <a:t>the skin on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lateral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surface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leg</a:t>
            </a:r>
          </a:p>
          <a:p>
            <a:pPr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796925" algn="ctr">
              <a:lnSpc>
                <a:spcPts val="2110"/>
              </a:lnSpc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Lower</a:t>
            </a:r>
            <a:r>
              <a:rPr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</a:t>
            </a:r>
            <a:endParaRPr dirty="0">
              <a:latin typeface="Times New Roman"/>
              <a:cs typeface="Times New Roman"/>
            </a:endParaRPr>
          </a:p>
          <a:p>
            <a:pPr marL="796925" algn="ctr">
              <a:lnSpc>
                <a:spcPts val="2220"/>
              </a:lnSpc>
            </a:pP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superficial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peroneal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nerve,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terminal</a:t>
            </a:r>
          </a:p>
          <a:p>
            <a:pPr marL="795655" algn="ctr">
              <a:lnSpc>
                <a:spcPts val="2150"/>
              </a:lnSpc>
            </a:pPr>
            <a:r>
              <a:rPr dirty="0">
                <a:latin typeface="Times New Roman"/>
                <a:cs typeface="Times New Roman"/>
              </a:rPr>
              <a:t>branch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common</a:t>
            </a:r>
            <a:r>
              <a:rPr dirty="0">
                <a:latin typeface="Times New Roman"/>
                <a:cs typeface="Times New Roman"/>
              </a:rPr>
              <a:t> peroneal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nerve</a:t>
            </a:r>
          </a:p>
          <a:p>
            <a:pPr marL="974090" marR="162560" algn="ctr"/>
            <a:r>
              <a:rPr dirty="0">
                <a:latin typeface="Times New Roman"/>
                <a:cs typeface="Times New Roman"/>
              </a:rPr>
              <a:t>supplies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skin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lower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anterolateral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surface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dirty="0" smtClean="0">
                <a:latin typeface="Times New Roman"/>
                <a:cs typeface="Times New Roman"/>
              </a:rPr>
              <a:t>leg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0825" y="3"/>
            <a:ext cx="4706620" cy="2096135"/>
            <a:chOff x="-3175" y="0"/>
            <a:chExt cx="4706620" cy="2096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08611" cy="2092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03063" cy="1895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4572000" cy="2032000"/>
            </a:xfrm>
            <a:custGeom>
              <a:avLst/>
              <a:gdLst/>
              <a:ahLst/>
              <a:cxnLst/>
              <a:rect l="l" t="t" r="r" b="b"/>
              <a:pathLst>
                <a:path w="4572000" h="2032000">
                  <a:moveTo>
                    <a:pt x="4572000" y="0"/>
                  </a:moveTo>
                  <a:lnTo>
                    <a:pt x="0" y="0"/>
                  </a:lnTo>
                  <a:lnTo>
                    <a:pt x="0" y="2031491"/>
                  </a:lnTo>
                  <a:lnTo>
                    <a:pt x="4572000" y="2031491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572000" cy="2032000"/>
            </a:xfrm>
            <a:custGeom>
              <a:avLst/>
              <a:gdLst/>
              <a:ahLst/>
              <a:cxnLst/>
              <a:rect l="l" t="t" r="r" b="b"/>
              <a:pathLst>
                <a:path w="4572000" h="2032000">
                  <a:moveTo>
                    <a:pt x="0" y="2031491"/>
                  </a:moveTo>
                  <a:lnTo>
                    <a:pt x="4572000" y="2031491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031491"/>
                  </a:lnTo>
                  <a:close/>
                </a:path>
              </a:pathLst>
            </a:custGeom>
            <a:ln w="6096">
              <a:solidFill>
                <a:srgbClr val="E366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02742" y="25400"/>
            <a:ext cx="288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Mechanisms</a:t>
            </a:r>
            <a:r>
              <a:rPr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Support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2742" y="299418"/>
            <a:ext cx="4032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Examination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design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stone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brid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2678" y="337039"/>
            <a:ext cx="2165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dirty="0">
                <a:latin typeface="Times New Roman"/>
                <a:cs typeface="Times New Roman"/>
              </a:rPr>
              <a:t>ge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2742" y="574294"/>
            <a:ext cx="43986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reveals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following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engineering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methods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used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</a:t>
            </a:r>
            <a:r>
              <a:rPr spc="-5" dirty="0">
                <a:latin typeface="Times New Roman"/>
                <a:cs typeface="Times New Roman"/>
              </a:rPr>
              <a:t> its</a:t>
            </a:r>
            <a:r>
              <a:rPr dirty="0">
                <a:latin typeface="Times New Roman"/>
                <a:cs typeface="Times New Roman"/>
              </a:rPr>
              <a:t> support</a:t>
            </a:r>
            <a:endParaRPr>
              <a:latin typeface="Times New Roman"/>
              <a:cs typeface="Times New Roman"/>
            </a:endParaRPr>
          </a:p>
          <a:p>
            <a:pPr marL="12700" marR="85725"/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shape</a:t>
            </a:r>
            <a:r>
              <a:rPr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the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stones: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stones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wedge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shaped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24003" y="5629661"/>
            <a:ext cx="3673475" cy="1118870"/>
            <a:chOff x="0" y="5629661"/>
            <a:chExt cx="3673475" cy="11188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657047"/>
              <a:ext cx="3672869" cy="10013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629661"/>
              <a:ext cx="3636263" cy="111861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524003" y="5673855"/>
            <a:ext cx="3636645" cy="870751"/>
          </a:xfrm>
          <a:prstGeom prst="rect">
            <a:avLst/>
          </a:prstGeom>
          <a:solidFill>
            <a:srgbClr val="FFFF00"/>
          </a:solidFill>
          <a:ln w="6096">
            <a:solidFill>
              <a:srgbClr val="5BB1C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229870">
              <a:spcBef>
                <a:spcPts val="31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suspension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bridge</a:t>
            </a:r>
            <a:r>
              <a:rPr dirty="0">
                <a:latin typeface="Times New Roman"/>
                <a:cs typeface="Times New Roman"/>
              </a:rPr>
              <a:t>: </a:t>
            </a:r>
            <a:r>
              <a:rPr spc="-5" dirty="0">
                <a:latin typeface="Times New Roman"/>
                <a:cs typeface="Times New Roman"/>
              </a:rPr>
              <a:t>multiple </a:t>
            </a:r>
            <a:r>
              <a:rPr dirty="0">
                <a:latin typeface="Times New Roman"/>
                <a:cs typeface="Times New Roman"/>
              </a:rPr>
              <a:t> supports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suspending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arch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cable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above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level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bridge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39240" y="0"/>
            <a:ext cx="9128760" cy="6858000"/>
            <a:chOff x="15240" y="0"/>
            <a:chExt cx="9128760" cy="68580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3628" y="0"/>
              <a:ext cx="4500372" cy="35356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1999" y="3486910"/>
              <a:ext cx="4571999" cy="33710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72280" y="679069"/>
              <a:ext cx="1591945" cy="669925"/>
            </a:xfrm>
            <a:custGeom>
              <a:avLst/>
              <a:gdLst/>
              <a:ahLst/>
              <a:cxnLst/>
              <a:rect l="l" t="t" r="r" b="b"/>
              <a:pathLst>
                <a:path w="1591945" h="669925">
                  <a:moveTo>
                    <a:pt x="1555661" y="22128"/>
                  </a:moveTo>
                  <a:lnTo>
                    <a:pt x="1651" y="657859"/>
                  </a:lnTo>
                  <a:lnTo>
                    <a:pt x="0" y="661542"/>
                  </a:lnTo>
                  <a:lnTo>
                    <a:pt x="1397" y="664844"/>
                  </a:lnTo>
                  <a:lnTo>
                    <a:pt x="2667" y="668019"/>
                  </a:lnTo>
                  <a:lnTo>
                    <a:pt x="6350" y="669670"/>
                  </a:lnTo>
                  <a:lnTo>
                    <a:pt x="9652" y="668273"/>
                  </a:lnTo>
                  <a:lnTo>
                    <a:pt x="1560478" y="33890"/>
                  </a:lnTo>
                  <a:lnTo>
                    <a:pt x="1568157" y="23890"/>
                  </a:lnTo>
                  <a:lnTo>
                    <a:pt x="1555661" y="22128"/>
                  </a:lnTo>
                  <a:close/>
                </a:path>
                <a:path w="1591945" h="669925">
                  <a:moveTo>
                    <a:pt x="1583772" y="24339"/>
                  </a:moveTo>
                  <a:lnTo>
                    <a:pt x="1582166" y="25018"/>
                  </a:lnTo>
                  <a:lnTo>
                    <a:pt x="1560478" y="33890"/>
                  </a:lnTo>
                  <a:lnTo>
                    <a:pt x="1518920" y="88010"/>
                  </a:lnTo>
                  <a:lnTo>
                    <a:pt x="1519428" y="91947"/>
                  </a:lnTo>
                  <a:lnTo>
                    <a:pt x="1525016" y="96265"/>
                  </a:lnTo>
                  <a:lnTo>
                    <a:pt x="1528953" y="95757"/>
                  </a:lnTo>
                  <a:lnTo>
                    <a:pt x="1583772" y="24339"/>
                  </a:lnTo>
                  <a:close/>
                </a:path>
                <a:path w="1591945" h="669925">
                  <a:moveTo>
                    <a:pt x="1568157" y="23890"/>
                  </a:moveTo>
                  <a:lnTo>
                    <a:pt x="1560478" y="33890"/>
                  </a:lnTo>
                  <a:lnTo>
                    <a:pt x="1581234" y="25400"/>
                  </a:lnTo>
                  <a:lnTo>
                    <a:pt x="1578864" y="25400"/>
                  </a:lnTo>
                  <a:lnTo>
                    <a:pt x="1568157" y="23890"/>
                  </a:lnTo>
                  <a:close/>
                </a:path>
                <a:path w="1591945" h="669925">
                  <a:moveTo>
                    <a:pt x="1574800" y="15239"/>
                  </a:moveTo>
                  <a:lnTo>
                    <a:pt x="1568157" y="23890"/>
                  </a:lnTo>
                  <a:lnTo>
                    <a:pt x="1578864" y="25400"/>
                  </a:lnTo>
                  <a:lnTo>
                    <a:pt x="1574800" y="15239"/>
                  </a:lnTo>
                  <a:close/>
                </a:path>
                <a:path w="1591945" h="669925">
                  <a:moveTo>
                    <a:pt x="1585107" y="15239"/>
                  </a:moveTo>
                  <a:lnTo>
                    <a:pt x="1574800" y="15239"/>
                  </a:lnTo>
                  <a:lnTo>
                    <a:pt x="1578864" y="25400"/>
                  </a:lnTo>
                  <a:lnTo>
                    <a:pt x="1581234" y="25400"/>
                  </a:lnTo>
                  <a:lnTo>
                    <a:pt x="1583772" y="24339"/>
                  </a:lnTo>
                  <a:lnTo>
                    <a:pt x="1586808" y="20382"/>
                  </a:lnTo>
                  <a:lnTo>
                    <a:pt x="1586992" y="19938"/>
                  </a:lnTo>
                  <a:lnTo>
                    <a:pt x="1585722" y="16636"/>
                  </a:lnTo>
                  <a:lnTo>
                    <a:pt x="1585107" y="15239"/>
                  </a:lnTo>
                  <a:close/>
                </a:path>
                <a:path w="1591945" h="669925">
                  <a:moveTo>
                    <a:pt x="1586808" y="20382"/>
                  </a:moveTo>
                  <a:lnTo>
                    <a:pt x="1583772" y="24339"/>
                  </a:lnTo>
                  <a:lnTo>
                    <a:pt x="1585468" y="23621"/>
                  </a:lnTo>
                  <a:lnTo>
                    <a:pt x="1586808" y="20382"/>
                  </a:lnTo>
                  <a:close/>
                </a:path>
                <a:path w="1591945" h="669925">
                  <a:moveTo>
                    <a:pt x="1578995" y="12596"/>
                  </a:moveTo>
                  <a:lnTo>
                    <a:pt x="1555661" y="22128"/>
                  </a:lnTo>
                  <a:lnTo>
                    <a:pt x="1568157" y="23890"/>
                  </a:lnTo>
                  <a:lnTo>
                    <a:pt x="1574800" y="15239"/>
                  </a:lnTo>
                  <a:lnTo>
                    <a:pt x="1585107" y="15239"/>
                  </a:lnTo>
                  <a:lnTo>
                    <a:pt x="1584325" y="13461"/>
                  </a:lnTo>
                  <a:lnTo>
                    <a:pt x="1583907" y="13289"/>
                  </a:lnTo>
                  <a:lnTo>
                    <a:pt x="1578995" y="12596"/>
                  </a:lnTo>
                  <a:close/>
                </a:path>
                <a:path w="1591945" h="669925">
                  <a:moveTo>
                    <a:pt x="1489837" y="0"/>
                  </a:moveTo>
                  <a:lnTo>
                    <a:pt x="1486662" y="2412"/>
                  </a:lnTo>
                  <a:lnTo>
                    <a:pt x="1485646" y="9397"/>
                  </a:lnTo>
                  <a:lnTo>
                    <a:pt x="1488059" y="12572"/>
                  </a:lnTo>
                  <a:lnTo>
                    <a:pt x="1555661" y="22128"/>
                  </a:lnTo>
                  <a:lnTo>
                    <a:pt x="1578995" y="12596"/>
                  </a:lnTo>
                  <a:lnTo>
                    <a:pt x="1489837" y="0"/>
                  </a:lnTo>
                  <a:close/>
                </a:path>
                <a:path w="1591945" h="669925">
                  <a:moveTo>
                    <a:pt x="1583907" y="13289"/>
                  </a:moveTo>
                  <a:lnTo>
                    <a:pt x="1584325" y="13461"/>
                  </a:lnTo>
                  <a:lnTo>
                    <a:pt x="1585722" y="16636"/>
                  </a:lnTo>
                  <a:lnTo>
                    <a:pt x="1586992" y="19938"/>
                  </a:lnTo>
                  <a:lnTo>
                    <a:pt x="1586808" y="20382"/>
                  </a:lnTo>
                  <a:lnTo>
                    <a:pt x="1591437" y="14350"/>
                  </a:lnTo>
                  <a:lnTo>
                    <a:pt x="1583907" y="13289"/>
                  </a:lnTo>
                  <a:close/>
                </a:path>
                <a:path w="1591945" h="669925">
                  <a:moveTo>
                    <a:pt x="1580642" y="11937"/>
                  </a:moveTo>
                  <a:lnTo>
                    <a:pt x="1578995" y="12596"/>
                  </a:lnTo>
                  <a:lnTo>
                    <a:pt x="1583907" y="13289"/>
                  </a:lnTo>
                  <a:lnTo>
                    <a:pt x="1580642" y="11937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45" y="3579865"/>
              <a:ext cx="4037096" cy="127865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40" y="3552444"/>
              <a:ext cx="4099560" cy="13929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8204" y="3596640"/>
              <a:ext cx="3959860" cy="1201420"/>
            </a:xfrm>
            <a:custGeom>
              <a:avLst/>
              <a:gdLst/>
              <a:ahLst/>
              <a:cxnLst/>
              <a:rect l="l" t="t" r="r" b="b"/>
              <a:pathLst>
                <a:path w="3959860" h="1201420">
                  <a:moveTo>
                    <a:pt x="3959352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3959352" y="1200912"/>
                  </a:lnTo>
                  <a:lnTo>
                    <a:pt x="39593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32204" y="3596643"/>
            <a:ext cx="3959860" cy="1147109"/>
          </a:xfrm>
          <a:prstGeom prst="rect">
            <a:avLst/>
          </a:prstGeom>
          <a:ln w="6096">
            <a:solidFill>
              <a:srgbClr val="E6824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 marR="181610">
              <a:spcBef>
                <a:spcPts val="30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use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tie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beams: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tie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beam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connecting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effectively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prevents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separation </a:t>
            </a:r>
            <a:r>
              <a:rPr spc="-5" dirty="0">
                <a:latin typeface="Times New Roman"/>
                <a:cs typeface="Times New Roman"/>
              </a:rPr>
              <a:t>of the </a:t>
            </a:r>
            <a:r>
              <a:rPr dirty="0">
                <a:latin typeface="Times New Roman"/>
                <a:cs typeface="Times New Roman"/>
              </a:rPr>
              <a:t>pillars and consequent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sagging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arch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24000" y="2231148"/>
            <a:ext cx="4608830" cy="1112520"/>
            <a:chOff x="0" y="2231148"/>
            <a:chExt cx="4608830" cy="111252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260051"/>
              <a:ext cx="4608611" cy="10013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31148"/>
              <a:ext cx="4361687" cy="11125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0" y="2276855"/>
              <a:ext cx="4572000" cy="923925"/>
            </a:xfrm>
            <a:custGeom>
              <a:avLst/>
              <a:gdLst/>
              <a:ahLst/>
              <a:cxnLst/>
              <a:rect l="l" t="t" r="r" b="b"/>
              <a:pathLst>
                <a:path w="4572000" h="923925">
                  <a:moveTo>
                    <a:pt x="457200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4572000" y="923544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24000" y="2276855"/>
            <a:ext cx="4572000" cy="864404"/>
          </a:xfrm>
          <a:prstGeom prst="rect">
            <a:avLst/>
          </a:prstGeom>
          <a:ln w="6096">
            <a:solidFill>
              <a:srgbClr val="E6824A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384810">
              <a:lnSpc>
                <a:spcPct val="98900"/>
              </a:lnSpc>
              <a:spcBef>
                <a:spcPts val="32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inferior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edges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stones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tied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together: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accomplished by binding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their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lower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edges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together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metal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staples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297042" y="70106"/>
            <a:ext cx="2024380" cy="5855335"/>
            <a:chOff x="3773042" y="70103"/>
            <a:chExt cx="2024380" cy="5855335"/>
          </a:xfrm>
        </p:grpSpPr>
        <p:sp>
          <p:nvSpPr>
            <p:cNvPr id="29" name="object 29"/>
            <p:cNvSpPr/>
            <p:nvPr/>
          </p:nvSpPr>
          <p:spPr>
            <a:xfrm>
              <a:off x="3773043" y="2415031"/>
              <a:ext cx="2024380" cy="3510279"/>
            </a:xfrm>
            <a:custGeom>
              <a:avLst/>
              <a:gdLst/>
              <a:ahLst/>
              <a:cxnLst/>
              <a:rect l="l" t="t" r="r" b="b"/>
              <a:pathLst>
                <a:path w="2024379" h="3510279">
                  <a:moveTo>
                    <a:pt x="1799717" y="153860"/>
                  </a:moveTo>
                  <a:lnTo>
                    <a:pt x="1795322" y="155892"/>
                  </a:lnTo>
                  <a:lnTo>
                    <a:pt x="1797050" y="156083"/>
                  </a:lnTo>
                  <a:lnTo>
                    <a:pt x="1799717" y="153860"/>
                  </a:lnTo>
                  <a:close/>
                </a:path>
                <a:path w="2024379" h="3510279">
                  <a:moveTo>
                    <a:pt x="1806702" y="150622"/>
                  </a:moveTo>
                  <a:lnTo>
                    <a:pt x="1800606" y="146265"/>
                  </a:lnTo>
                  <a:lnTo>
                    <a:pt x="1798320" y="143383"/>
                  </a:lnTo>
                  <a:lnTo>
                    <a:pt x="1796415" y="143256"/>
                  </a:lnTo>
                  <a:lnTo>
                    <a:pt x="1723390" y="90805"/>
                  </a:lnTo>
                  <a:lnTo>
                    <a:pt x="1719453" y="91440"/>
                  </a:lnTo>
                  <a:lnTo>
                    <a:pt x="1717421" y="94234"/>
                  </a:lnTo>
                  <a:lnTo>
                    <a:pt x="1715262" y="97155"/>
                  </a:lnTo>
                  <a:lnTo>
                    <a:pt x="1716024" y="101092"/>
                  </a:lnTo>
                  <a:lnTo>
                    <a:pt x="1771421" y="140906"/>
                  </a:lnTo>
                  <a:lnTo>
                    <a:pt x="295148" y="254"/>
                  </a:lnTo>
                  <a:lnTo>
                    <a:pt x="291592" y="0"/>
                  </a:lnTo>
                  <a:lnTo>
                    <a:pt x="288544" y="2540"/>
                  </a:lnTo>
                  <a:lnTo>
                    <a:pt x="288163" y="5969"/>
                  </a:lnTo>
                  <a:lnTo>
                    <a:pt x="287909" y="9525"/>
                  </a:lnTo>
                  <a:lnTo>
                    <a:pt x="290449" y="12573"/>
                  </a:lnTo>
                  <a:lnTo>
                    <a:pt x="293878" y="12954"/>
                  </a:lnTo>
                  <a:lnTo>
                    <a:pt x="1770227" y="153479"/>
                  </a:lnTo>
                  <a:lnTo>
                    <a:pt x="1711452" y="180721"/>
                  </a:lnTo>
                  <a:lnTo>
                    <a:pt x="1708277" y="182118"/>
                  </a:lnTo>
                  <a:lnTo>
                    <a:pt x="1706880" y="185928"/>
                  </a:lnTo>
                  <a:lnTo>
                    <a:pt x="1708277" y="189103"/>
                  </a:lnTo>
                  <a:lnTo>
                    <a:pt x="1709801" y="192278"/>
                  </a:lnTo>
                  <a:lnTo>
                    <a:pt x="1713611" y="193675"/>
                  </a:lnTo>
                  <a:lnTo>
                    <a:pt x="1716786" y="192278"/>
                  </a:lnTo>
                  <a:lnTo>
                    <a:pt x="1795322" y="155892"/>
                  </a:lnTo>
                  <a:lnTo>
                    <a:pt x="1798193" y="154559"/>
                  </a:lnTo>
                  <a:lnTo>
                    <a:pt x="1799717" y="153860"/>
                  </a:lnTo>
                  <a:lnTo>
                    <a:pt x="1806702" y="150622"/>
                  </a:lnTo>
                  <a:close/>
                </a:path>
                <a:path w="2024379" h="3510279">
                  <a:moveTo>
                    <a:pt x="1878711" y="3461893"/>
                  </a:moveTo>
                  <a:lnTo>
                    <a:pt x="1872322" y="3457841"/>
                  </a:lnTo>
                  <a:lnTo>
                    <a:pt x="1869948" y="3455200"/>
                  </a:lnTo>
                  <a:lnTo>
                    <a:pt x="1868081" y="3455136"/>
                  </a:lnTo>
                  <a:lnTo>
                    <a:pt x="1795145" y="3408705"/>
                  </a:lnTo>
                  <a:lnTo>
                    <a:pt x="1792097" y="3406825"/>
                  </a:lnTo>
                  <a:lnTo>
                    <a:pt x="1788160" y="3407689"/>
                  </a:lnTo>
                  <a:lnTo>
                    <a:pt x="1786382" y="3410648"/>
                  </a:lnTo>
                  <a:lnTo>
                    <a:pt x="1784477" y="3413607"/>
                  </a:lnTo>
                  <a:lnTo>
                    <a:pt x="1785366" y="3417532"/>
                  </a:lnTo>
                  <a:lnTo>
                    <a:pt x="1788287" y="3419424"/>
                  </a:lnTo>
                  <a:lnTo>
                    <a:pt x="1842884" y="3454171"/>
                  </a:lnTo>
                  <a:lnTo>
                    <a:pt x="3175" y="3383407"/>
                  </a:lnTo>
                  <a:lnTo>
                    <a:pt x="254" y="3386137"/>
                  </a:lnTo>
                  <a:lnTo>
                    <a:pt x="0" y="3393148"/>
                  </a:lnTo>
                  <a:lnTo>
                    <a:pt x="2667" y="3396094"/>
                  </a:lnTo>
                  <a:lnTo>
                    <a:pt x="1842363" y="3466858"/>
                  </a:lnTo>
                  <a:lnTo>
                    <a:pt x="1782191" y="3498939"/>
                  </a:lnTo>
                  <a:lnTo>
                    <a:pt x="1781048" y="3502787"/>
                  </a:lnTo>
                  <a:lnTo>
                    <a:pt x="1784350" y="3508972"/>
                  </a:lnTo>
                  <a:lnTo>
                    <a:pt x="1788160" y="3510153"/>
                  </a:lnTo>
                  <a:lnTo>
                    <a:pt x="1867585" y="3467824"/>
                  </a:lnTo>
                  <a:lnTo>
                    <a:pt x="1869440" y="3467887"/>
                  </a:lnTo>
                  <a:lnTo>
                    <a:pt x="1872056" y="3465436"/>
                  </a:lnTo>
                  <a:lnTo>
                    <a:pt x="1878711" y="3461893"/>
                  </a:lnTo>
                  <a:close/>
                </a:path>
                <a:path w="2024379" h="3510279">
                  <a:moveTo>
                    <a:pt x="2023872" y="2309368"/>
                  </a:moveTo>
                  <a:lnTo>
                    <a:pt x="2018690" y="2303881"/>
                  </a:lnTo>
                  <a:lnTo>
                    <a:pt x="2017014" y="2300732"/>
                  </a:lnTo>
                  <a:lnTo>
                    <a:pt x="2015236" y="2300211"/>
                  </a:lnTo>
                  <a:lnTo>
                    <a:pt x="1955927" y="2237232"/>
                  </a:lnTo>
                  <a:lnTo>
                    <a:pt x="1953641" y="2234565"/>
                  </a:lnTo>
                  <a:lnTo>
                    <a:pt x="1949577" y="2234438"/>
                  </a:lnTo>
                  <a:lnTo>
                    <a:pt x="1944497" y="2239264"/>
                  </a:lnTo>
                  <a:lnTo>
                    <a:pt x="1944370" y="2243328"/>
                  </a:lnTo>
                  <a:lnTo>
                    <a:pt x="1946783" y="2245868"/>
                  </a:lnTo>
                  <a:lnTo>
                    <a:pt x="1991067" y="2293048"/>
                  </a:lnTo>
                  <a:lnTo>
                    <a:pt x="81407" y="1727200"/>
                  </a:lnTo>
                  <a:lnTo>
                    <a:pt x="78105" y="1726184"/>
                  </a:lnTo>
                  <a:lnTo>
                    <a:pt x="74549" y="1728089"/>
                  </a:lnTo>
                  <a:lnTo>
                    <a:pt x="73533" y="1731518"/>
                  </a:lnTo>
                  <a:lnTo>
                    <a:pt x="72517" y="1734820"/>
                  </a:lnTo>
                  <a:lnTo>
                    <a:pt x="74422" y="1738376"/>
                  </a:lnTo>
                  <a:lnTo>
                    <a:pt x="1987359" y="2305202"/>
                  </a:lnTo>
                  <a:lnTo>
                    <a:pt x="1924558" y="2320544"/>
                  </a:lnTo>
                  <a:lnTo>
                    <a:pt x="1921129" y="2321433"/>
                  </a:lnTo>
                  <a:lnTo>
                    <a:pt x="1919097" y="2324862"/>
                  </a:lnTo>
                  <a:lnTo>
                    <a:pt x="1919986" y="2328291"/>
                  </a:lnTo>
                  <a:lnTo>
                    <a:pt x="1920748" y="2331720"/>
                  </a:lnTo>
                  <a:lnTo>
                    <a:pt x="1924177" y="2333752"/>
                  </a:lnTo>
                  <a:lnTo>
                    <a:pt x="1927606" y="2332863"/>
                  </a:lnTo>
                  <a:lnTo>
                    <a:pt x="2011540" y="2312378"/>
                  </a:lnTo>
                  <a:lnTo>
                    <a:pt x="2013331" y="2312924"/>
                  </a:lnTo>
                  <a:lnTo>
                    <a:pt x="2016696" y="2311120"/>
                  </a:lnTo>
                  <a:lnTo>
                    <a:pt x="2023872" y="2309368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82033" y="93725"/>
              <a:ext cx="1125220" cy="370840"/>
            </a:xfrm>
            <a:custGeom>
              <a:avLst/>
              <a:gdLst/>
              <a:ahLst/>
              <a:cxnLst/>
              <a:rect l="l" t="t" r="r" b="b"/>
              <a:pathLst>
                <a:path w="1125220" h="370840">
                  <a:moveTo>
                    <a:pt x="1124712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124712" y="370332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58411" y="70103"/>
              <a:ext cx="1172210" cy="417830"/>
            </a:xfrm>
            <a:custGeom>
              <a:avLst/>
              <a:gdLst/>
              <a:ahLst/>
              <a:cxnLst/>
              <a:rect l="l" t="t" r="r" b="b"/>
              <a:pathLst>
                <a:path w="1172210" h="417830">
                  <a:moveTo>
                    <a:pt x="1148334" y="0"/>
                  </a:moveTo>
                  <a:lnTo>
                    <a:pt x="23622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2"/>
                  </a:lnTo>
                  <a:lnTo>
                    <a:pt x="0" y="393954"/>
                  </a:lnTo>
                  <a:lnTo>
                    <a:pt x="1851" y="403163"/>
                  </a:lnTo>
                  <a:lnTo>
                    <a:pt x="6905" y="410670"/>
                  </a:lnTo>
                  <a:lnTo>
                    <a:pt x="14412" y="415724"/>
                  </a:lnTo>
                  <a:lnTo>
                    <a:pt x="23622" y="417575"/>
                  </a:lnTo>
                  <a:lnTo>
                    <a:pt x="1148334" y="417575"/>
                  </a:lnTo>
                  <a:lnTo>
                    <a:pt x="1157543" y="415724"/>
                  </a:lnTo>
                  <a:lnTo>
                    <a:pt x="1165050" y="410670"/>
                  </a:lnTo>
                  <a:lnTo>
                    <a:pt x="1170104" y="403163"/>
                  </a:lnTo>
                  <a:lnTo>
                    <a:pt x="1171955" y="393954"/>
                  </a:lnTo>
                  <a:lnTo>
                    <a:pt x="1171955" y="389255"/>
                  </a:lnTo>
                  <a:lnTo>
                    <a:pt x="28321" y="389255"/>
                  </a:lnTo>
                  <a:lnTo>
                    <a:pt x="28321" y="28321"/>
                  </a:lnTo>
                  <a:lnTo>
                    <a:pt x="1171955" y="28321"/>
                  </a:lnTo>
                  <a:lnTo>
                    <a:pt x="1171955" y="23622"/>
                  </a:lnTo>
                  <a:lnTo>
                    <a:pt x="1170104" y="14412"/>
                  </a:lnTo>
                  <a:lnTo>
                    <a:pt x="1165050" y="6905"/>
                  </a:lnTo>
                  <a:lnTo>
                    <a:pt x="1157543" y="1851"/>
                  </a:lnTo>
                  <a:lnTo>
                    <a:pt x="1148334" y="0"/>
                  </a:lnTo>
                  <a:close/>
                </a:path>
                <a:path w="1172210" h="417830">
                  <a:moveTo>
                    <a:pt x="1171955" y="28321"/>
                  </a:moveTo>
                  <a:lnTo>
                    <a:pt x="1143635" y="28321"/>
                  </a:lnTo>
                  <a:lnTo>
                    <a:pt x="1143635" y="389255"/>
                  </a:lnTo>
                  <a:lnTo>
                    <a:pt x="1171955" y="389255"/>
                  </a:lnTo>
                  <a:lnTo>
                    <a:pt x="1171955" y="28321"/>
                  </a:lnTo>
                  <a:close/>
                </a:path>
                <a:path w="1172210" h="417830">
                  <a:moveTo>
                    <a:pt x="1134110" y="37846"/>
                  </a:moveTo>
                  <a:lnTo>
                    <a:pt x="37846" y="37846"/>
                  </a:lnTo>
                  <a:lnTo>
                    <a:pt x="37846" y="379730"/>
                  </a:lnTo>
                  <a:lnTo>
                    <a:pt x="1134110" y="379730"/>
                  </a:lnTo>
                  <a:lnTo>
                    <a:pt x="1134110" y="370332"/>
                  </a:lnTo>
                  <a:lnTo>
                    <a:pt x="47243" y="370332"/>
                  </a:lnTo>
                  <a:lnTo>
                    <a:pt x="47243" y="47244"/>
                  </a:lnTo>
                  <a:lnTo>
                    <a:pt x="1134110" y="47244"/>
                  </a:lnTo>
                  <a:lnTo>
                    <a:pt x="1134110" y="37846"/>
                  </a:lnTo>
                  <a:close/>
                </a:path>
                <a:path w="1172210" h="417830">
                  <a:moveTo>
                    <a:pt x="1134110" y="47244"/>
                  </a:moveTo>
                  <a:lnTo>
                    <a:pt x="1124712" y="47244"/>
                  </a:lnTo>
                  <a:lnTo>
                    <a:pt x="1124712" y="370332"/>
                  </a:lnTo>
                  <a:lnTo>
                    <a:pt x="1134110" y="370332"/>
                  </a:lnTo>
                  <a:lnTo>
                    <a:pt x="1134110" y="47244"/>
                  </a:lnTo>
                  <a:close/>
                </a:path>
              </a:pathLst>
            </a:custGeom>
            <a:solidFill>
              <a:srgbClr val="C54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694406" y="103087"/>
            <a:ext cx="9569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orbel"/>
                <a:cs typeface="Corbel"/>
              </a:rPr>
              <a:t>Read</a:t>
            </a:r>
            <a:r>
              <a:rPr spc="-7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only</a:t>
            </a:r>
            <a:endParaRPr dirty="0">
              <a:latin typeface="Corbel"/>
              <a:cs typeface="Corbe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0825" y="0"/>
            <a:ext cx="4759960" cy="4837430"/>
            <a:chOff x="-3175" y="0"/>
            <a:chExt cx="4759960" cy="4837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417"/>
              <a:ext cx="4751855" cy="47564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56403" cy="48371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4196"/>
              <a:ext cx="4715510" cy="4678680"/>
            </a:xfrm>
            <a:custGeom>
              <a:avLst/>
              <a:gdLst/>
              <a:ahLst/>
              <a:cxnLst/>
              <a:rect l="l" t="t" r="r" b="b"/>
              <a:pathLst>
                <a:path w="4715510" h="4678680">
                  <a:moveTo>
                    <a:pt x="4715256" y="0"/>
                  </a:moveTo>
                  <a:lnTo>
                    <a:pt x="0" y="0"/>
                  </a:lnTo>
                  <a:lnTo>
                    <a:pt x="0" y="4678680"/>
                  </a:lnTo>
                  <a:lnTo>
                    <a:pt x="4715256" y="4678680"/>
                  </a:lnTo>
                  <a:lnTo>
                    <a:pt x="47152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4196"/>
              <a:ext cx="4715510" cy="4678680"/>
            </a:xfrm>
            <a:custGeom>
              <a:avLst/>
              <a:gdLst/>
              <a:ahLst/>
              <a:cxnLst/>
              <a:rect l="l" t="t" r="r" b="b"/>
              <a:pathLst>
                <a:path w="4715510" h="4678680">
                  <a:moveTo>
                    <a:pt x="0" y="4678680"/>
                  </a:moveTo>
                  <a:lnTo>
                    <a:pt x="4715256" y="4678680"/>
                  </a:lnTo>
                  <a:lnTo>
                    <a:pt x="4715256" y="0"/>
                  </a:lnTo>
                  <a:lnTo>
                    <a:pt x="0" y="0"/>
                  </a:lnTo>
                  <a:lnTo>
                    <a:pt x="0" y="4678680"/>
                  </a:lnTo>
                  <a:close/>
                </a:path>
              </a:pathLst>
            </a:custGeom>
            <a:ln w="6096">
              <a:solidFill>
                <a:srgbClr val="C54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02739" y="57868"/>
            <a:ext cx="4509770" cy="4648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0"/>
              </a:lnSpc>
              <a:spcBef>
                <a:spcPts val="95"/>
              </a:spcBef>
            </a:pP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Maintenance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Medial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Longitudinal</a:t>
            </a:r>
            <a:r>
              <a:rPr sz="1900" b="1" i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</a:t>
            </a:r>
            <a:endParaRPr sz="1900">
              <a:latin typeface="Times New Roman"/>
              <a:cs typeface="Times New Roman"/>
            </a:endParaRPr>
          </a:p>
          <a:p>
            <a:pPr marL="203200" indent="-191135">
              <a:lnSpc>
                <a:spcPts val="2150"/>
              </a:lnSpc>
              <a:buSzPct val="94444"/>
              <a:buAutoNum type="arabicPlain"/>
              <a:tabLst>
                <a:tab pos="203835" algn="l"/>
              </a:tabLst>
            </a:pPr>
            <a:r>
              <a:rPr b="1" spc="-5" dirty="0">
                <a:latin typeface="Times New Roman"/>
                <a:cs typeface="Times New Roman"/>
              </a:rPr>
              <a:t>Shape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bones:</a:t>
            </a:r>
            <a:endParaRPr>
              <a:latin typeface="Times New Roman"/>
              <a:cs typeface="Times New Roman"/>
            </a:endParaRPr>
          </a:p>
          <a:p>
            <a:pPr marL="12700" marR="180340"/>
            <a:r>
              <a:rPr b="1" dirty="0">
                <a:latin typeface="Times New Roman"/>
                <a:cs typeface="Times New Roman"/>
              </a:rPr>
              <a:t>for example, </a:t>
            </a:r>
            <a:r>
              <a:rPr b="1" spc="-5" dirty="0">
                <a:latin typeface="Times New Roman"/>
                <a:cs typeface="Times New Roman"/>
              </a:rPr>
              <a:t>the sustentaculum </a:t>
            </a:r>
            <a:r>
              <a:rPr b="1" dirty="0">
                <a:latin typeface="Times New Roman"/>
                <a:cs typeface="Times New Roman"/>
              </a:rPr>
              <a:t>tali </a:t>
            </a:r>
            <a:r>
              <a:rPr b="1" spc="-5" dirty="0">
                <a:latin typeface="Times New Roman"/>
                <a:cs typeface="Times New Roman"/>
              </a:rPr>
              <a:t>holds up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talus</a:t>
            </a:r>
            <a:endParaRPr>
              <a:latin typeface="Times New Roman"/>
              <a:cs typeface="Times New Roman"/>
            </a:endParaRPr>
          </a:p>
          <a:p>
            <a:pPr marL="12700"/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10" dirty="0">
                <a:latin typeface="Times New Roman"/>
                <a:cs typeface="Times New Roman"/>
              </a:rPr>
              <a:t>rounded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head</a:t>
            </a:r>
            <a:r>
              <a:rPr b="1" dirty="0">
                <a:latin typeface="Times New Roman"/>
                <a:cs typeface="Times New Roman"/>
              </a:rPr>
              <a:t> of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talus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is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keystone</a:t>
            </a:r>
            <a:endParaRPr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center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10" dirty="0">
                <a:latin typeface="Times New Roman"/>
                <a:cs typeface="Times New Roman"/>
              </a:rPr>
              <a:t>arch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2284">
              <a:lnSpc>
                <a:spcPts val="2160"/>
              </a:lnSpc>
              <a:buSzPct val="94736"/>
              <a:buAutoNum type="arabicPlain" startAt="2"/>
              <a:tabLst>
                <a:tab pos="203835" algn="l"/>
              </a:tabLst>
            </a:pPr>
            <a:r>
              <a:rPr sz="1900" b="1" i="1" spc="-25" dirty="0">
                <a:latin typeface="Times New Roman"/>
                <a:cs typeface="Times New Roman"/>
              </a:rPr>
              <a:t>The</a:t>
            </a:r>
            <a:r>
              <a:rPr sz="1900" b="1" i="1" spc="-3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inferior</a:t>
            </a:r>
            <a:r>
              <a:rPr sz="1900" b="1" i="1" spc="-65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edges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30" dirty="0">
                <a:latin typeface="Times New Roman"/>
                <a:cs typeface="Times New Roman"/>
              </a:rPr>
              <a:t> bones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are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10" dirty="0">
                <a:latin typeface="Times New Roman"/>
                <a:cs typeface="Times New Roman"/>
              </a:rPr>
              <a:t>tied </a:t>
            </a:r>
            <a:r>
              <a:rPr sz="1900" b="1" i="1" spc="-459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together</a:t>
            </a:r>
            <a:r>
              <a:rPr sz="1900" b="1" i="1" spc="-70" dirty="0">
                <a:latin typeface="Times New Roman"/>
                <a:cs typeface="Times New Roman"/>
              </a:rPr>
              <a:t> </a:t>
            </a:r>
            <a:r>
              <a:rPr sz="1900" b="1" i="1" spc="50" dirty="0">
                <a:latin typeface="Times New Roman"/>
                <a:cs typeface="Times New Roman"/>
              </a:rPr>
              <a:t>by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3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plantar</a:t>
            </a:r>
            <a:r>
              <a:rPr sz="1900" b="1" i="1" spc="-5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ligaments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090"/>
              </a:lnSpc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most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important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ligament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plantar</a:t>
            </a:r>
            <a:endParaRPr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  <a:spcBef>
                <a:spcPts val="5"/>
              </a:spcBef>
            </a:pPr>
            <a:r>
              <a:rPr b="1" dirty="0">
                <a:latin typeface="Times New Roman"/>
                <a:cs typeface="Times New Roman"/>
              </a:rPr>
              <a:t>calcaneonavicular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ligament</a:t>
            </a:r>
            <a:endParaRPr>
              <a:latin typeface="Times New Roman"/>
              <a:cs typeface="Times New Roman"/>
            </a:endParaRPr>
          </a:p>
          <a:p>
            <a:pPr marL="45085" algn="ctr">
              <a:lnSpc>
                <a:spcPts val="3310"/>
              </a:lnSpc>
            </a:pPr>
            <a:r>
              <a:rPr sz="2800" b="1" spc="-5" dirty="0">
                <a:latin typeface="Times New Roman"/>
                <a:cs typeface="Times New Roman"/>
              </a:rPr>
              <a:t>(spring ligament)</a:t>
            </a:r>
            <a:endParaRPr sz="2800">
              <a:latin typeface="Times New Roman"/>
              <a:cs typeface="Times New Roman"/>
            </a:endParaRPr>
          </a:p>
          <a:p>
            <a:pPr marL="12700" marR="234315">
              <a:lnSpc>
                <a:spcPct val="96500"/>
              </a:lnSpc>
              <a:spcBef>
                <a:spcPts val="50"/>
              </a:spcBef>
              <a:buSzPct val="94736"/>
              <a:buAutoNum type="arabicPlain" startAt="3"/>
              <a:tabLst>
                <a:tab pos="203835" algn="l"/>
              </a:tabLst>
            </a:pPr>
            <a:r>
              <a:rPr sz="1900" b="1" i="1" spc="-35" dirty="0">
                <a:latin typeface="Times New Roman"/>
                <a:cs typeface="Times New Roman"/>
              </a:rPr>
              <a:t>Tying</a:t>
            </a:r>
            <a:r>
              <a:rPr sz="1900" b="1" i="1" spc="-5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ends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35" dirty="0">
                <a:latin typeface="Times New Roman"/>
                <a:cs typeface="Times New Roman"/>
              </a:rPr>
              <a:t> arch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together</a:t>
            </a:r>
            <a:r>
              <a:rPr sz="1900" b="1" i="1"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plantar aponeurosis, and short </a:t>
            </a:r>
            <a:r>
              <a:rPr spc="-5" dirty="0">
                <a:latin typeface="Times New Roman"/>
                <a:cs typeface="Times New Roman"/>
              </a:rPr>
              <a:t>muscles </a:t>
            </a:r>
            <a:r>
              <a:rPr dirty="0">
                <a:latin typeface="Times New Roman"/>
                <a:cs typeface="Times New Roman"/>
              </a:rPr>
              <a:t>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foot for example,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abductor 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hallucis,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spc="-10" dirty="0"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flexor</a:t>
            </a:r>
            <a:r>
              <a:rPr sz="1900"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hallucis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longus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24000" y="1046991"/>
            <a:ext cx="9144000" cy="5183505"/>
            <a:chOff x="0" y="1046988"/>
            <a:chExt cx="9144000" cy="51835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5255" y="1046988"/>
              <a:ext cx="4428744" cy="35341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58031" y="3095117"/>
              <a:ext cx="3319145" cy="268605"/>
            </a:xfrm>
            <a:custGeom>
              <a:avLst/>
              <a:gdLst/>
              <a:ahLst/>
              <a:cxnLst/>
              <a:rect l="l" t="t" r="r" b="b"/>
              <a:pathLst>
                <a:path w="3319145" h="268604">
                  <a:moveTo>
                    <a:pt x="3282665" y="41911"/>
                  </a:moveTo>
                  <a:lnTo>
                    <a:pt x="2666" y="255778"/>
                  </a:lnTo>
                  <a:lnTo>
                    <a:pt x="0" y="258825"/>
                  </a:lnTo>
                  <a:lnTo>
                    <a:pt x="507" y="265811"/>
                  </a:lnTo>
                  <a:lnTo>
                    <a:pt x="3555" y="268478"/>
                  </a:lnTo>
                  <a:lnTo>
                    <a:pt x="3283470" y="54482"/>
                  </a:lnTo>
                  <a:lnTo>
                    <a:pt x="3293846" y="47493"/>
                  </a:lnTo>
                  <a:lnTo>
                    <a:pt x="3282665" y="41911"/>
                  </a:lnTo>
                  <a:close/>
                </a:path>
                <a:path w="3319145" h="268604">
                  <a:moveTo>
                    <a:pt x="3308555" y="52897"/>
                  </a:moveTo>
                  <a:lnTo>
                    <a:pt x="3229737" y="90678"/>
                  </a:lnTo>
                  <a:lnTo>
                    <a:pt x="3226053" y="96647"/>
                  </a:lnTo>
                  <a:lnTo>
                    <a:pt x="3227959" y="99568"/>
                  </a:lnTo>
                  <a:lnTo>
                    <a:pt x="3229991" y="102488"/>
                  </a:lnTo>
                  <a:lnTo>
                    <a:pt x="3233927" y="103250"/>
                  </a:lnTo>
                  <a:lnTo>
                    <a:pt x="3236848" y="101219"/>
                  </a:lnTo>
                  <a:lnTo>
                    <a:pt x="3308555" y="52897"/>
                  </a:lnTo>
                  <a:close/>
                </a:path>
                <a:path w="3319145" h="268604">
                  <a:moveTo>
                    <a:pt x="3293846" y="47493"/>
                  </a:moveTo>
                  <a:lnTo>
                    <a:pt x="3283470" y="54482"/>
                  </a:lnTo>
                  <a:lnTo>
                    <a:pt x="3306825" y="52959"/>
                  </a:lnTo>
                  <a:lnTo>
                    <a:pt x="3308555" y="52897"/>
                  </a:lnTo>
                  <a:lnTo>
                    <a:pt x="3309406" y="52324"/>
                  </a:lnTo>
                  <a:lnTo>
                    <a:pt x="3303523" y="52324"/>
                  </a:lnTo>
                  <a:lnTo>
                    <a:pt x="3293846" y="47493"/>
                  </a:lnTo>
                  <a:close/>
                </a:path>
                <a:path w="3319145" h="268604">
                  <a:moveTo>
                    <a:pt x="3312866" y="49992"/>
                  </a:moveTo>
                  <a:lnTo>
                    <a:pt x="3308555" y="52897"/>
                  </a:lnTo>
                  <a:lnTo>
                    <a:pt x="3310382" y="52832"/>
                  </a:lnTo>
                  <a:lnTo>
                    <a:pt x="3312866" y="49992"/>
                  </a:lnTo>
                  <a:close/>
                </a:path>
                <a:path w="3319145" h="268604">
                  <a:moveTo>
                    <a:pt x="3302889" y="41402"/>
                  </a:moveTo>
                  <a:lnTo>
                    <a:pt x="3293846" y="47493"/>
                  </a:lnTo>
                  <a:lnTo>
                    <a:pt x="3303523" y="52324"/>
                  </a:lnTo>
                  <a:lnTo>
                    <a:pt x="3302889" y="41402"/>
                  </a:lnTo>
                  <a:close/>
                </a:path>
                <a:path w="3319145" h="268604">
                  <a:moveTo>
                    <a:pt x="3310128" y="41402"/>
                  </a:moveTo>
                  <a:lnTo>
                    <a:pt x="3302889" y="41402"/>
                  </a:lnTo>
                  <a:lnTo>
                    <a:pt x="3303523" y="52324"/>
                  </a:lnTo>
                  <a:lnTo>
                    <a:pt x="3309406" y="52324"/>
                  </a:lnTo>
                  <a:lnTo>
                    <a:pt x="3312866" y="49992"/>
                  </a:lnTo>
                  <a:lnTo>
                    <a:pt x="3313048" y="49784"/>
                  </a:lnTo>
                  <a:lnTo>
                    <a:pt x="3312541" y="42799"/>
                  </a:lnTo>
                  <a:lnTo>
                    <a:pt x="3312079" y="42377"/>
                  </a:lnTo>
                  <a:lnTo>
                    <a:pt x="3310128" y="41402"/>
                  </a:lnTo>
                  <a:close/>
                </a:path>
                <a:path w="3319145" h="268604">
                  <a:moveTo>
                    <a:pt x="3312079" y="42377"/>
                  </a:moveTo>
                  <a:lnTo>
                    <a:pt x="3312541" y="42799"/>
                  </a:lnTo>
                  <a:lnTo>
                    <a:pt x="3313048" y="49784"/>
                  </a:lnTo>
                  <a:lnTo>
                    <a:pt x="3312866" y="49992"/>
                  </a:lnTo>
                  <a:lnTo>
                    <a:pt x="3319017" y="45847"/>
                  </a:lnTo>
                  <a:lnTo>
                    <a:pt x="3312079" y="42377"/>
                  </a:lnTo>
                  <a:close/>
                </a:path>
                <a:path w="3319145" h="268604">
                  <a:moveTo>
                    <a:pt x="3307841" y="40259"/>
                  </a:moveTo>
                  <a:lnTo>
                    <a:pt x="3282665" y="41911"/>
                  </a:lnTo>
                  <a:lnTo>
                    <a:pt x="3293846" y="47493"/>
                  </a:lnTo>
                  <a:lnTo>
                    <a:pt x="3302889" y="41402"/>
                  </a:lnTo>
                  <a:lnTo>
                    <a:pt x="3310128" y="41402"/>
                  </a:lnTo>
                  <a:lnTo>
                    <a:pt x="3307841" y="40259"/>
                  </a:lnTo>
                  <a:close/>
                </a:path>
                <a:path w="3319145" h="268604">
                  <a:moveTo>
                    <a:pt x="3309619" y="40132"/>
                  </a:moveTo>
                  <a:lnTo>
                    <a:pt x="3307841" y="40259"/>
                  </a:lnTo>
                  <a:lnTo>
                    <a:pt x="3312079" y="42377"/>
                  </a:lnTo>
                  <a:lnTo>
                    <a:pt x="3309619" y="40132"/>
                  </a:lnTo>
                  <a:close/>
                </a:path>
                <a:path w="3319145" h="268604">
                  <a:moveTo>
                    <a:pt x="3227196" y="0"/>
                  </a:moveTo>
                  <a:lnTo>
                    <a:pt x="3223387" y="1270"/>
                  </a:lnTo>
                  <a:lnTo>
                    <a:pt x="3221863" y="4445"/>
                  </a:lnTo>
                  <a:lnTo>
                    <a:pt x="3220212" y="7620"/>
                  </a:lnTo>
                  <a:lnTo>
                    <a:pt x="3221482" y="11430"/>
                  </a:lnTo>
                  <a:lnTo>
                    <a:pt x="3224657" y="12954"/>
                  </a:lnTo>
                  <a:lnTo>
                    <a:pt x="3282665" y="41911"/>
                  </a:lnTo>
                  <a:lnTo>
                    <a:pt x="3307841" y="40259"/>
                  </a:lnTo>
                  <a:lnTo>
                    <a:pt x="3230371" y="1524"/>
                  </a:lnTo>
                  <a:lnTo>
                    <a:pt x="3227196" y="0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140411"/>
              <a:ext cx="4643648" cy="10013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111496"/>
              <a:ext cx="4748783" cy="11186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051" y="5157216"/>
              <a:ext cx="4572000" cy="923925"/>
            </a:xfrm>
            <a:custGeom>
              <a:avLst/>
              <a:gdLst/>
              <a:ahLst/>
              <a:cxnLst/>
              <a:rect l="l" t="t" r="r" b="b"/>
              <a:pathLst>
                <a:path w="4572000" h="923925">
                  <a:moveTo>
                    <a:pt x="457200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4572000" y="923544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59051" y="5157218"/>
            <a:ext cx="4572000" cy="923925"/>
          </a:xfrm>
          <a:prstGeom prst="rect">
            <a:avLst/>
          </a:prstGeom>
          <a:ln w="6096">
            <a:solidFill>
              <a:srgbClr val="E6824A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1440" marR="85725">
              <a:lnSpc>
                <a:spcPts val="2160"/>
              </a:lnSpc>
              <a:spcBef>
                <a:spcPts val="380"/>
              </a:spcBef>
            </a:pPr>
            <a:r>
              <a:rPr sz="1900" b="1" i="1" spc="-35" dirty="0">
                <a:latin typeface="Times New Roman"/>
                <a:cs typeface="Times New Roman"/>
              </a:rPr>
              <a:t>4-Suspending </a:t>
            </a:r>
            <a:r>
              <a:rPr sz="1900" b="1" i="1" spc="-10" dirty="0">
                <a:latin typeface="Times New Roman"/>
                <a:cs typeface="Times New Roman"/>
              </a:rPr>
              <a:t>the </a:t>
            </a:r>
            <a:r>
              <a:rPr sz="1900" b="1" i="1" spc="-35" dirty="0">
                <a:latin typeface="Times New Roman"/>
                <a:cs typeface="Times New Roman"/>
              </a:rPr>
              <a:t>arch </a:t>
            </a:r>
            <a:r>
              <a:rPr sz="1900" b="1" i="1" spc="-10" dirty="0">
                <a:latin typeface="Times New Roman"/>
                <a:cs typeface="Times New Roman"/>
              </a:rPr>
              <a:t>from above </a:t>
            </a:r>
            <a:r>
              <a:rPr b="1" spc="-15" dirty="0">
                <a:latin typeface="Times New Roman"/>
                <a:cs typeface="Times New Roman"/>
              </a:rPr>
              <a:t>are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tibialis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anterior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posterior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medial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ligament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ankle</a:t>
            </a:r>
            <a:r>
              <a:rPr b="1" dirty="0">
                <a:latin typeface="Times New Roman"/>
                <a:cs typeface="Times New Roman"/>
              </a:rPr>
              <a:t> joint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29223" y="2564892"/>
            <a:ext cx="2815590" cy="3103880"/>
          </a:xfrm>
          <a:custGeom>
            <a:avLst/>
            <a:gdLst/>
            <a:ahLst/>
            <a:cxnLst/>
            <a:rect l="l" t="t" r="r" b="b"/>
            <a:pathLst>
              <a:path w="2815590" h="3103879">
                <a:moveTo>
                  <a:pt x="2798477" y="18644"/>
                </a:moveTo>
                <a:lnTo>
                  <a:pt x="2786539" y="22413"/>
                </a:lnTo>
                <a:lnTo>
                  <a:pt x="2412" y="3092081"/>
                </a:lnTo>
                <a:lnTo>
                  <a:pt x="0" y="3094672"/>
                </a:lnTo>
                <a:lnTo>
                  <a:pt x="253" y="3098698"/>
                </a:lnTo>
                <a:lnTo>
                  <a:pt x="2793" y="3101047"/>
                </a:lnTo>
                <a:lnTo>
                  <a:pt x="5461" y="3103410"/>
                </a:lnTo>
                <a:lnTo>
                  <a:pt x="9398" y="3103206"/>
                </a:lnTo>
                <a:lnTo>
                  <a:pt x="11811" y="3100616"/>
                </a:lnTo>
                <a:lnTo>
                  <a:pt x="2795856" y="31018"/>
                </a:lnTo>
                <a:lnTo>
                  <a:pt x="2798477" y="18644"/>
                </a:lnTo>
                <a:close/>
              </a:path>
              <a:path w="2815590" h="3103879">
                <a:moveTo>
                  <a:pt x="2812842" y="12343"/>
                </a:moveTo>
                <a:lnTo>
                  <a:pt x="2811779" y="13462"/>
                </a:lnTo>
                <a:lnTo>
                  <a:pt x="2795856" y="31018"/>
                </a:lnTo>
                <a:lnTo>
                  <a:pt x="2782443" y="94361"/>
                </a:lnTo>
                <a:lnTo>
                  <a:pt x="2781807" y="97790"/>
                </a:lnTo>
                <a:lnTo>
                  <a:pt x="2783967" y="101092"/>
                </a:lnTo>
                <a:lnTo>
                  <a:pt x="2790825" y="102616"/>
                </a:lnTo>
                <a:lnTo>
                  <a:pt x="2794254" y="100330"/>
                </a:lnTo>
                <a:lnTo>
                  <a:pt x="2794889" y="96900"/>
                </a:lnTo>
                <a:lnTo>
                  <a:pt x="2812842" y="12343"/>
                </a:lnTo>
                <a:close/>
              </a:path>
              <a:path w="2815590" h="3103879">
                <a:moveTo>
                  <a:pt x="2803417" y="3804"/>
                </a:moveTo>
                <a:lnTo>
                  <a:pt x="2720975" y="29845"/>
                </a:lnTo>
                <a:lnTo>
                  <a:pt x="2717546" y="30861"/>
                </a:lnTo>
                <a:lnTo>
                  <a:pt x="2715768" y="34417"/>
                </a:lnTo>
                <a:lnTo>
                  <a:pt x="2716783" y="37846"/>
                </a:lnTo>
                <a:lnTo>
                  <a:pt x="2717800" y="41148"/>
                </a:lnTo>
                <a:lnTo>
                  <a:pt x="2721482" y="43053"/>
                </a:lnTo>
                <a:lnTo>
                  <a:pt x="2724784" y="41910"/>
                </a:lnTo>
                <a:lnTo>
                  <a:pt x="2786539" y="22413"/>
                </a:lnTo>
                <a:lnTo>
                  <a:pt x="2803417" y="3804"/>
                </a:lnTo>
                <a:close/>
              </a:path>
              <a:path w="2815590" h="3103879">
                <a:moveTo>
                  <a:pt x="2813764" y="8000"/>
                </a:moveTo>
                <a:lnTo>
                  <a:pt x="2800730" y="8000"/>
                </a:lnTo>
                <a:lnTo>
                  <a:pt x="2808858" y="15367"/>
                </a:lnTo>
                <a:lnTo>
                  <a:pt x="2798477" y="18644"/>
                </a:lnTo>
                <a:lnTo>
                  <a:pt x="2795856" y="31018"/>
                </a:lnTo>
                <a:lnTo>
                  <a:pt x="2811779" y="13462"/>
                </a:lnTo>
                <a:lnTo>
                  <a:pt x="2812842" y="12343"/>
                </a:lnTo>
                <a:lnTo>
                  <a:pt x="2813764" y="8000"/>
                </a:lnTo>
                <a:close/>
              </a:path>
              <a:path w="2815590" h="3103879">
                <a:moveTo>
                  <a:pt x="2808731" y="2159"/>
                </a:moveTo>
                <a:lnTo>
                  <a:pt x="2803417" y="3804"/>
                </a:lnTo>
                <a:lnTo>
                  <a:pt x="2786539" y="22413"/>
                </a:lnTo>
                <a:lnTo>
                  <a:pt x="2798477" y="18644"/>
                </a:lnTo>
                <a:lnTo>
                  <a:pt x="2800730" y="8000"/>
                </a:lnTo>
                <a:lnTo>
                  <a:pt x="2813764" y="8000"/>
                </a:lnTo>
                <a:lnTo>
                  <a:pt x="2813954" y="7105"/>
                </a:lnTo>
                <a:lnTo>
                  <a:pt x="2813939" y="6858"/>
                </a:lnTo>
                <a:lnTo>
                  <a:pt x="2811399" y="4445"/>
                </a:lnTo>
                <a:lnTo>
                  <a:pt x="2808731" y="2159"/>
                </a:lnTo>
                <a:close/>
              </a:path>
              <a:path w="2815590" h="3103879">
                <a:moveTo>
                  <a:pt x="2800730" y="8000"/>
                </a:moveTo>
                <a:lnTo>
                  <a:pt x="2798477" y="18644"/>
                </a:lnTo>
                <a:lnTo>
                  <a:pt x="2808858" y="15367"/>
                </a:lnTo>
                <a:lnTo>
                  <a:pt x="2800730" y="8000"/>
                </a:lnTo>
                <a:close/>
              </a:path>
              <a:path w="2815590" h="3103879">
                <a:moveTo>
                  <a:pt x="2813954" y="7105"/>
                </a:moveTo>
                <a:lnTo>
                  <a:pt x="2812842" y="12343"/>
                </a:lnTo>
                <a:lnTo>
                  <a:pt x="2814193" y="10922"/>
                </a:lnTo>
                <a:lnTo>
                  <a:pt x="2813954" y="7105"/>
                </a:lnTo>
                <a:close/>
              </a:path>
              <a:path w="2815590" h="3103879">
                <a:moveTo>
                  <a:pt x="2815004" y="2159"/>
                </a:moveTo>
                <a:lnTo>
                  <a:pt x="2808731" y="2159"/>
                </a:lnTo>
                <a:lnTo>
                  <a:pt x="2811399" y="4445"/>
                </a:lnTo>
                <a:lnTo>
                  <a:pt x="2813939" y="6858"/>
                </a:lnTo>
                <a:lnTo>
                  <a:pt x="2813954" y="7105"/>
                </a:lnTo>
                <a:lnTo>
                  <a:pt x="2815004" y="2159"/>
                </a:lnTo>
                <a:close/>
              </a:path>
              <a:path w="2815590" h="3103879">
                <a:moveTo>
                  <a:pt x="2808615" y="2162"/>
                </a:moveTo>
                <a:lnTo>
                  <a:pt x="2804795" y="2286"/>
                </a:lnTo>
                <a:lnTo>
                  <a:pt x="2803417" y="3804"/>
                </a:lnTo>
                <a:lnTo>
                  <a:pt x="2808615" y="2162"/>
                </a:lnTo>
                <a:close/>
              </a:path>
              <a:path w="2815590" h="3103879">
                <a:moveTo>
                  <a:pt x="2815462" y="0"/>
                </a:moveTo>
                <a:lnTo>
                  <a:pt x="2808615" y="2162"/>
                </a:lnTo>
                <a:lnTo>
                  <a:pt x="2815004" y="2159"/>
                </a:lnTo>
                <a:lnTo>
                  <a:pt x="2815462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0825" y="0"/>
            <a:ext cx="9150350" cy="3106420"/>
            <a:chOff x="-3175" y="0"/>
            <a:chExt cx="9150350" cy="3106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34636"/>
              <a:ext cx="9143999" cy="623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34636"/>
              <a:ext cx="9143999" cy="2682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2834640"/>
            </a:xfrm>
            <a:custGeom>
              <a:avLst/>
              <a:gdLst/>
              <a:ahLst/>
              <a:cxnLst/>
              <a:rect l="l" t="t" r="r" b="b"/>
              <a:pathLst>
                <a:path w="9144000" h="2834640">
                  <a:moveTo>
                    <a:pt x="0" y="2834640"/>
                  </a:moveTo>
                  <a:lnTo>
                    <a:pt x="9144000" y="28346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83464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2834640"/>
            </a:xfrm>
            <a:custGeom>
              <a:avLst/>
              <a:gdLst/>
              <a:ahLst/>
              <a:cxnLst/>
              <a:rect l="l" t="t" r="r" b="b"/>
              <a:pathLst>
                <a:path w="9144000" h="2834640">
                  <a:moveTo>
                    <a:pt x="0" y="2834640"/>
                  </a:moveTo>
                  <a:lnTo>
                    <a:pt x="9144000" y="2834640"/>
                  </a:lnTo>
                  <a:lnTo>
                    <a:pt x="9144000" y="0"/>
                  </a:lnTo>
                </a:path>
                <a:path w="9144000" h="2834640">
                  <a:moveTo>
                    <a:pt x="0" y="0"/>
                  </a:moveTo>
                  <a:lnTo>
                    <a:pt x="0" y="2834640"/>
                  </a:lnTo>
                </a:path>
              </a:pathLst>
            </a:custGeom>
            <a:ln w="6096">
              <a:solidFill>
                <a:srgbClr val="E366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02742" y="0"/>
            <a:ext cx="45485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Maintenance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Longitudinal</a:t>
            </a:r>
            <a:r>
              <a:rPr sz="1900" b="1" i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20827" y="3424433"/>
            <a:ext cx="6898005" cy="3437254"/>
            <a:chOff x="-3175" y="3424433"/>
            <a:chExt cx="6898005" cy="343725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51854"/>
              <a:ext cx="6894599" cy="3406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24433"/>
              <a:ext cx="6845807" cy="34335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468622"/>
              <a:ext cx="6858000" cy="33893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3468622"/>
              <a:ext cx="6858000" cy="3389629"/>
            </a:xfrm>
            <a:custGeom>
              <a:avLst/>
              <a:gdLst/>
              <a:ahLst/>
              <a:cxnLst/>
              <a:rect l="l" t="t" r="r" b="b"/>
              <a:pathLst>
                <a:path w="6858000" h="3389629">
                  <a:moveTo>
                    <a:pt x="6858000" y="3389374"/>
                  </a:moveTo>
                  <a:lnTo>
                    <a:pt x="6858000" y="0"/>
                  </a:lnTo>
                  <a:lnTo>
                    <a:pt x="0" y="0"/>
                  </a:lnTo>
                  <a:lnTo>
                    <a:pt x="0" y="3389374"/>
                  </a:lnTo>
                </a:path>
              </a:pathLst>
            </a:custGeom>
            <a:ln w="6096">
              <a:solidFill>
                <a:srgbClr val="C54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02742" y="6231131"/>
            <a:ext cx="1212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36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evis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04432" y="0"/>
            <a:ext cx="1172210" cy="365760"/>
            <a:chOff x="4980432" y="0"/>
            <a:chExt cx="1172210" cy="365760"/>
          </a:xfrm>
        </p:grpSpPr>
        <p:sp>
          <p:nvSpPr>
            <p:cNvPr id="15" name="object 15"/>
            <p:cNvSpPr/>
            <p:nvPr/>
          </p:nvSpPr>
          <p:spPr>
            <a:xfrm>
              <a:off x="5004054" y="0"/>
              <a:ext cx="1125220" cy="342265"/>
            </a:xfrm>
            <a:custGeom>
              <a:avLst/>
              <a:gdLst/>
              <a:ahLst/>
              <a:cxnLst/>
              <a:rect l="l" t="t" r="r" b="b"/>
              <a:pathLst>
                <a:path w="1125220" h="342265">
                  <a:moveTo>
                    <a:pt x="0" y="342138"/>
                  </a:moveTo>
                  <a:lnTo>
                    <a:pt x="1124712" y="342138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3421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80432" y="0"/>
              <a:ext cx="1172210" cy="365760"/>
            </a:xfrm>
            <a:custGeom>
              <a:avLst/>
              <a:gdLst/>
              <a:ahLst/>
              <a:cxnLst/>
              <a:rect l="l" t="t" r="r" b="b"/>
              <a:pathLst>
                <a:path w="1172210" h="365760">
                  <a:moveTo>
                    <a:pt x="28320" y="0"/>
                  </a:moveTo>
                  <a:lnTo>
                    <a:pt x="0" y="0"/>
                  </a:lnTo>
                  <a:lnTo>
                    <a:pt x="0" y="342138"/>
                  </a:lnTo>
                  <a:lnTo>
                    <a:pt x="1851" y="351347"/>
                  </a:lnTo>
                  <a:lnTo>
                    <a:pt x="6905" y="358854"/>
                  </a:lnTo>
                  <a:lnTo>
                    <a:pt x="14412" y="363908"/>
                  </a:lnTo>
                  <a:lnTo>
                    <a:pt x="23621" y="365760"/>
                  </a:lnTo>
                  <a:lnTo>
                    <a:pt x="1148333" y="365760"/>
                  </a:lnTo>
                  <a:lnTo>
                    <a:pt x="1157543" y="363908"/>
                  </a:lnTo>
                  <a:lnTo>
                    <a:pt x="1165050" y="358854"/>
                  </a:lnTo>
                  <a:lnTo>
                    <a:pt x="1170104" y="351347"/>
                  </a:lnTo>
                  <a:lnTo>
                    <a:pt x="1171955" y="342138"/>
                  </a:lnTo>
                  <a:lnTo>
                    <a:pt x="1171955" y="337439"/>
                  </a:lnTo>
                  <a:lnTo>
                    <a:pt x="28320" y="337439"/>
                  </a:lnTo>
                  <a:lnTo>
                    <a:pt x="28320" y="0"/>
                  </a:lnTo>
                  <a:close/>
                </a:path>
                <a:path w="1172210" h="365760">
                  <a:moveTo>
                    <a:pt x="1171955" y="0"/>
                  </a:moveTo>
                  <a:lnTo>
                    <a:pt x="1143634" y="0"/>
                  </a:lnTo>
                  <a:lnTo>
                    <a:pt x="1143634" y="337439"/>
                  </a:lnTo>
                  <a:lnTo>
                    <a:pt x="1171955" y="337439"/>
                  </a:lnTo>
                  <a:lnTo>
                    <a:pt x="1171955" y="0"/>
                  </a:lnTo>
                  <a:close/>
                </a:path>
                <a:path w="1172210" h="365760">
                  <a:moveTo>
                    <a:pt x="47243" y="0"/>
                  </a:moveTo>
                  <a:lnTo>
                    <a:pt x="37845" y="0"/>
                  </a:lnTo>
                  <a:lnTo>
                    <a:pt x="37845" y="327914"/>
                  </a:lnTo>
                  <a:lnTo>
                    <a:pt x="1134109" y="327914"/>
                  </a:lnTo>
                  <a:lnTo>
                    <a:pt x="1134109" y="318516"/>
                  </a:lnTo>
                  <a:lnTo>
                    <a:pt x="47243" y="318516"/>
                  </a:lnTo>
                  <a:lnTo>
                    <a:pt x="47243" y="0"/>
                  </a:lnTo>
                  <a:close/>
                </a:path>
                <a:path w="1172210" h="365760">
                  <a:moveTo>
                    <a:pt x="1134109" y="0"/>
                  </a:moveTo>
                  <a:lnTo>
                    <a:pt x="1124712" y="0"/>
                  </a:lnTo>
                  <a:lnTo>
                    <a:pt x="1124712" y="318516"/>
                  </a:lnTo>
                  <a:lnTo>
                    <a:pt x="1134109" y="318516"/>
                  </a:lnTo>
                  <a:lnTo>
                    <a:pt x="1134109" y="0"/>
                  </a:lnTo>
                  <a:close/>
                </a:path>
              </a:pathLst>
            </a:custGeom>
            <a:solidFill>
              <a:srgbClr val="C54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07555" y="3"/>
            <a:ext cx="9569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orbel"/>
                <a:cs typeface="Corbel"/>
              </a:rPr>
              <a:t>Read</a:t>
            </a:r>
            <a:r>
              <a:rPr spc="-7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only</a:t>
            </a:r>
            <a:endParaRPr>
              <a:latin typeface="Corbel"/>
              <a:cs typeface="Corbe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56732" y="3134867"/>
            <a:ext cx="1172210" cy="417830"/>
            <a:chOff x="4332732" y="3134867"/>
            <a:chExt cx="1172210" cy="417830"/>
          </a:xfrm>
        </p:grpSpPr>
        <p:sp>
          <p:nvSpPr>
            <p:cNvPr id="19" name="object 19"/>
            <p:cNvSpPr/>
            <p:nvPr/>
          </p:nvSpPr>
          <p:spPr>
            <a:xfrm>
              <a:off x="4356354" y="3158489"/>
              <a:ext cx="1125220" cy="370840"/>
            </a:xfrm>
            <a:custGeom>
              <a:avLst/>
              <a:gdLst/>
              <a:ahLst/>
              <a:cxnLst/>
              <a:rect l="l" t="t" r="r" b="b"/>
              <a:pathLst>
                <a:path w="1125220" h="370839">
                  <a:moveTo>
                    <a:pt x="1124712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124712" y="370332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32732" y="3134867"/>
              <a:ext cx="1172210" cy="417830"/>
            </a:xfrm>
            <a:custGeom>
              <a:avLst/>
              <a:gdLst/>
              <a:ahLst/>
              <a:cxnLst/>
              <a:rect l="l" t="t" r="r" b="b"/>
              <a:pathLst>
                <a:path w="1172210" h="417829">
                  <a:moveTo>
                    <a:pt x="1148333" y="0"/>
                  </a:moveTo>
                  <a:lnTo>
                    <a:pt x="23621" y="0"/>
                  </a:lnTo>
                  <a:lnTo>
                    <a:pt x="14412" y="1851"/>
                  </a:lnTo>
                  <a:lnTo>
                    <a:pt x="6905" y="6905"/>
                  </a:lnTo>
                  <a:lnTo>
                    <a:pt x="1851" y="14412"/>
                  </a:lnTo>
                  <a:lnTo>
                    <a:pt x="0" y="23622"/>
                  </a:lnTo>
                  <a:lnTo>
                    <a:pt x="0" y="393954"/>
                  </a:lnTo>
                  <a:lnTo>
                    <a:pt x="1851" y="403163"/>
                  </a:lnTo>
                  <a:lnTo>
                    <a:pt x="6905" y="410670"/>
                  </a:lnTo>
                  <a:lnTo>
                    <a:pt x="14412" y="415724"/>
                  </a:lnTo>
                  <a:lnTo>
                    <a:pt x="23621" y="417576"/>
                  </a:lnTo>
                  <a:lnTo>
                    <a:pt x="1148333" y="417576"/>
                  </a:lnTo>
                  <a:lnTo>
                    <a:pt x="1157543" y="415724"/>
                  </a:lnTo>
                  <a:lnTo>
                    <a:pt x="1165050" y="410670"/>
                  </a:lnTo>
                  <a:lnTo>
                    <a:pt x="1170104" y="403163"/>
                  </a:lnTo>
                  <a:lnTo>
                    <a:pt x="1171955" y="393954"/>
                  </a:lnTo>
                  <a:lnTo>
                    <a:pt x="1171955" y="389255"/>
                  </a:lnTo>
                  <a:lnTo>
                    <a:pt x="28320" y="389255"/>
                  </a:lnTo>
                  <a:lnTo>
                    <a:pt x="28320" y="28321"/>
                  </a:lnTo>
                  <a:lnTo>
                    <a:pt x="1171955" y="28321"/>
                  </a:lnTo>
                  <a:lnTo>
                    <a:pt x="1171955" y="23622"/>
                  </a:lnTo>
                  <a:lnTo>
                    <a:pt x="1170104" y="14412"/>
                  </a:lnTo>
                  <a:lnTo>
                    <a:pt x="1165050" y="6905"/>
                  </a:lnTo>
                  <a:lnTo>
                    <a:pt x="1157543" y="1851"/>
                  </a:lnTo>
                  <a:lnTo>
                    <a:pt x="1148333" y="0"/>
                  </a:lnTo>
                  <a:close/>
                </a:path>
                <a:path w="1172210" h="417829">
                  <a:moveTo>
                    <a:pt x="1171955" y="28321"/>
                  </a:moveTo>
                  <a:lnTo>
                    <a:pt x="1143634" y="28321"/>
                  </a:lnTo>
                  <a:lnTo>
                    <a:pt x="1143634" y="389255"/>
                  </a:lnTo>
                  <a:lnTo>
                    <a:pt x="1171955" y="389255"/>
                  </a:lnTo>
                  <a:lnTo>
                    <a:pt x="1171955" y="28321"/>
                  </a:lnTo>
                  <a:close/>
                </a:path>
                <a:path w="1172210" h="417829">
                  <a:moveTo>
                    <a:pt x="1134109" y="37846"/>
                  </a:moveTo>
                  <a:lnTo>
                    <a:pt x="37845" y="37846"/>
                  </a:lnTo>
                  <a:lnTo>
                    <a:pt x="37845" y="379730"/>
                  </a:lnTo>
                  <a:lnTo>
                    <a:pt x="1134109" y="379730"/>
                  </a:lnTo>
                  <a:lnTo>
                    <a:pt x="1134109" y="370332"/>
                  </a:lnTo>
                  <a:lnTo>
                    <a:pt x="47243" y="370332"/>
                  </a:lnTo>
                  <a:lnTo>
                    <a:pt x="47243" y="47244"/>
                  </a:lnTo>
                  <a:lnTo>
                    <a:pt x="1134109" y="47244"/>
                  </a:lnTo>
                  <a:lnTo>
                    <a:pt x="1134109" y="37846"/>
                  </a:lnTo>
                  <a:close/>
                </a:path>
                <a:path w="1172210" h="417829">
                  <a:moveTo>
                    <a:pt x="1134109" y="47244"/>
                  </a:moveTo>
                  <a:lnTo>
                    <a:pt x="1124712" y="47244"/>
                  </a:lnTo>
                  <a:lnTo>
                    <a:pt x="1124712" y="370332"/>
                  </a:lnTo>
                  <a:lnTo>
                    <a:pt x="1134109" y="370332"/>
                  </a:lnTo>
                  <a:lnTo>
                    <a:pt x="1134109" y="47244"/>
                  </a:lnTo>
                  <a:close/>
                </a:path>
              </a:pathLst>
            </a:custGeom>
            <a:solidFill>
              <a:srgbClr val="C54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02739" y="260178"/>
            <a:ext cx="8865870" cy="60824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70"/>
              </a:spcBef>
              <a:buSzPct val="94736"/>
              <a:buAutoNum type="arabicPlain"/>
              <a:tabLst>
                <a:tab pos="203835" algn="l"/>
              </a:tabLst>
            </a:pPr>
            <a:r>
              <a:rPr sz="1900" b="1" i="1" spc="-35" dirty="0">
                <a:latin typeface="Times New Roman"/>
                <a:cs typeface="Times New Roman"/>
              </a:rPr>
              <a:t>Shape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35" dirty="0">
                <a:latin typeface="Times New Roman"/>
                <a:cs typeface="Times New Roman"/>
              </a:rPr>
              <a:t> bones: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Minimal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shaping 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distal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 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calcaneum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the proximal end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cuboid.</a:t>
            </a:r>
            <a:endParaRPr>
              <a:latin typeface="Times New Roman"/>
              <a:cs typeface="Times New Roman"/>
            </a:endParaRPr>
          </a:p>
          <a:p>
            <a:pPr marL="12700">
              <a:lnSpc>
                <a:spcPts val="2039"/>
              </a:lnSpc>
            </a:pPr>
            <a:r>
              <a:rPr b="1" spc="-5" dirty="0">
                <a:latin typeface="Times New Roman"/>
                <a:cs typeface="Times New Roman"/>
              </a:rPr>
              <a:t>The cuboid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keystone.</a:t>
            </a:r>
            <a:endParaRPr>
              <a:latin typeface="Times New Roman"/>
              <a:cs typeface="Times New Roman"/>
            </a:endParaRPr>
          </a:p>
          <a:p>
            <a:pPr marL="203200" indent="-191135">
              <a:lnSpc>
                <a:spcPts val="2170"/>
              </a:lnSpc>
              <a:buSzPct val="94736"/>
              <a:buAutoNum type="arabicPlain" startAt="2"/>
              <a:tabLst>
                <a:tab pos="203835" algn="l"/>
              </a:tabLst>
            </a:pPr>
            <a:r>
              <a:rPr sz="1900" b="1" i="1" spc="-25" dirty="0">
                <a:latin typeface="Times New Roman"/>
                <a:cs typeface="Times New Roman"/>
              </a:rPr>
              <a:t>The </a:t>
            </a:r>
            <a:r>
              <a:rPr sz="1900" b="1" i="1" spc="-15" dirty="0">
                <a:latin typeface="Times New Roman"/>
                <a:cs typeface="Times New Roman"/>
              </a:rPr>
              <a:t>inferior</a:t>
            </a:r>
            <a:r>
              <a:rPr sz="1900" b="1" i="1" spc="-55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edges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bones</a:t>
            </a:r>
            <a:r>
              <a:rPr sz="1900" b="1" i="1" spc="-10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are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10" dirty="0">
                <a:latin typeface="Times New Roman"/>
                <a:cs typeface="Times New Roman"/>
              </a:rPr>
              <a:t>tied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together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by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short</a:t>
            </a:r>
            <a:r>
              <a:rPr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plantar</a:t>
            </a:r>
            <a:r>
              <a:rPr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ligaments</a:t>
            </a:r>
            <a:endParaRPr>
              <a:latin typeface="Times New Roman"/>
              <a:cs typeface="Times New Roman"/>
            </a:endParaRPr>
          </a:p>
          <a:p>
            <a:pPr marL="203835" indent="-191770">
              <a:lnSpc>
                <a:spcPts val="2180"/>
              </a:lnSpc>
              <a:buSzPct val="94736"/>
              <a:buAutoNum type="arabicPlain" startAt="2"/>
              <a:tabLst>
                <a:tab pos="204470" algn="l"/>
              </a:tabLst>
            </a:pPr>
            <a:r>
              <a:rPr sz="1900" b="1" i="1" spc="-35" dirty="0">
                <a:latin typeface="Times New Roman"/>
                <a:cs typeface="Times New Roman"/>
              </a:rPr>
              <a:t>Tying</a:t>
            </a:r>
            <a:r>
              <a:rPr sz="1900" b="1" i="1" spc="-50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the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ends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Times New Roman"/>
                <a:cs typeface="Times New Roman"/>
              </a:rPr>
              <a:t>arch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together</a:t>
            </a:r>
            <a:r>
              <a:rPr sz="1900" b="1" i="1" spc="-55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EXAMPLE,</a:t>
            </a:r>
            <a:r>
              <a:rPr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plantar</a:t>
            </a:r>
            <a:r>
              <a:rPr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aponeurosis</a:t>
            </a:r>
            <a:endParaRPr>
              <a:latin typeface="Times New Roman"/>
              <a:cs typeface="Times New Roman"/>
            </a:endParaRPr>
          </a:p>
          <a:p>
            <a:pPr marL="12700" marR="343535">
              <a:lnSpc>
                <a:spcPts val="4320"/>
              </a:lnSpc>
              <a:spcBef>
                <a:spcPts val="105"/>
              </a:spcBef>
              <a:buSzPct val="94736"/>
              <a:buAutoNum type="arabicPlain" startAt="2"/>
              <a:tabLst>
                <a:tab pos="203835" algn="l"/>
              </a:tabLst>
            </a:pPr>
            <a:r>
              <a:rPr sz="1900" b="1" i="1" spc="-35" dirty="0">
                <a:latin typeface="Times New Roman"/>
                <a:cs typeface="Times New Roman"/>
              </a:rPr>
              <a:t>Suspending</a:t>
            </a:r>
            <a:r>
              <a:rPr sz="1900" b="1" i="1" spc="-10" dirty="0">
                <a:latin typeface="Times New Roman"/>
                <a:cs typeface="Times New Roman"/>
              </a:rPr>
              <a:t> the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Times New Roman"/>
                <a:cs typeface="Times New Roman"/>
              </a:rPr>
              <a:t>arch </a:t>
            </a:r>
            <a:r>
              <a:rPr sz="1900" b="1" i="1" spc="-10" dirty="0">
                <a:latin typeface="Times New Roman"/>
                <a:cs typeface="Times New Roman"/>
              </a:rPr>
              <a:t>from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above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3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peroneus</a:t>
            </a:r>
            <a:r>
              <a:rPr sz="3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longus</a:t>
            </a:r>
            <a:r>
              <a:rPr sz="3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3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brevis</a:t>
            </a:r>
            <a:endParaRPr sz="3600">
              <a:latin typeface="Times New Roman"/>
              <a:cs typeface="Times New Roman"/>
            </a:endParaRPr>
          </a:p>
          <a:p>
            <a:pPr marL="803910" algn="ctr">
              <a:spcBef>
                <a:spcPts val="3365"/>
              </a:spcBef>
            </a:pPr>
            <a:r>
              <a:rPr spc="-10" dirty="0">
                <a:latin typeface="Corbel"/>
                <a:cs typeface="Corbel"/>
              </a:rPr>
              <a:t>Read</a:t>
            </a:r>
            <a:r>
              <a:rPr spc="-4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only</a:t>
            </a:r>
            <a:endParaRPr>
              <a:latin typeface="Corbel"/>
              <a:cs typeface="Corbel"/>
            </a:endParaRPr>
          </a:p>
          <a:p>
            <a:pPr marL="12700">
              <a:lnSpc>
                <a:spcPts val="2220"/>
              </a:lnSpc>
              <a:spcBef>
                <a:spcPts val="220"/>
              </a:spcBef>
            </a:pP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ntena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ransver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900" b="1" i="1" u="heavy" spc="-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9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</a:t>
            </a:r>
            <a:endParaRPr sz="1900">
              <a:latin typeface="Times New Roman"/>
              <a:cs typeface="Times New Roman"/>
            </a:endParaRPr>
          </a:p>
          <a:p>
            <a:pPr marL="12700" marR="2505710">
              <a:lnSpc>
                <a:spcPts val="2160"/>
              </a:lnSpc>
              <a:spcBef>
                <a:spcPts val="114"/>
              </a:spcBef>
              <a:buSzPct val="94736"/>
              <a:buAutoNum type="arabicPlain"/>
              <a:tabLst>
                <a:tab pos="203835" algn="l"/>
              </a:tabLst>
            </a:pPr>
            <a:r>
              <a:rPr sz="1900" b="1" i="1" spc="-35" dirty="0">
                <a:latin typeface="Times New Roman"/>
                <a:cs typeface="Times New Roman"/>
              </a:rPr>
              <a:t>Shape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35" dirty="0">
                <a:latin typeface="Times New Roman"/>
                <a:cs typeface="Times New Roman"/>
              </a:rPr>
              <a:t> bones: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marked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wedge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shaping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cuneiform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bones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bases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metatarsal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bones</a:t>
            </a:r>
            <a:endParaRPr>
              <a:latin typeface="Times New Roman"/>
              <a:cs typeface="Times New Roman"/>
            </a:endParaRPr>
          </a:p>
          <a:p>
            <a:pPr marL="12700" marR="2830195">
              <a:lnSpc>
                <a:spcPts val="2160"/>
              </a:lnSpc>
              <a:buSzPct val="94736"/>
              <a:buAutoNum type="arabicPlain"/>
              <a:tabLst>
                <a:tab pos="203835" algn="l"/>
              </a:tabLst>
            </a:pPr>
            <a:r>
              <a:rPr sz="1900" b="1" i="1" spc="-25" dirty="0">
                <a:latin typeface="Times New Roman"/>
                <a:cs typeface="Times New Roman"/>
              </a:rPr>
              <a:t>The </a:t>
            </a:r>
            <a:r>
              <a:rPr sz="1900" b="1" i="1" spc="-15" dirty="0">
                <a:latin typeface="Times New Roman"/>
                <a:cs typeface="Times New Roman"/>
              </a:rPr>
              <a:t>inferior</a:t>
            </a:r>
            <a:r>
              <a:rPr sz="1900" b="1" i="1" spc="-55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edges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bones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are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10" dirty="0">
                <a:latin typeface="Times New Roman"/>
                <a:cs typeface="Times New Roman"/>
              </a:rPr>
              <a:t>tied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together</a:t>
            </a:r>
            <a:r>
              <a:rPr sz="1900" b="1" i="1"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deep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transverse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ligaments</a:t>
            </a:r>
            <a:r>
              <a:rPr dirty="0">
                <a:latin typeface="Times New Roman"/>
                <a:cs typeface="Times New Roman"/>
              </a:rPr>
              <a:t>,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strong</a:t>
            </a:r>
            <a:r>
              <a:rPr b="1" dirty="0">
                <a:latin typeface="Times New Roman"/>
                <a:cs typeface="Times New Roman"/>
              </a:rPr>
              <a:t> plantar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ligaments</a:t>
            </a:r>
            <a:endParaRPr>
              <a:latin typeface="Times New Roman"/>
              <a:cs typeface="Times New Roman"/>
            </a:endParaRPr>
          </a:p>
          <a:p>
            <a:pPr marL="203200" indent="-191135">
              <a:lnSpc>
                <a:spcPts val="2070"/>
              </a:lnSpc>
              <a:buSzPct val="94736"/>
              <a:buAutoNum type="arabicPlain"/>
              <a:tabLst>
                <a:tab pos="203835" algn="l"/>
              </a:tabLst>
            </a:pPr>
            <a:r>
              <a:rPr sz="1900" b="1" i="1" spc="-35" dirty="0">
                <a:latin typeface="Times New Roman"/>
                <a:cs typeface="Times New Roman"/>
              </a:rPr>
              <a:t>Tying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ends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Times New Roman"/>
                <a:cs typeface="Times New Roman"/>
              </a:rPr>
              <a:t>arch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together</a:t>
            </a:r>
            <a:r>
              <a:rPr sz="1900" b="1" i="1" spc="-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is 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peroneus longus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tendon</a:t>
            </a:r>
            <a:r>
              <a:rPr spc="-5"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12700" marR="2577465">
              <a:lnSpc>
                <a:spcPts val="4320"/>
              </a:lnSpc>
              <a:spcBef>
                <a:spcPts val="65"/>
              </a:spcBef>
              <a:buSzPct val="94736"/>
              <a:buAutoNum type="arabicPlain"/>
              <a:tabLst>
                <a:tab pos="204470" algn="l"/>
              </a:tabLst>
            </a:pPr>
            <a:r>
              <a:rPr sz="1900" b="1" i="1" spc="-35" dirty="0">
                <a:latin typeface="Times New Roman"/>
                <a:cs typeface="Times New Roman"/>
              </a:rPr>
              <a:t>Suspending</a:t>
            </a:r>
            <a:r>
              <a:rPr sz="1900" b="1" i="1" spc="-15" dirty="0">
                <a:latin typeface="Times New Roman"/>
                <a:cs typeface="Times New Roman"/>
              </a:rPr>
              <a:t> the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Times New Roman"/>
                <a:cs typeface="Times New Roman"/>
              </a:rPr>
              <a:t>arch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from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above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are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peroneus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longus tendon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the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peroneus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3"/>
            <a:ext cx="3886199" cy="62483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5400" y="1454643"/>
            <a:ext cx="4897120" cy="1530350"/>
            <a:chOff x="0" y="0"/>
            <a:chExt cx="4897120" cy="15303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96637" cy="14463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741163" cy="15300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2837" y="1435363"/>
            <a:ext cx="4860290" cy="1329851"/>
          </a:xfrm>
          <a:prstGeom prst="rect">
            <a:avLst/>
          </a:prstGeom>
          <a:solidFill>
            <a:srgbClr val="FFFF00"/>
          </a:solidFill>
          <a:ln w="6096">
            <a:solidFill>
              <a:srgbClr val="E36678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1440">
              <a:spcBef>
                <a:spcPts val="190"/>
              </a:spcBef>
            </a:pPr>
            <a:r>
              <a:rPr sz="4800" b="1" dirty="0">
                <a:latin typeface="Times New Roman"/>
                <a:cs typeface="Times New Roman"/>
              </a:rPr>
              <a:t>Flat</a:t>
            </a:r>
            <a:r>
              <a:rPr sz="4800" b="1" spc="-40" dirty="0">
                <a:latin typeface="Times New Roman"/>
                <a:cs typeface="Times New Roman"/>
              </a:rPr>
              <a:t> </a:t>
            </a:r>
            <a:r>
              <a:rPr sz="4800" b="1" dirty="0">
                <a:latin typeface="Times New Roman"/>
                <a:cs typeface="Times New Roman"/>
              </a:rPr>
              <a:t>foot</a:t>
            </a:r>
            <a:endParaRPr sz="4800" dirty="0">
              <a:latin typeface="Times New Roman"/>
              <a:cs typeface="Times New Roman"/>
            </a:endParaRPr>
          </a:p>
          <a:p>
            <a:pPr marL="91440" marR="347345">
              <a:spcBef>
                <a:spcPts val="110"/>
              </a:spcBef>
            </a:pP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a condition in </a:t>
            </a:r>
            <a:r>
              <a:rPr spc="-5" dirty="0">
                <a:latin typeface="Times New Roman"/>
                <a:cs typeface="Times New Roman"/>
              </a:rPr>
              <a:t>which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medial </a:t>
            </a:r>
            <a:r>
              <a:rPr b="1" spc="-5" dirty="0">
                <a:latin typeface="Times New Roman"/>
                <a:cs typeface="Times New Roman"/>
              </a:rPr>
              <a:t>longitudinal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arch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depressed</a:t>
            </a:r>
            <a:r>
              <a:rPr b="1" dirty="0">
                <a:latin typeface="Times New Roman"/>
                <a:cs typeface="Times New Roman"/>
              </a:rPr>
              <a:t> or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collapsed</a:t>
            </a:r>
            <a:r>
              <a:rPr spc="-5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551099"/>
            <a:ext cx="3746125" cy="21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2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0396" y="0"/>
            <a:ext cx="3684306" cy="68579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24230" y="21335"/>
            <a:ext cx="1920239" cy="3741420"/>
            <a:chOff x="300227" y="21335"/>
            <a:chExt cx="1920239" cy="3741420"/>
          </a:xfrm>
        </p:grpSpPr>
        <p:sp>
          <p:nvSpPr>
            <p:cNvPr id="4" name="object 4"/>
            <p:cNvSpPr/>
            <p:nvPr/>
          </p:nvSpPr>
          <p:spPr>
            <a:xfrm>
              <a:off x="300227" y="21335"/>
              <a:ext cx="1920239" cy="3741420"/>
            </a:xfrm>
            <a:custGeom>
              <a:avLst/>
              <a:gdLst/>
              <a:ahLst/>
              <a:cxnLst/>
              <a:rect l="l" t="t" r="r" b="b"/>
              <a:pathLst>
                <a:path w="1920239" h="3741420">
                  <a:moveTo>
                    <a:pt x="1896617" y="0"/>
                  </a:moveTo>
                  <a:lnTo>
                    <a:pt x="23621" y="0"/>
                  </a:lnTo>
                  <a:lnTo>
                    <a:pt x="14428" y="1851"/>
                  </a:lnTo>
                  <a:lnTo>
                    <a:pt x="6919" y="6905"/>
                  </a:lnTo>
                  <a:lnTo>
                    <a:pt x="1856" y="14412"/>
                  </a:lnTo>
                  <a:lnTo>
                    <a:pt x="0" y="23622"/>
                  </a:lnTo>
                  <a:lnTo>
                    <a:pt x="0" y="3717798"/>
                  </a:lnTo>
                  <a:lnTo>
                    <a:pt x="1856" y="3727007"/>
                  </a:lnTo>
                  <a:lnTo>
                    <a:pt x="6919" y="3734514"/>
                  </a:lnTo>
                  <a:lnTo>
                    <a:pt x="14428" y="3739568"/>
                  </a:lnTo>
                  <a:lnTo>
                    <a:pt x="23621" y="3741420"/>
                  </a:lnTo>
                  <a:lnTo>
                    <a:pt x="1896617" y="3741420"/>
                  </a:lnTo>
                  <a:lnTo>
                    <a:pt x="1905827" y="3739568"/>
                  </a:lnTo>
                  <a:lnTo>
                    <a:pt x="1913334" y="3734514"/>
                  </a:lnTo>
                  <a:lnTo>
                    <a:pt x="1918388" y="3727007"/>
                  </a:lnTo>
                  <a:lnTo>
                    <a:pt x="1920239" y="3717798"/>
                  </a:lnTo>
                  <a:lnTo>
                    <a:pt x="1920239" y="3713099"/>
                  </a:lnTo>
                  <a:lnTo>
                    <a:pt x="28346" y="3713099"/>
                  </a:lnTo>
                  <a:lnTo>
                    <a:pt x="28346" y="28321"/>
                  </a:lnTo>
                  <a:lnTo>
                    <a:pt x="1920239" y="28321"/>
                  </a:lnTo>
                  <a:lnTo>
                    <a:pt x="1920239" y="23622"/>
                  </a:lnTo>
                  <a:lnTo>
                    <a:pt x="1918388" y="14412"/>
                  </a:lnTo>
                  <a:lnTo>
                    <a:pt x="1913334" y="6905"/>
                  </a:lnTo>
                  <a:lnTo>
                    <a:pt x="1905827" y="1851"/>
                  </a:lnTo>
                  <a:lnTo>
                    <a:pt x="1896617" y="0"/>
                  </a:lnTo>
                  <a:close/>
                </a:path>
                <a:path w="1920239" h="3741420">
                  <a:moveTo>
                    <a:pt x="1920239" y="28321"/>
                  </a:moveTo>
                  <a:lnTo>
                    <a:pt x="1891919" y="28321"/>
                  </a:lnTo>
                  <a:lnTo>
                    <a:pt x="1891919" y="3713099"/>
                  </a:lnTo>
                  <a:lnTo>
                    <a:pt x="1920239" y="3713099"/>
                  </a:lnTo>
                  <a:lnTo>
                    <a:pt x="1920239" y="28321"/>
                  </a:lnTo>
                  <a:close/>
                </a:path>
                <a:path w="1920239" h="3741420">
                  <a:moveTo>
                    <a:pt x="1882394" y="37846"/>
                  </a:moveTo>
                  <a:lnTo>
                    <a:pt x="37795" y="37846"/>
                  </a:lnTo>
                  <a:lnTo>
                    <a:pt x="37795" y="3703574"/>
                  </a:lnTo>
                  <a:lnTo>
                    <a:pt x="1882394" y="3703574"/>
                  </a:lnTo>
                  <a:lnTo>
                    <a:pt x="1882394" y="3694176"/>
                  </a:lnTo>
                  <a:lnTo>
                    <a:pt x="47243" y="3694176"/>
                  </a:lnTo>
                  <a:lnTo>
                    <a:pt x="47243" y="47244"/>
                  </a:lnTo>
                  <a:lnTo>
                    <a:pt x="1882394" y="47244"/>
                  </a:lnTo>
                  <a:lnTo>
                    <a:pt x="1882394" y="37846"/>
                  </a:lnTo>
                  <a:close/>
                </a:path>
                <a:path w="1920239" h="3741420">
                  <a:moveTo>
                    <a:pt x="1882394" y="47244"/>
                  </a:moveTo>
                  <a:lnTo>
                    <a:pt x="1872996" y="47244"/>
                  </a:lnTo>
                  <a:lnTo>
                    <a:pt x="1872996" y="3694176"/>
                  </a:lnTo>
                  <a:lnTo>
                    <a:pt x="1882394" y="3694176"/>
                  </a:lnTo>
                  <a:lnTo>
                    <a:pt x="1882394" y="47244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972" y="609980"/>
              <a:ext cx="1323340" cy="21590"/>
            </a:xfrm>
            <a:custGeom>
              <a:avLst/>
              <a:gdLst/>
              <a:ahLst/>
              <a:cxnLst/>
              <a:rect l="l" t="t" r="r" b="b"/>
              <a:pathLst>
                <a:path w="1323339" h="21590">
                  <a:moveTo>
                    <a:pt x="1322768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322768" y="21336"/>
                  </a:lnTo>
                  <a:lnTo>
                    <a:pt x="1322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26440" y="70231"/>
            <a:ext cx="13519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Posteriorly:</a:t>
            </a:r>
            <a:endParaRPr>
              <a:latin typeface="Times New Roman"/>
              <a:cs typeface="Times New Roman"/>
            </a:endParaRPr>
          </a:p>
          <a:p>
            <a:pPr marL="12700">
              <a:lnSpc>
                <a:spcPts val="2230"/>
              </a:lnSpc>
            </a:pPr>
            <a:r>
              <a:rPr sz="1900" b="1" i="1" spc="-25" dirty="0">
                <a:latin typeface="Times New Roman"/>
                <a:cs typeface="Times New Roman"/>
              </a:rPr>
              <a:t>The</a:t>
            </a:r>
            <a:r>
              <a:rPr sz="1900" b="1" i="1" spc="-8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posterior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8972" y="884300"/>
            <a:ext cx="1582420" cy="21590"/>
          </a:xfrm>
          <a:custGeom>
            <a:avLst/>
            <a:gdLst/>
            <a:ahLst/>
            <a:cxnLst/>
            <a:rect l="l" t="t" r="r" b="b"/>
            <a:pathLst>
              <a:path w="1582420" h="21590">
                <a:moveTo>
                  <a:pt x="1581848" y="0"/>
                </a:moveTo>
                <a:lnTo>
                  <a:pt x="0" y="0"/>
                </a:lnTo>
                <a:lnTo>
                  <a:pt x="0" y="21336"/>
                </a:lnTo>
                <a:lnTo>
                  <a:pt x="1581848" y="21336"/>
                </a:lnTo>
                <a:lnTo>
                  <a:pt x="1581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26440" y="606507"/>
            <a:ext cx="16059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i="1" spc="-40" dirty="0">
                <a:latin typeface="Times New Roman"/>
                <a:cs typeface="Times New Roman"/>
              </a:rPr>
              <a:t>cutaneous</a:t>
            </a:r>
            <a:r>
              <a:rPr sz="1900" b="1" i="1" spc="-7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nerve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6437" y="880830"/>
            <a:ext cx="1682750" cy="278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thigh 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descends on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back of the thigh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the popliteal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fossa, </a:t>
            </a:r>
            <a:r>
              <a:rPr dirty="0">
                <a:latin typeface="Times New Roman"/>
                <a:cs typeface="Times New Roman"/>
              </a:rPr>
              <a:t>it supplies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skin over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popliteal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fossa </a:t>
            </a:r>
            <a:r>
              <a:rPr dirty="0">
                <a:latin typeface="Times New Roman"/>
                <a:cs typeface="Times New Roman"/>
              </a:rPr>
              <a:t> and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 back of 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85631" y="0"/>
            <a:ext cx="1739264" cy="3717290"/>
          </a:xfrm>
          <a:custGeom>
            <a:avLst/>
            <a:gdLst/>
            <a:ahLst/>
            <a:cxnLst/>
            <a:rect l="l" t="t" r="r" b="b"/>
            <a:pathLst>
              <a:path w="1739265" h="3717290">
                <a:moveTo>
                  <a:pt x="1738730" y="0"/>
                </a:moveTo>
                <a:lnTo>
                  <a:pt x="153" y="0"/>
                </a:lnTo>
                <a:lnTo>
                  <a:pt x="0" y="761"/>
                </a:lnTo>
                <a:lnTo>
                  <a:pt x="0" y="3693414"/>
                </a:lnTo>
                <a:lnTo>
                  <a:pt x="1851" y="3702623"/>
                </a:lnTo>
                <a:lnTo>
                  <a:pt x="6905" y="3710130"/>
                </a:lnTo>
                <a:lnTo>
                  <a:pt x="14412" y="3715184"/>
                </a:lnTo>
                <a:lnTo>
                  <a:pt x="23622" y="3717036"/>
                </a:lnTo>
                <a:lnTo>
                  <a:pt x="1715262" y="3717036"/>
                </a:lnTo>
                <a:lnTo>
                  <a:pt x="1724471" y="3715184"/>
                </a:lnTo>
                <a:lnTo>
                  <a:pt x="1731978" y="3710130"/>
                </a:lnTo>
                <a:lnTo>
                  <a:pt x="1737032" y="3702623"/>
                </a:lnTo>
                <a:lnTo>
                  <a:pt x="1738884" y="3693414"/>
                </a:lnTo>
                <a:lnTo>
                  <a:pt x="1738884" y="3688715"/>
                </a:lnTo>
                <a:lnTo>
                  <a:pt x="28321" y="3688715"/>
                </a:lnTo>
                <a:lnTo>
                  <a:pt x="28321" y="5460"/>
                </a:lnTo>
                <a:lnTo>
                  <a:pt x="1738884" y="5460"/>
                </a:lnTo>
                <a:lnTo>
                  <a:pt x="1738884" y="761"/>
                </a:lnTo>
                <a:lnTo>
                  <a:pt x="1738730" y="0"/>
                </a:lnTo>
                <a:close/>
              </a:path>
              <a:path w="1739265" h="3717290">
                <a:moveTo>
                  <a:pt x="1738884" y="5460"/>
                </a:moveTo>
                <a:lnTo>
                  <a:pt x="1710563" y="5460"/>
                </a:lnTo>
                <a:lnTo>
                  <a:pt x="1710563" y="3688715"/>
                </a:lnTo>
                <a:lnTo>
                  <a:pt x="1738884" y="3688715"/>
                </a:lnTo>
                <a:lnTo>
                  <a:pt x="1738884" y="5460"/>
                </a:lnTo>
                <a:close/>
              </a:path>
              <a:path w="1739265" h="3717290">
                <a:moveTo>
                  <a:pt x="1701038" y="14985"/>
                </a:moveTo>
                <a:lnTo>
                  <a:pt x="37846" y="14985"/>
                </a:lnTo>
                <a:lnTo>
                  <a:pt x="37846" y="3679190"/>
                </a:lnTo>
                <a:lnTo>
                  <a:pt x="1701038" y="3679190"/>
                </a:lnTo>
                <a:lnTo>
                  <a:pt x="1701038" y="3669792"/>
                </a:lnTo>
                <a:lnTo>
                  <a:pt x="47244" y="3669792"/>
                </a:lnTo>
                <a:lnTo>
                  <a:pt x="47244" y="24383"/>
                </a:lnTo>
                <a:lnTo>
                  <a:pt x="1701038" y="24383"/>
                </a:lnTo>
                <a:lnTo>
                  <a:pt x="1701038" y="14985"/>
                </a:lnTo>
                <a:close/>
              </a:path>
              <a:path w="1739265" h="3717290">
                <a:moveTo>
                  <a:pt x="1701038" y="24383"/>
                </a:moveTo>
                <a:lnTo>
                  <a:pt x="1691640" y="24383"/>
                </a:lnTo>
                <a:lnTo>
                  <a:pt x="1691640" y="3669792"/>
                </a:lnTo>
                <a:lnTo>
                  <a:pt x="1701038" y="3669792"/>
                </a:lnTo>
                <a:lnTo>
                  <a:pt x="1701038" y="2438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93584" y="25403"/>
            <a:ext cx="152336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spcBef>
                <a:spcPts val="1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cutaneous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nerve of 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calf</a:t>
            </a: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branch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common </a:t>
            </a:r>
            <a:r>
              <a:rPr dirty="0">
                <a:latin typeface="Times New Roman"/>
                <a:cs typeface="Times New Roman"/>
              </a:rPr>
              <a:t> peroneal nerve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supplies</a:t>
            </a:r>
            <a:r>
              <a:rPr spc="4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skin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</a:t>
            </a:r>
            <a:endParaRPr>
              <a:latin typeface="Times New Roman"/>
              <a:cs typeface="Times New Roman"/>
            </a:endParaRPr>
          </a:p>
          <a:p>
            <a:pPr marL="81280" marR="15875" algn="ctr">
              <a:spcBef>
                <a:spcPts val="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upper</a:t>
            </a:r>
            <a:r>
              <a:rPr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 </a:t>
            </a:r>
            <a:r>
              <a:rPr b="1" spc="-440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posterolateral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surface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the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20686" y="3837432"/>
            <a:ext cx="1793875" cy="2910840"/>
          </a:xfrm>
          <a:custGeom>
            <a:avLst/>
            <a:gdLst/>
            <a:ahLst/>
            <a:cxnLst/>
            <a:rect l="l" t="t" r="r" b="b"/>
            <a:pathLst>
              <a:path w="1793875" h="2910840">
                <a:moveTo>
                  <a:pt x="1770126" y="0"/>
                </a:moveTo>
                <a:lnTo>
                  <a:pt x="23622" y="0"/>
                </a:lnTo>
                <a:lnTo>
                  <a:pt x="14412" y="1851"/>
                </a:lnTo>
                <a:lnTo>
                  <a:pt x="6905" y="6905"/>
                </a:lnTo>
                <a:lnTo>
                  <a:pt x="1851" y="14412"/>
                </a:lnTo>
                <a:lnTo>
                  <a:pt x="0" y="23622"/>
                </a:lnTo>
                <a:lnTo>
                  <a:pt x="0" y="2887218"/>
                </a:lnTo>
                <a:lnTo>
                  <a:pt x="1851" y="2896411"/>
                </a:lnTo>
                <a:lnTo>
                  <a:pt x="6905" y="2903919"/>
                </a:lnTo>
                <a:lnTo>
                  <a:pt x="14412" y="2908982"/>
                </a:lnTo>
                <a:lnTo>
                  <a:pt x="23622" y="2910838"/>
                </a:lnTo>
                <a:lnTo>
                  <a:pt x="1770126" y="2910838"/>
                </a:lnTo>
                <a:lnTo>
                  <a:pt x="1779335" y="2908982"/>
                </a:lnTo>
                <a:lnTo>
                  <a:pt x="1786842" y="2903919"/>
                </a:lnTo>
                <a:lnTo>
                  <a:pt x="1791896" y="2896411"/>
                </a:lnTo>
                <a:lnTo>
                  <a:pt x="1793748" y="2887218"/>
                </a:lnTo>
                <a:lnTo>
                  <a:pt x="1793748" y="2882493"/>
                </a:lnTo>
                <a:lnTo>
                  <a:pt x="28321" y="2882493"/>
                </a:lnTo>
                <a:lnTo>
                  <a:pt x="28321" y="28321"/>
                </a:lnTo>
                <a:lnTo>
                  <a:pt x="1793748" y="28321"/>
                </a:lnTo>
                <a:lnTo>
                  <a:pt x="1793748" y="23622"/>
                </a:lnTo>
                <a:lnTo>
                  <a:pt x="1791896" y="14412"/>
                </a:lnTo>
                <a:lnTo>
                  <a:pt x="1786842" y="6905"/>
                </a:lnTo>
                <a:lnTo>
                  <a:pt x="1779335" y="1851"/>
                </a:lnTo>
                <a:lnTo>
                  <a:pt x="1770126" y="0"/>
                </a:lnTo>
                <a:close/>
              </a:path>
              <a:path w="1793875" h="2910840">
                <a:moveTo>
                  <a:pt x="1793748" y="28321"/>
                </a:moveTo>
                <a:lnTo>
                  <a:pt x="1765427" y="28321"/>
                </a:lnTo>
                <a:lnTo>
                  <a:pt x="1765427" y="2882493"/>
                </a:lnTo>
                <a:lnTo>
                  <a:pt x="1793748" y="2882493"/>
                </a:lnTo>
                <a:lnTo>
                  <a:pt x="1793748" y="28321"/>
                </a:lnTo>
                <a:close/>
              </a:path>
              <a:path w="1793875" h="2910840">
                <a:moveTo>
                  <a:pt x="1755902" y="37846"/>
                </a:moveTo>
                <a:lnTo>
                  <a:pt x="37846" y="37846"/>
                </a:lnTo>
                <a:lnTo>
                  <a:pt x="37846" y="2873044"/>
                </a:lnTo>
                <a:lnTo>
                  <a:pt x="1755902" y="2873044"/>
                </a:lnTo>
                <a:lnTo>
                  <a:pt x="1755902" y="2863596"/>
                </a:lnTo>
                <a:lnTo>
                  <a:pt x="47244" y="2863596"/>
                </a:lnTo>
                <a:lnTo>
                  <a:pt x="47244" y="47244"/>
                </a:lnTo>
                <a:lnTo>
                  <a:pt x="1755902" y="47244"/>
                </a:lnTo>
                <a:lnTo>
                  <a:pt x="1755902" y="37846"/>
                </a:lnTo>
                <a:close/>
              </a:path>
              <a:path w="1793875" h="2910840">
                <a:moveTo>
                  <a:pt x="1755902" y="47244"/>
                </a:moveTo>
                <a:lnTo>
                  <a:pt x="1746504" y="47244"/>
                </a:lnTo>
                <a:lnTo>
                  <a:pt x="1746504" y="2863596"/>
                </a:lnTo>
                <a:lnTo>
                  <a:pt x="1755902" y="2863596"/>
                </a:lnTo>
                <a:lnTo>
                  <a:pt x="1755902" y="47244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43366" y="3886911"/>
            <a:ext cx="15494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sural</a:t>
            </a:r>
            <a:endParaRPr>
              <a:latin typeface="Times New Roman"/>
              <a:cs typeface="Times New Roman"/>
            </a:endParaRPr>
          </a:p>
          <a:p>
            <a:pPr marL="1270" algn="ctr">
              <a:spcBef>
                <a:spcPts val="5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nerve</a:t>
            </a: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endParaRPr>
              <a:latin typeface="Times New Roman"/>
              <a:cs typeface="Times New Roman"/>
            </a:endParaRPr>
          </a:p>
          <a:p>
            <a:pPr marL="12700" marR="5080" indent="55244" algn="ctr"/>
            <a:r>
              <a:rPr dirty="0">
                <a:latin typeface="Times New Roman"/>
                <a:cs typeface="Times New Roman"/>
              </a:rPr>
              <a:t>a branch 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tibial nerve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supplies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skin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on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lower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posterolateral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surface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52600" y="4270250"/>
            <a:ext cx="1973580" cy="2356485"/>
          </a:xfrm>
          <a:custGeom>
            <a:avLst/>
            <a:gdLst/>
            <a:ahLst/>
            <a:cxnLst/>
            <a:rect l="l" t="t" r="r" b="b"/>
            <a:pathLst>
              <a:path w="1973580" h="2356484">
                <a:moveTo>
                  <a:pt x="1949958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1"/>
                </a:lnTo>
                <a:lnTo>
                  <a:pt x="0" y="2332482"/>
                </a:lnTo>
                <a:lnTo>
                  <a:pt x="1856" y="2341675"/>
                </a:lnTo>
                <a:lnTo>
                  <a:pt x="6919" y="2349184"/>
                </a:lnTo>
                <a:lnTo>
                  <a:pt x="14428" y="2354247"/>
                </a:lnTo>
                <a:lnTo>
                  <a:pt x="23621" y="2356104"/>
                </a:lnTo>
                <a:lnTo>
                  <a:pt x="1949958" y="2356104"/>
                </a:lnTo>
                <a:lnTo>
                  <a:pt x="1959167" y="2354247"/>
                </a:lnTo>
                <a:lnTo>
                  <a:pt x="1966674" y="2349184"/>
                </a:lnTo>
                <a:lnTo>
                  <a:pt x="1971728" y="2341675"/>
                </a:lnTo>
                <a:lnTo>
                  <a:pt x="1973580" y="2332482"/>
                </a:lnTo>
                <a:lnTo>
                  <a:pt x="1973580" y="2327757"/>
                </a:lnTo>
                <a:lnTo>
                  <a:pt x="28346" y="2327757"/>
                </a:lnTo>
                <a:lnTo>
                  <a:pt x="28346" y="28320"/>
                </a:lnTo>
                <a:lnTo>
                  <a:pt x="1973580" y="28320"/>
                </a:lnTo>
                <a:lnTo>
                  <a:pt x="1973580" y="23621"/>
                </a:lnTo>
                <a:lnTo>
                  <a:pt x="1971728" y="14412"/>
                </a:lnTo>
                <a:lnTo>
                  <a:pt x="1966674" y="6905"/>
                </a:lnTo>
                <a:lnTo>
                  <a:pt x="1959167" y="1851"/>
                </a:lnTo>
                <a:lnTo>
                  <a:pt x="1949958" y="0"/>
                </a:lnTo>
                <a:close/>
              </a:path>
              <a:path w="1973580" h="2356484">
                <a:moveTo>
                  <a:pt x="1973580" y="28320"/>
                </a:moveTo>
                <a:lnTo>
                  <a:pt x="1945258" y="28320"/>
                </a:lnTo>
                <a:lnTo>
                  <a:pt x="1945258" y="2327757"/>
                </a:lnTo>
                <a:lnTo>
                  <a:pt x="1973580" y="2327757"/>
                </a:lnTo>
                <a:lnTo>
                  <a:pt x="1973580" y="28320"/>
                </a:lnTo>
                <a:close/>
              </a:path>
              <a:path w="1973580" h="2356484">
                <a:moveTo>
                  <a:pt x="1935733" y="37845"/>
                </a:moveTo>
                <a:lnTo>
                  <a:pt x="37795" y="37845"/>
                </a:lnTo>
                <a:lnTo>
                  <a:pt x="37795" y="2318308"/>
                </a:lnTo>
                <a:lnTo>
                  <a:pt x="1935733" y="2318308"/>
                </a:lnTo>
                <a:lnTo>
                  <a:pt x="1935733" y="2308860"/>
                </a:lnTo>
                <a:lnTo>
                  <a:pt x="47243" y="2308860"/>
                </a:lnTo>
                <a:lnTo>
                  <a:pt x="47243" y="47243"/>
                </a:lnTo>
                <a:lnTo>
                  <a:pt x="1935733" y="47243"/>
                </a:lnTo>
                <a:lnTo>
                  <a:pt x="1935733" y="37845"/>
                </a:lnTo>
                <a:close/>
              </a:path>
              <a:path w="1973580" h="2356484">
                <a:moveTo>
                  <a:pt x="1935733" y="47243"/>
                </a:moveTo>
                <a:lnTo>
                  <a:pt x="1926336" y="47243"/>
                </a:lnTo>
                <a:lnTo>
                  <a:pt x="1926336" y="2308860"/>
                </a:lnTo>
                <a:lnTo>
                  <a:pt x="1935733" y="2308860"/>
                </a:lnTo>
                <a:lnTo>
                  <a:pt x="1935733" y="4724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54200" y="4307037"/>
            <a:ext cx="1714500" cy="2233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14"/>
              </a:spcBef>
            </a:pP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saphenous </a:t>
            </a:r>
            <a:r>
              <a:rPr sz="1900" b="1" i="1" spc="-35" dirty="0"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nerve</a:t>
            </a:r>
            <a:r>
              <a:rPr b="1" spc="-5" dirty="0">
                <a:latin typeface="Times New Roman"/>
                <a:cs typeface="Times New Roman"/>
              </a:rPr>
              <a:t>,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branch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femoral nerve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gives </a:t>
            </a:r>
            <a:r>
              <a:rPr spc="-15" dirty="0">
                <a:latin typeface="Times New Roman"/>
                <a:cs typeface="Times New Roman"/>
              </a:rPr>
              <a:t>off </a:t>
            </a:r>
            <a:r>
              <a:rPr dirty="0">
                <a:latin typeface="Times New Roman"/>
                <a:cs typeface="Times New Roman"/>
              </a:rPr>
              <a:t>branches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 supply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skin on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posteromedial </a:t>
            </a:r>
            <a:r>
              <a:rPr dirty="0">
                <a:latin typeface="Times New Roman"/>
                <a:cs typeface="Times New Roman"/>
              </a:rPr>
              <a:t> surface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of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04379" y="294779"/>
            <a:ext cx="4615815" cy="5078730"/>
          </a:xfrm>
          <a:custGeom>
            <a:avLst/>
            <a:gdLst/>
            <a:ahLst/>
            <a:cxnLst/>
            <a:rect l="l" t="t" r="r" b="b"/>
            <a:pathLst>
              <a:path w="4615815" h="5078730">
                <a:moveTo>
                  <a:pt x="4543387" y="1765668"/>
                </a:moveTo>
                <a:lnTo>
                  <a:pt x="4536529" y="1764157"/>
                </a:lnTo>
                <a:lnTo>
                  <a:pt x="4532973" y="1762366"/>
                </a:lnTo>
                <a:lnTo>
                  <a:pt x="4531080" y="1762925"/>
                </a:lnTo>
                <a:lnTo>
                  <a:pt x="4443184" y="1743316"/>
                </a:lnTo>
                <a:lnTo>
                  <a:pt x="4439755" y="1745475"/>
                </a:lnTo>
                <a:lnTo>
                  <a:pt x="4438231" y="1752333"/>
                </a:lnTo>
                <a:lnTo>
                  <a:pt x="4440390" y="1755762"/>
                </a:lnTo>
                <a:lnTo>
                  <a:pt x="4506963" y="1770595"/>
                </a:lnTo>
                <a:lnTo>
                  <a:pt x="1210386" y="2822689"/>
                </a:lnTo>
                <a:lnTo>
                  <a:pt x="1210386" y="2836100"/>
                </a:lnTo>
                <a:lnTo>
                  <a:pt x="1192339" y="2861094"/>
                </a:lnTo>
                <a:lnTo>
                  <a:pt x="1172984" y="2848038"/>
                </a:lnTo>
                <a:lnTo>
                  <a:pt x="1210386" y="2836100"/>
                </a:lnTo>
                <a:lnTo>
                  <a:pt x="1210386" y="2822689"/>
                </a:lnTo>
                <a:lnTo>
                  <a:pt x="1159205" y="2839021"/>
                </a:lnTo>
                <a:lnTo>
                  <a:pt x="1155661" y="2839707"/>
                </a:lnTo>
                <a:lnTo>
                  <a:pt x="1155268" y="2840304"/>
                </a:lnTo>
                <a:lnTo>
                  <a:pt x="1153629" y="2840850"/>
                </a:lnTo>
                <a:lnTo>
                  <a:pt x="1151851" y="2844406"/>
                </a:lnTo>
                <a:lnTo>
                  <a:pt x="1152055" y="2845079"/>
                </a:lnTo>
                <a:lnTo>
                  <a:pt x="1151724" y="2845549"/>
                </a:lnTo>
                <a:lnTo>
                  <a:pt x="1152486" y="2849486"/>
                </a:lnTo>
                <a:lnTo>
                  <a:pt x="1153769" y="2850337"/>
                </a:lnTo>
                <a:lnTo>
                  <a:pt x="1154010" y="2851010"/>
                </a:lnTo>
                <a:lnTo>
                  <a:pt x="1157566" y="2852915"/>
                </a:lnTo>
                <a:lnTo>
                  <a:pt x="1184948" y="2871330"/>
                </a:lnTo>
                <a:lnTo>
                  <a:pt x="276440" y="4129265"/>
                </a:lnTo>
                <a:lnTo>
                  <a:pt x="299427" y="4145902"/>
                </a:lnTo>
                <a:lnTo>
                  <a:pt x="1208493" y="2887192"/>
                </a:lnTo>
                <a:lnTo>
                  <a:pt x="1216279" y="2892437"/>
                </a:lnTo>
                <a:lnTo>
                  <a:pt x="307047" y="4151363"/>
                </a:lnTo>
                <a:lnTo>
                  <a:pt x="314794" y="4156951"/>
                </a:lnTo>
                <a:lnTo>
                  <a:pt x="1224203" y="2897771"/>
                </a:lnTo>
                <a:lnTo>
                  <a:pt x="4437951" y="5063579"/>
                </a:lnTo>
                <a:lnTo>
                  <a:pt x="4373334" y="5059286"/>
                </a:lnTo>
                <a:lnTo>
                  <a:pt x="4369778" y="5059159"/>
                </a:lnTo>
                <a:lnTo>
                  <a:pt x="4366730" y="5061826"/>
                </a:lnTo>
                <a:lnTo>
                  <a:pt x="4366476" y="5065255"/>
                </a:lnTo>
                <a:lnTo>
                  <a:pt x="4366349" y="5068811"/>
                </a:lnTo>
                <a:lnTo>
                  <a:pt x="4369016" y="5071732"/>
                </a:lnTo>
                <a:lnTo>
                  <a:pt x="4458767" y="5077650"/>
                </a:lnTo>
                <a:lnTo>
                  <a:pt x="4460329" y="5078717"/>
                </a:lnTo>
                <a:lnTo>
                  <a:pt x="4464101" y="5077993"/>
                </a:lnTo>
                <a:lnTo>
                  <a:pt x="4471378" y="5078463"/>
                </a:lnTo>
                <a:lnTo>
                  <a:pt x="4468126" y="5071732"/>
                </a:lnTo>
                <a:lnTo>
                  <a:pt x="4467441" y="5068176"/>
                </a:lnTo>
                <a:lnTo>
                  <a:pt x="4465942" y="5067211"/>
                </a:lnTo>
                <a:lnTo>
                  <a:pt x="4426801" y="4986007"/>
                </a:lnTo>
                <a:lnTo>
                  <a:pt x="4422991" y="4984737"/>
                </a:lnTo>
                <a:lnTo>
                  <a:pt x="4416641" y="4987785"/>
                </a:lnTo>
                <a:lnTo>
                  <a:pt x="4415371" y="4991595"/>
                </a:lnTo>
                <a:lnTo>
                  <a:pt x="4444987" y="5053114"/>
                </a:lnTo>
                <a:lnTo>
                  <a:pt x="1231582" y="2887548"/>
                </a:lnTo>
                <a:lnTo>
                  <a:pt x="1249743" y="2862415"/>
                </a:lnTo>
                <a:lnTo>
                  <a:pt x="4437570" y="4491609"/>
                </a:lnTo>
                <a:lnTo>
                  <a:pt x="4372826" y="4495152"/>
                </a:lnTo>
                <a:lnTo>
                  <a:pt x="4369397" y="4495406"/>
                </a:lnTo>
                <a:lnTo>
                  <a:pt x="4366603" y="4498454"/>
                </a:lnTo>
                <a:lnTo>
                  <a:pt x="4367111" y="4505439"/>
                </a:lnTo>
                <a:lnTo>
                  <a:pt x="4370032" y="4508106"/>
                </a:lnTo>
                <a:lnTo>
                  <a:pt x="4373588" y="4507852"/>
                </a:lnTo>
                <a:lnTo>
                  <a:pt x="4459935" y="4503090"/>
                </a:lnTo>
                <a:lnTo>
                  <a:pt x="4461472" y="4503915"/>
                </a:lnTo>
                <a:lnTo>
                  <a:pt x="4464888" y="4502823"/>
                </a:lnTo>
                <a:lnTo>
                  <a:pt x="4472521" y="4502391"/>
                </a:lnTo>
                <a:lnTo>
                  <a:pt x="4468457" y="4496066"/>
                </a:lnTo>
                <a:lnTo>
                  <a:pt x="4467314" y="4492612"/>
                </a:lnTo>
                <a:lnTo>
                  <a:pt x="4465713" y="4491787"/>
                </a:lnTo>
                <a:lnTo>
                  <a:pt x="4419054" y="4418952"/>
                </a:lnTo>
                <a:lnTo>
                  <a:pt x="4417149" y="4416031"/>
                </a:lnTo>
                <a:lnTo>
                  <a:pt x="4413212" y="4415142"/>
                </a:lnTo>
                <a:lnTo>
                  <a:pt x="4410291" y="4417047"/>
                </a:lnTo>
                <a:lnTo>
                  <a:pt x="4407243" y="4418952"/>
                </a:lnTo>
                <a:lnTo>
                  <a:pt x="4406481" y="4422889"/>
                </a:lnTo>
                <a:lnTo>
                  <a:pt x="4408259" y="4425810"/>
                </a:lnTo>
                <a:lnTo>
                  <a:pt x="4443133" y="4480230"/>
                </a:lnTo>
                <a:lnTo>
                  <a:pt x="1258633" y="2852534"/>
                </a:lnTo>
                <a:lnTo>
                  <a:pt x="4364367" y="2852534"/>
                </a:lnTo>
                <a:lnTo>
                  <a:pt x="4308437" y="2885173"/>
                </a:lnTo>
                <a:lnTo>
                  <a:pt x="4305516" y="2886951"/>
                </a:lnTo>
                <a:lnTo>
                  <a:pt x="4304500" y="2890761"/>
                </a:lnTo>
                <a:lnTo>
                  <a:pt x="4306151" y="2893809"/>
                </a:lnTo>
                <a:lnTo>
                  <a:pt x="4307929" y="2896857"/>
                </a:lnTo>
                <a:lnTo>
                  <a:pt x="4311866" y="2897873"/>
                </a:lnTo>
                <a:lnTo>
                  <a:pt x="4389615" y="2852534"/>
                </a:lnTo>
                <a:lnTo>
                  <a:pt x="4391368" y="2852534"/>
                </a:lnTo>
                <a:lnTo>
                  <a:pt x="4393806" y="2850096"/>
                </a:lnTo>
                <a:lnTo>
                  <a:pt x="4400512" y="2846184"/>
                </a:lnTo>
                <a:lnTo>
                  <a:pt x="4393806" y="2842285"/>
                </a:lnTo>
                <a:lnTo>
                  <a:pt x="4391368" y="2839834"/>
                </a:lnTo>
                <a:lnTo>
                  <a:pt x="4389615" y="2839834"/>
                </a:lnTo>
                <a:lnTo>
                  <a:pt x="4389780" y="2839936"/>
                </a:lnTo>
                <a:lnTo>
                  <a:pt x="4311866" y="2794495"/>
                </a:lnTo>
                <a:lnTo>
                  <a:pt x="4307929" y="2795511"/>
                </a:lnTo>
                <a:lnTo>
                  <a:pt x="4306151" y="2798559"/>
                </a:lnTo>
                <a:lnTo>
                  <a:pt x="4304500" y="2801607"/>
                </a:lnTo>
                <a:lnTo>
                  <a:pt x="4305516" y="2805417"/>
                </a:lnTo>
                <a:lnTo>
                  <a:pt x="4308437" y="2807195"/>
                </a:lnTo>
                <a:lnTo>
                  <a:pt x="4364367" y="2839834"/>
                </a:lnTo>
                <a:lnTo>
                  <a:pt x="1241132" y="2839834"/>
                </a:lnTo>
                <a:lnTo>
                  <a:pt x="1241132" y="2858020"/>
                </a:lnTo>
                <a:lnTo>
                  <a:pt x="1223657" y="2882201"/>
                </a:lnTo>
                <a:lnTo>
                  <a:pt x="1215885" y="2876956"/>
                </a:lnTo>
                <a:lnTo>
                  <a:pt x="1232687" y="2853702"/>
                </a:lnTo>
                <a:lnTo>
                  <a:pt x="1241132" y="2858020"/>
                </a:lnTo>
                <a:lnTo>
                  <a:pt x="1241132" y="2839834"/>
                </a:lnTo>
                <a:lnTo>
                  <a:pt x="1233703" y="2839834"/>
                </a:lnTo>
                <a:lnTo>
                  <a:pt x="1231861" y="2838945"/>
                </a:lnTo>
                <a:lnTo>
                  <a:pt x="1229194" y="2839834"/>
                </a:lnTo>
                <a:lnTo>
                  <a:pt x="1228559" y="2839834"/>
                </a:lnTo>
                <a:lnTo>
                  <a:pt x="1228242" y="2840151"/>
                </a:lnTo>
                <a:lnTo>
                  <a:pt x="1228051" y="2840215"/>
                </a:lnTo>
                <a:lnTo>
                  <a:pt x="1227899" y="2840494"/>
                </a:lnTo>
                <a:lnTo>
                  <a:pt x="1225765" y="2842628"/>
                </a:lnTo>
                <a:lnTo>
                  <a:pt x="1214755" y="2834703"/>
                </a:lnTo>
                <a:lnTo>
                  <a:pt x="4510951" y="1782648"/>
                </a:lnTo>
                <a:lnTo>
                  <a:pt x="4465155" y="1833359"/>
                </a:lnTo>
                <a:lnTo>
                  <a:pt x="4465409" y="1837423"/>
                </a:lnTo>
                <a:lnTo>
                  <a:pt x="4468076" y="1839709"/>
                </a:lnTo>
                <a:lnTo>
                  <a:pt x="4470616" y="1842122"/>
                </a:lnTo>
                <a:lnTo>
                  <a:pt x="4474680" y="1841868"/>
                </a:lnTo>
                <a:lnTo>
                  <a:pt x="4476966" y="1839201"/>
                </a:lnTo>
                <a:lnTo>
                  <a:pt x="4534954" y="1775002"/>
                </a:lnTo>
                <a:lnTo>
                  <a:pt x="4536783" y="1774431"/>
                </a:lnTo>
                <a:lnTo>
                  <a:pt x="4538675" y="1770875"/>
                </a:lnTo>
                <a:lnTo>
                  <a:pt x="4543387" y="1765668"/>
                </a:lnTo>
                <a:close/>
              </a:path>
              <a:path w="4615815" h="5078730">
                <a:moveTo>
                  <a:pt x="4615396" y="37452"/>
                </a:moveTo>
                <a:lnTo>
                  <a:pt x="4608919" y="34925"/>
                </a:lnTo>
                <a:lnTo>
                  <a:pt x="4605744" y="32499"/>
                </a:lnTo>
                <a:lnTo>
                  <a:pt x="4603521" y="32816"/>
                </a:lnTo>
                <a:lnTo>
                  <a:pt x="4523067" y="1397"/>
                </a:lnTo>
                <a:lnTo>
                  <a:pt x="4519765" y="0"/>
                </a:lnTo>
                <a:lnTo>
                  <a:pt x="4516082" y="1651"/>
                </a:lnTo>
                <a:lnTo>
                  <a:pt x="4513542" y="8242"/>
                </a:lnTo>
                <a:lnTo>
                  <a:pt x="4515193" y="11925"/>
                </a:lnTo>
                <a:lnTo>
                  <a:pt x="4578515" y="36715"/>
                </a:lnTo>
                <a:lnTo>
                  <a:pt x="2374" y="751827"/>
                </a:lnTo>
                <a:lnTo>
                  <a:pt x="0" y="755002"/>
                </a:lnTo>
                <a:lnTo>
                  <a:pt x="1092" y="761987"/>
                </a:lnTo>
                <a:lnTo>
                  <a:pt x="4330" y="764400"/>
                </a:lnTo>
                <a:lnTo>
                  <a:pt x="7797" y="763765"/>
                </a:lnTo>
                <a:lnTo>
                  <a:pt x="4580623" y="49276"/>
                </a:lnTo>
                <a:lnTo>
                  <a:pt x="4527766" y="92316"/>
                </a:lnTo>
                <a:lnTo>
                  <a:pt x="4527385" y="96380"/>
                </a:lnTo>
                <a:lnTo>
                  <a:pt x="4531830" y="101841"/>
                </a:lnTo>
                <a:lnTo>
                  <a:pt x="4535767" y="102222"/>
                </a:lnTo>
                <a:lnTo>
                  <a:pt x="4538434" y="99936"/>
                </a:lnTo>
                <a:lnTo>
                  <a:pt x="4605642" y="45377"/>
                </a:lnTo>
                <a:lnTo>
                  <a:pt x="4607649" y="45072"/>
                </a:lnTo>
                <a:lnTo>
                  <a:pt x="4610036" y="41808"/>
                </a:lnTo>
                <a:lnTo>
                  <a:pt x="4615396" y="37452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75068" y="3763576"/>
            <a:ext cx="46926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200" i="1" spc="-135" dirty="0">
                <a:latin typeface="Trebuchet MS"/>
                <a:cs typeface="Trebuchet MS"/>
              </a:rPr>
              <a:t>shatarat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8679" y="2552712"/>
            <a:ext cx="8642985" cy="1050290"/>
            <a:chOff x="74676" y="2552712"/>
            <a:chExt cx="8642985" cy="1050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650" y="2650130"/>
              <a:ext cx="8346951" cy="7240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" y="2552712"/>
              <a:ext cx="8642604" cy="10500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2667000"/>
              <a:ext cx="8269224" cy="6461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8803" y="2667003"/>
            <a:ext cx="8269605" cy="582211"/>
          </a:xfrm>
          <a:prstGeom prst="rect">
            <a:avLst/>
          </a:prstGeom>
          <a:ln w="6096">
            <a:solidFill>
              <a:srgbClr val="E6824A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0805">
              <a:spcBef>
                <a:spcPts val="220"/>
              </a:spcBef>
            </a:pPr>
            <a:r>
              <a:rPr sz="3600" b="0" spc="-65" dirty="0"/>
              <a:t>FASCIAL</a:t>
            </a:r>
            <a:r>
              <a:rPr sz="3600" b="0" spc="5" dirty="0"/>
              <a:t> </a:t>
            </a:r>
            <a:r>
              <a:rPr sz="3600" b="0" spc="-195" dirty="0"/>
              <a:t>COMPARTMENTS</a:t>
            </a:r>
            <a:r>
              <a:rPr sz="3600" b="0" spc="20" dirty="0"/>
              <a:t> </a:t>
            </a:r>
            <a:r>
              <a:rPr sz="3600" b="0" spc="-190" dirty="0"/>
              <a:t>OF</a:t>
            </a:r>
            <a:r>
              <a:rPr sz="3600" b="0" spc="-10" dirty="0"/>
              <a:t> </a:t>
            </a:r>
            <a:r>
              <a:rPr sz="3600" b="0" spc="-140" dirty="0"/>
              <a:t>THE</a:t>
            </a:r>
            <a:r>
              <a:rPr sz="3600" b="0" spc="-5" dirty="0"/>
              <a:t> </a:t>
            </a:r>
            <a:r>
              <a:rPr sz="3600" b="0" spc="-120" dirty="0"/>
              <a:t>LEG</a:t>
            </a:r>
            <a:endParaRPr sz="3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47" y="141370"/>
            <a:ext cx="5077250" cy="4623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4973" y="172596"/>
            <a:ext cx="476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39190" algn="l"/>
                <a:tab pos="3329304" algn="l"/>
                <a:tab pos="3717290" algn="l"/>
                <a:tab pos="4271010" algn="l"/>
              </a:tabLst>
            </a:pPr>
            <a:r>
              <a:rPr sz="2000" dirty="0">
                <a:solidFill>
                  <a:srgbClr val="FFFFFF"/>
                </a:solidFill>
              </a:rPr>
              <a:t>F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a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s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c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i</a:t>
            </a:r>
            <a:r>
              <a:rPr sz="2000" spc="-2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a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l	C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o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m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p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a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r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t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m</a:t>
            </a:r>
            <a:r>
              <a:rPr sz="2000" spc="-2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e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n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t</a:t>
            </a:r>
            <a:r>
              <a:rPr sz="2000" spc="-2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s	o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f	t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h</a:t>
            </a:r>
            <a:r>
              <a:rPr sz="2000" spc="-20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e	L</a:t>
            </a:r>
            <a:r>
              <a:rPr sz="2000" spc="-2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e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g</a:t>
            </a:r>
            <a:endParaRPr sz="20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dirty="0"/>
              <a:t>D</a:t>
            </a:r>
            <a:r>
              <a:rPr spc="-60" dirty="0"/>
              <a:t>r</a:t>
            </a:r>
            <a:r>
              <a:rPr spc="-5" dirty="0"/>
              <a:t>.</a:t>
            </a:r>
            <a:r>
              <a:rPr dirty="0"/>
              <a:t>S</a:t>
            </a:r>
            <a:r>
              <a:rPr spc="-5" dirty="0"/>
              <a:t>h</a:t>
            </a:r>
            <a:r>
              <a:rPr dirty="0"/>
              <a:t>ata</a:t>
            </a:r>
            <a:r>
              <a:rPr spc="5" dirty="0"/>
              <a:t>r</a:t>
            </a:r>
            <a:r>
              <a:rPr dirty="0"/>
              <a:t>at,</a:t>
            </a:r>
            <a:r>
              <a:rPr spc="-40" dirty="0"/>
              <a:t> </a:t>
            </a:r>
            <a:r>
              <a:rPr dirty="0"/>
              <a:t>M</a:t>
            </a:r>
            <a:r>
              <a:rPr spc="-10" dirty="0"/>
              <a:t>.</a:t>
            </a:r>
            <a:r>
              <a:rPr spc="-30" dirty="0"/>
              <a:t>D</a:t>
            </a:r>
            <a:r>
              <a:rPr dirty="0"/>
              <a:t>,</a:t>
            </a:r>
            <a:r>
              <a:rPr spc="-20" dirty="0"/>
              <a:t> </a:t>
            </a:r>
            <a:r>
              <a:rPr spc="-5" dirty="0"/>
              <a:t>PhD</a:t>
            </a:r>
          </a:p>
        </p:txBody>
      </p:sp>
      <p:sp>
        <p:nvSpPr>
          <p:cNvPr id="4" name="object 4"/>
          <p:cNvSpPr/>
          <p:nvPr/>
        </p:nvSpPr>
        <p:spPr>
          <a:xfrm>
            <a:off x="1639826" y="94491"/>
            <a:ext cx="3400425" cy="2997835"/>
          </a:xfrm>
          <a:custGeom>
            <a:avLst/>
            <a:gdLst/>
            <a:ahLst/>
            <a:cxnLst/>
            <a:rect l="l" t="t" r="r" b="b"/>
            <a:pathLst>
              <a:path w="3400425" h="2997835">
                <a:moveTo>
                  <a:pt x="3376422" y="0"/>
                </a:moveTo>
                <a:lnTo>
                  <a:pt x="23622" y="0"/>
                </a:lnTo>
                <a:lnTo>
                  <a:pt x="14426" y="1851"/>
                </a:lnTo>
                <a:lnTo>
                  <a:pt x="6918" y="6905"/>
                </a:lnTo>
                <a:lnTo>
                  <a:pt x="1856" y="14412"/>
                </a:lnTo>
                <a:lnTo>
                  <a:pt x="0" y="23621"/>
                </a:lnTo>
                <a:lnTo>
                  <a:pt x="0" y="2974085"/>
                </a:lnTo>
                <a:lnTo>
                  <a:pt x="1856" y="2983295"/>
                </a:lnTo>
                <a:lnTo>
                  <a:pt x="6918" y="2990802"/>
                </a:lnTo>
                <a:lnTo>
                  <a:pt x="14426" y="2995856"/>
                </a:lnTo>
                <a:lnTo>
                  <a:pt x="23622" y="2997707"/>
                </a:lnTo>
                <a:lnTo>
                  <a:pt x="3376422" y="2997707"/>
                </a:lnTo>
                <a:lnTo>
                  <a:pt x="3385631" y="2995856"/>
                </a:lnTo>
                <a:lnTo>
                  <a:pt x="3393138" y="2990802"/>
                </a:lnTo>
                <a:lnTo>
                  <a:pt x="3398192" y="2983295"/>
                </a:lnTo>
                <a:lnTo>
                  <a:pt x="3400043" y="2974085"/>
                </a:lnTo>
                <a:lnTo>
                  <a:pt x="3400043" y="2969386"/>
                </a:lnTo>
                <a:lnTo>
                  <a:pt x="28346" y="2969386"/>
                </a:lnTo>
                <a:lnTo>
                  <a:pt x="28346" y="28320"/>
                </a:lnTo>
                <a:lnTo>
                  <a:pt x="3400043" y="28320"/>
                </a:lnTo>
                <a:lnTo>
                  <a:pt x="3400043" y="23621"/>
                </a:lnTo>
                <a:lnTo>
                  <a:pt x="3398192" y="14412"/>
                </a:lnTo>
                <a:lnTo>
                  <a:pt x="3393138" y="6905"/>
                </a:lnTo>
                <a:lnTo>
                  <a:pt x="3385631" y="1851"/>
                </a:lnTo>
                <a:lnTo>
                  <a:pt x="3376422" y="0"/>
                </a:lnTo>
                <a:close/>
              </a:path>
              <a:path w="3400425" h="2997835">
                <a:moveTo>
                  <a:pt x="3400043" y="28320"/>
                </a:moveTo>
                <a:lnTo>
                  <a:pt x="3371723" y="28320"/>
                </a:lnTo>
                <a:lnTo>
                  <a:pt x="3371723" y="2969386"/>
                </a:lnTo>
                <a:lnTo>
                  <a:pt x="3400043" y="2969386"/>
                </a:lnTo>
                <a:lnTo>
                  <a:pt x="3400043" y="28320"/>
                </a:lnTo>
                <a:close/>
              </a:path>
              <a:path w="3400425" h="2997835">
                <a:moveTo>
                  <a:pt x="3362198" y="37845"/>
                </a:moveTo>
                <a:lnTo>
                  <a:pt x="37795" y="37845"/>
                </a:lnTo>
                <a:lnTo>
                  <a:pt x="37795" y="2959861"/>
                </a:lnTo>
                <a:lnTo>
                  <a:pt x="3362198" y="2959861"/>
                </a:lnTo>
                <a:lnTo>
                  <a:pt x="3362198" y="2950463"/>
                </a:lnTo>
                <a:lnTo>
                  <a:pt x="47244" y="2950463"/>
                </a:lnTo>
                <a:lnTo>
                  <a:pt x="47244" y="47243"/>
                </a:lnTo>
                <a:lnTo>
                  <a:pt x="3362198" y="47243"/>
                </a:lnTo>
                <a:lnTo>
                  <a:pt x="3362198" y="37845"/>
                </a:lnTo>
                <a:close/>
              </a:path>
              <a:path w="3400425" h="2997835">
                <a:moveTo>
                  <a:pt x="3362198" y="47243"/>
                </a:moveTo>
                <a:lnTo>
                  <a:pt x="3352800" y="47243"/>
                </a:lnTo>
                <a:lnTo>
                  <a:pt x="3352800" y="2950463"/>
                </a:lnTo>
                <a:lnTo>
                  <a:pt x="3362198" y="2950463"/>
                </a:lnTo>
                <a:lnTo>
                  <a:pt x="3362198" y="4724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3418" y="93347"/>
            <a:ext cx="3032125" cy="290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945">
              <a:lnSpc>
                <a:spcPct val="150100"/>
              </a:lnSpc>
              <a:spcBef>
                <a:spcPts val="95"/>
              </a:spcBef>
              <a:buSzPct val="94444"/>
              <a:buFont typeface="Wingdings"/>
              <a:buChar char=""/>
              <a:tabLst>
                <a:tab pos="390525" algn="l"/>
              </a:tabLst>
            </a:pPr>
            <a:r>
              <a:rPr b="1" spc="-5" dirty="0">
                <a:latin typeface="Times New Roman"/>
                <a:cs typeface="Times New Roman"/>
              </a:rPr>
              <a:t>The deep </a:t>
            </a:r>
            <a:r>
              <a:rPr b="1" dirty="0">
                <a:latin typeface="Times New Roman"/>
                <a:cs typeface="Times New Roman"/>
              </a:rPr>
              <a:t>fascia </a:t>
            </a:r>
            <a:r>
              <a:rPr dirty="0">
                <a:latin typeface="Times New Roman"/>
                <a:cs typeface="Times New Roman"/>
              </a:rPr>
              <a:t>of the leg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forms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spc="-45" dirty="0">
                <a:latin typeface="Times New Roman"/>
                <a:cs typeface="Times New Roman"/>
              </a:rPr>
              <a:t>Two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intermuscular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septa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(anterior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posterior)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which</a:t>
            </a:r>
            <a:endParaRPr>
              <a:latin typeface="Times New Roman"/>
              <a:cs typeface="Times New Roman"/>
            </a:endParaRPr>
          </a:p>
          <a:p>
            <a:pPr marL="50800" marR="43180" indent="-3175" algn="ctr">
              <a:lnSpc>
                <a:spcPct val="150000"/>
              </a:lnSpc>
            </a:pPr>
            <a:r>
              <a:rPr dirty="0">
                <a:latin typeface="Times New Roman"/>
                <a:cs typeface="Times New Roman"/>
              </a:rPr>
              <a:t>are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attached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fibula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These, </a:t>
            </a:r>
            <a:r>
              <a:rPr dirty="0">
                <a:latin typeface="Times New Roman"/>
                <a:cs typeface="Times New Roman"/>
              </a:rPr>
              <a:t>together with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interosseous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membrane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divide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leg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into: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9928" y="821436"/>
            <a:ext cx="4788408" cy="447903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44395" y="4629914"/>
            <a:ext cx="3540760" cy="2078989"/>
          </a:xfrm>
          <a:custGeom>
            <a:avLst/>
            <a:gdLst/>
            <a:ahLst/>
            <a:cxnLst/>
            <a:rect l="l" t="t" r="r" b="b"/>
            <a:pathLst>
              <a:path w="3540760" h="2078990">
                <a:moveTo>
                  <a:pt x="3516629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1"/>
                </a:lnTo>
                <a:lnTo>
                  <a:pt x="0" y="2055114"/>
                </a:lnTo>
                <a:lnTo>
                  <a:pt x="1856" y="2064307"/>
                </a:lnTo>
                <a:lnTo>
                  <a:pt x="6919" y="2071816"/>
                </a:lnTo>
                <a:lnTo>
                  <a:pt x="14428" y="2076879"/>
                </a:lnTo>
                <a:lnTo>
                  <a:pt x="23621" y="2078736"/>
                </a:lnTo>
                <a:lnTo>
                  <a:pt x="3516629" y="2078736"/>
                </a:lnTo>
                <a:lnTo>
                  <a:pt x="3525839" y="2076879"/>
                </a:lnTo>
                <a:lnTo>
                  <a:pt x="3533346" y="2071816"/>
                </a:lnTo>
                <a:lnTo>
                  <a:pt x="3538400" y="2064307"/>
                </a:lnTo>
                <a:lnTo>
                  <a:pt x="3540252" y="2055114"/>
                </a:lnTo>
                <a:lnTo>
                  <a:pt x="3540252" y="2050389"/>
                </a:lnTo>
                <a:lnTo>
                  <a:pt x="28346" y="2050389"/>
                </a:lnTo>
                <a:lnTo>
                  <a:pt x="28346" y="28320"/>
                </a:lnTo>
                <a:lnTo>
                  <a:pt x="3540252" y="28320"/>
                </a:lnTo>
                <a:lnTo>
                  <a:pt x="3540252" y="23621"/>
                </a:lnTo>
                <a:lnTo>
                  <a:pt x="3538400" y="14412"/>
                </a:lnTo>
                <a:lnTo>
                  <a:pt x="3533346" y="6905"/>
                </a:lnTo>
                <a:lnTo>
                  <a:pt x="3525839" y="1851"/>
                </a:lnTo>
                <a:lnTo>
                  <a:pt x="3516629" y="0"/>
                </a:lnTo>
                <a:close/>
              </a:path>
              <a:path w="3540760" h="2078990">
                <a:moveTo>
                  <a:pt x="3540252" y="28320"/>
                </a:moveTo>
                <a:lnTo>
                  <a:pt x="3511930" y="28320"/>
                </a:lnTo>
                <a:lnTo>
                  <a:pt x="3511930" y="2050389"/>
                </a:lnTo>
                <a:lnTo>
                  <a:pt x="3540252" y="2050389"/>
                </a:lnTo>
                <a:lnTo>
                  <a:pt x="3540252" y="28320"/>
                </a:lnTo>
                <a:close/>
              </a:path>
              <a:path w="3540760" h="2078990">
                <a:moveTo>
                  <a:pt x="3502405" y="37845"/>
                </a:moveTo>
                <a:lnTo>
                  <a:pt x="37795" y="37845"/>
                </a:lnTo>
                <a:lnTo>
                  <a:pt x="37795" y="2040940"/>
                </a:lnTo>
                <a:lnTo>
                  <a:pt x="3502405" y="2040940"/>
                </a:lnTo>
                <a:lnTo>
                  <a:pt x="3502405" y="2031492"/>
                </a:lnTo>
                <a:lnTo>
                  <a:pt x="47243" y="2031492"/>
                </a:lnTo>
                <a:lnTo>
                  <a:pt x="47243" y="47243"/>
                </a:lnTo>
                <a:lnTo>
                  <a:pt x="3502405" y="47243"/>
                </a:lnTo>
                <a:lnTo>
                  <a:pt x="3502405" y="37845"/>
                </a:lnTo>
                <a:close/>
              </a:path>
              <a:path w="3540760" h="2078990">
                <a:moveTo>
                  <a:pt x="3502405" y="47243"/>
                </a:moveTo>
                <a:lnTo>
                  <a:pt x="3493007" y="47243"/>
                </a:lnTo>
                <a:lnTo>
                  <a:pt x="3493007" y="2031492"/>
                </a:lnTo>
                <a:lnTo>
                  <a:pt x="3502405" y="2031492"/>
                </a:lnTo>
                <a:lnTo>
                  <a:pt x="3502405" y="4724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46913" y="4679698"/>
            <a:ext cx="329247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2540" algn="ctr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(</a:t>
            </a:r>
            <a:r>
              <a:rPr dirty="0">
                <a:latin typeface="Times New Roman"/>
                <a:cs typeface="Times New Roman"/>
              </a:rPr>
              <a:t>in the posterior </a:t>
            </a:r>
            <a:r>
              <a:rPr spc="-5" dirty="0">
                <a:latin typeface="Times New Roman"/>
                <a:cs typeface="Times New Roman"/>
              </a:rPr>
              <a:t>compartment,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superficial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deep transverse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septum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urther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divide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posterior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compartment </a:t>
            </a:r>
            <a:r>
              <a:rPr dirty="0">
                <a:latin typeface="Times New Roman"/>
                <a:cs typeface="Times New Roman"/>
              </a:rPr>
              <a:t>into layers of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superficial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deep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muscles)</a:t>
            </a:r>
            <a:endParaRPr>
              <a:latin typeface="Times New Roman"/>
              <a:cs typeface="Times New Roman"/>
            </a:endParaRPr>
          </a:p>
          <a:p>
            <a:pPr marL="12700" marR="197485"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b="1" dirty="0">
                <a:latin typeface="Times New Roman"/>
                <a:cs typeface="Times New Roman"/>
              </a:rPr>
              <a:t>Each </a:t>
            </a:r>
            <a:r>
              <a:rPr b="1" spc="-5" dirty="0">
                <a:latin typeface="Times New Roman"/>
                <a:cs typeface="Times New Roman"/>
              </a:rPr>
              <a:t>having its </a:t>
            </a:r>
            <a:r>
              <a:rPr b="1" dirty="0">
                <a:latin typeface="Times New Roman"/>
                <a:cs typeface="Times New Roman"/>
              </a:rPr>
              <a:t>own </a:t>
            </a:r>
            <a:r>
              <a:rPr b="1" spc="-5" dirty="0">
                <a:latin typeface="Times New Roman"/>
                <a:cs typeface="Times New Roman"/>
              </a:rPr>
              <a:t>muscles,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blood </a:t>
            </a:r>
            <a:r>
              <a:rPr b="1" spc="-20" dirty="0">
                <a:latin typeface="Times New Roman"/>
                <a:cs typeface="Times New Roman"/>
              </a:rPr>
              <a:t>supply,</a:t>
            </a:r>
            <a:r>
              <a:rPr b="1" spc="-5" dirty="0">
                <a:latin typeface="Times New Roman"/>
                <a:cs typeface="Times New Roman"/>
              </a:rPr>
              <a:t> and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nerve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supply.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17547" y="3189732"/>
            <a:ext cx="3251200" cy="1386840"/>
          </a:xfrm>
          <a:custGeom>
            <a:avLst/>
            <a:gdLst/>
            <a:ahLst/>
            <a:cxnLst/>
            <a:rect l="l" t="t" r="r" b="b"/>
            <a:pathLst>
              <a:path w="3251200" h="1386839">
                <a:moveTo>
                  <a:pt x="3227069" y="0"/>
                </a:moveTo>
                <a:lnTo>
                  <a:pt x="23622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1"/>
                </a:lnTo>
                <a:lnTo>
                  <a:pt x="0" y="1363217"/>
                </a:lnTo>
                <a:lnTo>
                  <a:pt x="1856" y="1372427"/>
                </a:lnTo>
                <a:lnTo>
                  <a:pt x="6919" y="1379934"/>
                </a:lnTo>
                <a:lnTo>
                  <a:pt x="14428" y="1384988"/>
                </a:lnTo>
                <a:lnTo>
                  <a:pt x="23622" y="1386839"/>
                </a:lnTo>
                <a:lnTo>
                  <a:pt x="3227069" y="1386839"/>
                </a:lnTo>
                <a:lnTo>
                  <a:pt x="3236279" y="1384988"/>
                </a:lnTo>
                <a:lnTo>
                  <a:pt x="3243786" y="1379934"/>
                </a:lnTo>
                <a:lnTo>
                  <a:pt x="3248840" y="1372427"/>
                </a:lnTo>
                <a:lnTo>
                  <a:pt x="3250691" y="1363217"/>
                </a:lnTo>
                <a:lnTo>
                  <a:pt x="3250691" y="1358518"/>
                </a:lnTo>
                <a:lnTo>
                  <a:pt x="28346" y="1358518"/>
                </a:lnTo>
                <a:lnTo>
                  <a:pt x="28346" y="28320"/>
                </a:lnTo>
                <a:lnTo>
                  <a:pt x="3250691" y="28320"/>
                </a:lnTo>
                <a:lnTo>
                  <a:pt x="3250691" y="23621"/>
                </a:lnTo>
                <a:lnTo>
                  <a:pt x="3248840" y="14412"/>
                </a:lnTo>
                <a:lnTo>
                  <a:pt x="3243786" y="6905"/>
                </a:lnTo>
                <a:lnTo>
                  <a:pt x="3236279" y="1851"/>
                </a:lnTo>
                <a:lnTo>
                  <a:pt x="3227069" y="0"/>
                </a:lnTo>
                <a:close/>
              </a:path>
              <a:path w="3251200" h="1386839">
                <a:moveTo>
                  <a:pt x="3250691" y="28320"/>
                </a:moveTo>
                <a:lnTo>
                  <a:pt x="3222371" y="28320"/>
                </a:lnTo>
                <a:lnTo>
                  <a:pt x="3222371" y="1358518"/>
                </a:lnTo>
                <a:lnTo>
                  <a:pt x="3250691" y="1358518"/>
                </a:lnTo>
                <a:lnTo>
                  <a:pt x="3250691" y="28320"/>
                </a:lnTo>
                <a:close/>
              </a:path>
              <a:path w="3251200" h="1386839">
                <a:moveTo>
                  <a:pt x="3212846" y="37845"/>
                </a:moveTo>
                <a:lnTo>
                  <a:pt x="37795" y="37845"/>
                </a:lnTo>
                <a:lnTo>
                  <a:pt x="37795" y="1348993"/>
                </a:lnTo>
                <a:lnTo>
                  <a:pt x="3212846" y="1348993"/>
                </a:lnTo>
                <a:lnTo>
                  <a:pt x="3212846" y="1339595"/>
                </a:lnTo>
                <a:lnTo>
                  <a:pt x="47244" y="1339595"/>
                </a:lnTo>
                <a:lnTo>
                  <a:pt x="47244" y="47243"/>
                </a:lnTo>
                <a:lnTo>
                  <a:pt x="3212846" y="47243"/>
                </a:lnTo>
                <a:lnTo>
                  <a:pt x="3212846" y="37845"/>
                </a:lnTo>
                <a:close/>
              </a:path>
              <a:path w="3251200" h="1386839">
                <a:moveTo>
                  <a:pt x="3212846" y="47243"/>
                </a:moveTo>
                <a:lnTo>
                  <a:pt x="3203448" y="47243"/>
                </a:lnTo>
                <a:lnTo>
                  <a:pt x="3203448" y="1339595"/>
                </a:lnTo>
                <a:lnTo>
                  <a:pt x="3212846" y="1339595"/>
                </a:lnTo>
                <a:lnTo>
                  <a:pt x="3212846" y="47243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52932" y="3305726"/>
            <a:ext cx="2592705" cy="11938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spcBef>
                <a:spcPts val="470"/>
              </a:spcBef>
              <a:tabLst>
                <a:tab pos="80708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</a:t>
            </a:r>
            <a:r>
              <a:rPr sz="1600" b="1" spc="-10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h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spc="-1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c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-10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</a:t>
            </a:r>
            <a:r>
              <a:rPr sz="1600" b="1" spc="-1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</a:t>
            </a:r>
            <a:r>
              <a:rPr sz="1600" b="1" spc="-9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</a:t>
            </a:r>
            <a:r>
              <a:rPr sz="1600" b="1" spc="-1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;</a:t>
            </a:r>
            <a:endParaRPr sz="1600">
              <a:latin typeface="Times New Roman"/>
              <a:cs typeface="Times New Roman"/>
            </a:endParaRPr>
          </a:p>
          <a:p>
            <a:pPr marL="658495" marR="643255" indent="-100965">
              <a:spcBef>
                <a:spcPts val="425"/>
              </a:spcBef>
            </a:pPr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b="1" spc="1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</a:t>
            </a:r>
            <a:r>
              <a:rPr b="1" spc="1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1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1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</a:t>
            </a:r>
            <a:r>
              <a:rPr b="1" spc="1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1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1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</a:t>
            </a:r>
            <a:r>
              <a:rPr b="1" spc="1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1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1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1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</a:t>
            </a:r>
            <a:r>
              <a:rPr b="1" spc="1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1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</a:t>
            </a:r>
            <a:endParaRPr>
              <a:latin typeface="Times New Roman"/>
              <a:cs typeface="Times New Roman"/>
            </a:endParaRPr>
          </a:p>
          <a:p>
            <a:pPr marL="494030"/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1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1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1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1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1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</a:t>
            </a:r>
            <a:r>
              <a:rPr b="1" spc="1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1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1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81760" y="3322548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2207" y="67056"/>
            <a:ext cx="3552825" cy="1803400"/>
          </a:xfrm>
          <a:custGeom>
            <a:avLst/>
            <a:gdLst/>
            <a:ahLst/>
            <a:cxnLst/>
            <a:rect l="l" t="t" r="r" b="b"/>
            <a:pathLst>
              <a:path w="3552825" h="1803400">
                <a:moveTo>
                  <a:pt x="3528822" y="0"/>
                </a:moveTo>
                <a:lnTo>
                  <a:pt x="23622" y="0"/>
                </a:lnTo>
                <a:lnTo>
                  <a:pt x="14426" y="1851"/>
                </a:lnTo>
                <a:lnTo>
                  <a:pt x="6918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1779270"/>
                </a:lnTo>
                <a:lnTo>
                  <a:pt x="1856" y="1788479"/>
                </a:lnTo>
                <a:lnTo>
                  <a:pt x="6918" y="1795986"/>
                </a:lnTo>
                <a:lnTo>
                  <a:pt x="14426" y="1801040"/>
                </a:lnTo>
                <a:lnTo>
                  <a:pt x="23622" y="1802892"/>
                </a:lnTo>
                <a:lnTo>
                  <a:pt x="3528822" y="1802892"/>
                </a:lnTo>
                <a:lnTo>
                  <a:pt x="3538031" y="1801040"/>
                </a:lnTo>
                <a:lnTo>
                  <a:pt x="3545538" y="1795986"/>
                </a:lnTo>
                <a:lnTo>
                  <a:pt x="3550592" y="1788479"/>
                </a:lnTo>
                <a:lnTo>
                  <a:pt x="3552444" y="1779270"/>
                </a:lnTo>
                <a:lnTo>
                  <a:pt x="3552444" y="1774571"/>
                </a:lnTo>
                <a:lnTo>
                  <a:pt x="28346" y="1774571"/>
                </a:lnTo>
                <a:lnTo>
                  <a:pt x="28346" y="28321"/>
                </a:lnTo>
                <a:lnTo>
                  <a:pt x="3552444" y="28321"/>
                </a:lnTo>
                <a:lnTo>
                  <a:pt x="3552444" y="23622"/>
                </a:lnTo>
                <a:lnTo>
                  <a:pt x="3550592" y="14412"/>
                </a:lnTo>
                <a:lnTo>
                  <a:pt x="3545538" y="6905"/>
                </a:lnTo>
                <a:lnTo>
                  <a:pt x="3538031" y="1851"/>
                </a:lnTo>
                <a:lnTo>
                  <a:pt x="3528822" y="0"/>
                </a:lnTo>
                <a:close/>
              </a:path>
              <a:path w="3552825" h="1803400">
                <a:moveTo>
                  <a:pt x="3552444" y="28321"/>
                </a:moveTo>
                <a:lnTo>
                  <a:pt x="3524123" y="28321"/>
                </a:lnTo>
                <a:lnTo>
                  <a:pt x="3524123" y="1774571"/>
                </a:lnTo>
                <a:lnTo>
                  <a:pt x="3552444" y="1774571"/>
                </a:lnTo>
                <a:lnTo>
                  <a:pt x="3552444" y="28321"/>
                </a:lnTo>
                <a:close/>
              </a:path>
              <a:path w="3552825" h="1803400">
                <a:moveTo>
                  <a:pt x="3514598" y="37846"/>
                </a:moveTo>
                <a:lnTo>
                  <a:pt x="37795" y="37846"/>
                </a:lnTo>
                <a:lnTo>
                  <a:pt x="37795" y="1765046"/>
                </a:lnTo>
                <a:lnTo>
                  <a:pt x="3514598" y="1765046"/>
                </a:lnTo>
                <a:lnTo>
                  <a:pt x="3514598" y="1755648"/>
                </a:lnTo>
                <a:lnTo>
                  <a:pt x="47244" y="1755648"/>
                </a:lnTo>
                <a:lnTo>
                  <a:pt x="47244" y="47244"/>
                </a:lnTo>
                <a:lnTo>
                  <a:pt x="3514598" y="47244"/>
                </a:lnTo>
                <a:lnTo>
                  <a:pt x="3514598" y="37846"/>
                </a:lnTo>
                <a:close/>
              </a:path>
              <a:path w="3552825" h="1803400">
                <a:moveTo>
                  <a:pt x="3514598" y="47244"/>
                </a:moveTo>
                <a:lnTo>
                  <a:pt x="3505200" y="47244"/>
                </a:lnTo>
                <a:lnTo>
                  <a:pt x="3505200" y="1755648"/>
                </a:lnTo>
                <a:lnTo>
                  <a:pt x="3514598" y="1755648"/>
                </a:lnTo>
                <a:lnTo>
                  <a:pt x="3514598" y="47244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3499" y="115951"/>
            <a:ext cx="231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>
                <a:solidFill>
                  <a:srgbClr val="6F2F9F"/>
                </a:solidFill>
              </a:rPr>
              <a:t>Retinacula </a:t>
            </a:r>
            <a:r>
              <a:rPr sz="1800" dirty="0">
                <a:solidFill>
                  <a:srgbClr val="6F2F9F"/>
                </a:solidFill>
              </a:rPr>
              <a:t>of</a:t>
            </a:r>
            <a:r>
              <a:rPr sz="1800" spc="5" dirty="0">
                <a:solidFill>
                  <a:srgbClr val="6F2F9F"/>
                </a:solidFill>
              </a:rPr>
              <a:t> </a:t>
            </a:r>
            <a:r>
              <a:rPr sz="1800" spc="-5" dirty="0">
                <a:solidFill>
                  <a:srgbClr val="6F2F9F"/>
                </a:solidFill>
              </a:rPr>
              <a:t>the</a:t>
            </a:r>
            <a:r>
              <a:rPr sz="1800" spc="-105" dirty="0">
                <a:solidFill>
                  <a:srgbClr val="6F2F9F"/>
                </a:solidFill>
              </a:rPr>
              <a:t> </a:t>
            </a:r>
            <a:r>
              <a:rPr sz="1800" spc="-5" dirty="0">
                <a:solidFill>
                  <a:srgbClr val="6F2F9F"/>
                </a:solidFill>
              </a:rPr>
              <a:t>A</a:t>
            </a:r>
            <a:r>
              <a:rPr sz="1800" spc="-15" dirty="0">
                <a:solidFill>
                  <a:srgbClr val="6F2F9F"/>
                </a:solidFill>
              </a:rPr>
              <a:t>n</a:t>
            </a:r>
            <a:r>
              <a:rPr sz="1800" spc="-5" dirty="0">
                <a:solidFill>
                  <a:srgbClr val="6F2F9F"/>
                </a:solidFill>
              </a:rPr>
              <a:t>kle</a:t>
            </a:r>
            <a:endParaRPr sz="180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dirty="0"/>
              <a:t>D</a:t>
            </a:r>
            <a:r>
              <a:rPr spc="-60" dirty="0"/>
              <a:t>r</a:t>
            </a:r>
            <a:r>
              <a:rPr spc="-5" dirty="0"/>
              <a:t>.</a:t>
            </a:r>
            <a:r>
              <a:rPr dirty="0"/>
              <a:t>S</a:t>
            </a:r>
            <a:r>
              <a:rPr spc="-5" dirty="0"/>
              <a:t>h</a:t>
            </a:r>
            <a:r>
              <a:rPr dirty="0"/>
              <a:t>ata</a:t>
            </a:r>
            <a:r>
              <a:rPr spc="5" dirty="0"/>
              <a:t>r</a:t>
            </a:r>
            <a:r>
              <a:rPr dirty="0"/>
              <a:t>at,</a:t>
            </a:r>
            <a:r>
              <a:rPr spc="-40" dirty="0"/>
              <a:t> </a:t>
            </a:r>
            <a:r>
              <a:rPr dirty="0"/>
              <a:t>M</a:t>
            </a:r>
            <a:r>
              <a:rPr spc="-10" dirty="0"/>
              <a:t>.</a:t>
            </a:r>
            <a:r>
              <a:rPr spc="-30" dirty="0"/>
              <a:t>D</a:t>
            </a:r>
            <a:r>
              <a:rPr dirty="0"/>
              <a:t>,</a:t>
            </a:r>
            <a:r>
              <a:rPr spc="-20" dirty="0"/>
              <a:t> </a:t>
            </a:r>
            <a:r>
              <a:rPr spc="-5" dirty="0"/>
              <a:t>PhD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3499" y="389969"/>
            <a:ext cx="33477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retinacula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are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thickenings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 deep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fascia</a:t>
            </a:r>
            <a:r>
              <a:rPr b="1" dirty="0">
                <a:latin typeface="Times New Roman"/>
                <a:cs typeface="Times New Roman"/>
              </a:rPr>
              <a:t> that </a:t>
            </a:r>
            <a:r>
              <a:rPr b="1" spc="-5" dirty="0">
                <a:latin typeface="Times New Roman"/>
                <a:cs typeface="Times New Roman"/>
              </a:rPr>
              <a:t>keep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 </a:t>
            </a:r>
            <a:r>
              <a:rPr b="1" spc="-5" dirty="0">
                <a:latin typeface="Times New Roman"/>
                <a:cs typeface="Times New Roman"/>
              </a:rPr>
              <a:t> long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tendons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around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ankle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joint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position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dirty="0">
                <a:latin typeface="Times New Roman"/>
                <a:cs typeface="Times New Roman"/>
              </a:rPr>
              <a:t> act</a:t>
            </a:r>
            <a:r>
              <a:rPr b="1" spc="4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as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pulleys.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32204" y="0"/>
            <a:ext cx="8807450" cy="6858000"/>
            <a:chOff x="108204" y="0"/>
            <a:chExt cx="8807450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0"/>
              <a:ext cx="5181600" cy="68579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59328" y="2444495"/>
              <a:ext cx="1042669" cy="2280920"/>
            </a:xfrm>
            <a:custGeom>
              <a:avLst/>
              <a:gdLst/>
              <a:ahLst/>
              <a:cxnLst/>
              <a:rect l="l" t="t" r="r" b="b"/>
              <a:pathLst>
                <a:path w="1042670" h="2280920">
                  <a:moveTo>
                    <a:pt x="856361" y="2280793"/>
                  </a:moveTo>
                  <a:lnTo>
                    <a:pt x="852728" y="2260219"/>
                  </a:lnTo>
                  <a:lnTo>
                    <a:pt x="850569" y="2248027"/>
                  </a:lnTo>
                  <a:lnTo>
                    <a:pt x="820801" y="2079244"/>
                  </a:lnTo>
                  <a:lnTo>
                    <a:pt x="817422" y="2070519"/>
                  </a:lnTo>
                  <a:lnTo>
                    <a:pt x="811149" y="2063991"/>
                  </a:lnTo>
                  <a:lnTo>
                    <a:pt x="802868" y="2060295"/>
                  </a:lnTo>
                  <a:lnTo>
                    <a:pt x="793496" y="2060067"/>
                  </a:lnTo>
                  <a:lnTo>
                    <a:pt x="784758" y="2063496"/>
                  </a:lnTo>
                  <a:lnTo>
                    <a:pt x="778230" y="2069782"/>
                  </a:lnTo>
                  <a:lnTo>
                    <a:pt x="774534" y="2078075"/>
                  </a:lnTo>
                  <a:lnTo>
                    <a:pt x="774319" y="2087499"/>
                  </a:lnTo>
                  <a:lnTo>
                    <a:pt x="787615" y="2163064"/>
                  </a:lnTo>
                  <a:lnTo>
                    <a:pt x="36068" y="1274826"/>
                  </a:lnTo>
                  <a:lnTo>
                    <a:pt x="14465" y="1293114"/>
                  </a:lnTo>
                  <a:lnTo>
                    <a:pt x="786993" y="2206129"/>
                  </a:lnTo>
                  <a:lnTo>
                    <a:pt x="769277" y="2199843"/>
                  </a:lnTo>
                  <a:lnTo>
                    <a:pt x="7226" y="1299210"/>
                  </a:lnTo>
                  <a:lnTo>
                    <a:pt x="0" y="1305306"/>
                  </a:lnTo>
                  <a:lnTo>
                    <a:pt x="751560" y="2193569"/>
                  </a:lnTo>
                  <a:lnTo>
                    <a:pt x="679196" y="2167890"/>
                  </a:lnTo>
                  <a:lnTo>
                    <a:pt x="647776" y="2191537"/>
                  </a:lnTo>
                  <a:lnTo>
                    <a:pt x="650024" y="2200313"/>
                  </a:lnTo>
                  <a:lnTo>
                    <a:pt x="655396" y="2207603"/>
                  </a:lnTo>
                  <a:lnTo>
                    <a:pt x="663448" y="2212467"/>
                  </a:lnTo>
                  <a:lnTo>
                    <a:pt x="856361" y="2280793"/>
                  </a:lnTo>
                  <a:close/>
                </a:path>
                <a:path w="1042670" h="2280920">
                  <a:moveTo>
                    <a:pt x="1042670" y="1469263"/>
                  </a:moveTo>
                  <a:lnTo>
                    <a:pt x="1042339" y="1459915"/>
                  </a:lnTo>
                  <a:lnTo>
                    <a:pt x="1038567" y="1451673"/>
                  </a:lnTo>
                  <a:lnTo>
                    <a:pt x="1031989" y="1445450"/>
                  </a:lnTo>
                  <a:lnTo>
                    <a:pt x="1023239" y="1442085"/>
                  </a:lnTo>
                  <a:lnTo>
                    <a:pt x="1013879" y="1442389"/>
                  </a:lnTo>
                  <a:lnTo>
                    <a:pt x="1005649" y="1446136"/>
                  </a:lnTo>
                  <a:lnTo>
                    <a:pt x="999413" y="1452714"/>
                  </a:lnTo>
                  <a:lnTo>
                    <a:pt x="996061" y="1461516"/>
                  </a:lnTo>
                  <a:lnTo>
                    <a:pt x="983462" y="1537208"/>
                  </a:lnTo>
                  <a:lnTo>
                    <a:pt x="399796" y="0"/>
                  </a:lnTo>
                  <a:lnTo>
                    <a:pt x="373253" y="10033"/>
                  </a:lnTo>
                  <a:lnTo>
                    <a:pt x="968387" y="1577467"/>
                  </a:lnTo>
                  <a:lnTo>
                    <a:pt x="953935" y="1565783"/>
                  </a:lnTo>
                  <a:lnTo>
                    <a:pt x="364490" y="13462"/>
                  </a:lnTo>
                  <a:lnTo>
                    <a:pt x="355600" y="16764"/>
                  </a:lnTo>
                  <a:lnTo>
                    <a:pt x="939241" y="1553908"/>
                  </a:lnTo>
                  <a:lnTo>
                    <a:pt x="879602" y="1505712"/>
                  </a:lnTo>
                  <a:lnTo>
                    <a:pt x="871270" y="1501368"/>
                  </a:lnTo>
                  <a:lnTo>
                    <a:pt x="862266" y="1500593"/>
                  </a:lnTo>
                  <a:lnTo>
                    <a:pt x="853630" y="1503273"/>
                  </a:lnTo>
                  <a:lnTo>
                    <a:pt x="846455" y="1509268"/>
                  </a:lnTo>
                  <a:lnTo>
                    <a:pt x="842086" y="1517548"/>
                  </a:lnTo>
                  <a:lnTo>
                    <a:pt x="841311" y="1526565"/>
                  </a:lnTo>
                  <a:lnTo>
                    <a:pt x="843953" y="1535226"/>
                  </a:lnTo>
                  <a:lnTo>
                    <a:pt x="849884" y="1542415"/>
                  </a:lnTo>
                  <a:lnTo>
                    <a:pt x="1009015" y="1671066"/>
                  </a:lnTo>
                  <a:lnTo>
                    <a:pt x="1014920" y="1635633"/>
                  </a:lnTo>
                  <a:lnTo>
                    <a:pt x="1016038" y="1628902"/>
                  </a:lnTo>
                  <a:lnTo>
                    <a:pt x="1042670" y="1469263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826" y="3429761"/>
              <a:ext cx="3505200" cy="1201420"/>
            </a:xfrm>
            <a:custGeom>
              <a:avLst/>
              <a:gdLst/>
              <a:ahLst/>
              <a:cxnLst/>
              <a:rect l="l" t="t" r="r" b="b"/>
              <a:pathLst>
                <a:path w="3505200" h="1201420">
                  <a:moveTo>
                    <a:pt x="3505200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3505200" y="1200912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204" y="3406140"/>
              <a:ext cx="3552825" cy="1248410"/>
            </a:xfrm>
            <a:custGeom>
              <a:avLst/>
              <a:gdLst/>
              <a:ahLst/>
              <a:cxnLst/>
              <a:rect l="l" t="t" r="r" b="b"/>
              <a:pathLst>
                <a:path w="3552825" h="1248410">
                  <a:moveTo>
                    <a:pt x="3528822" y="0"/>
                  </a:moveTo>
                  <a:lnTo>
                    <a:pt x="23622" y="0"/>
                  </a:lnTo>
                  <a:lnTo>
                    <a:pt x="14426" y="1851"/>
                  </a:lnTo>
                  <a:lnTo>
                    <a:pt x="6918" y="6905"/>
                  </a:lnTo>
                  <a:lnTo>
                    <a:pt x="1856" y="14412"/>
                  </a:lnTo>
                  <a:lnTo>
                    <a:pt x="0" y="23622"/>
                  </a:lnTo>
                  <a:lnTo>
                    <a:pt x="0" y="1224534"/>
                  </a:lnTo>
                  <a:lnTo>
                    <a:pt x="1856" y="1233743"/>
                  </a:lnTo>
                  <a:lnTo>
                    <a:pt x="6918" y="1241250"/>
                  </a:lnTo>
                  <a:lnTo>
                    <a:pt x="14426" y="1246304"/>
                  </a:lnTo>
                  <a:lnTo>
                    <a:pt x="23622" y="1248156"/>
                  </a:lnTo>
                  <a:lnTo>
                    <a:pt x="3528822" y="1248156"/>
                  </a:lnTo>
                  <a:lnTo>
                    <a:pt x="3538031" y="1246304"/>
                  </a:lnTo>
                  <a:lnTo>
                    <a:pt x="3545538" y="1241250"/>
                  </a:lnTo>
                  <a:lnTo>
                    <a:pt x="3550592" y="1233743"/>
                  </a:lnTo>
                  <a:lnTo>
                    <a:pt x="3552444" y="1224534"/>
                  </a:lnTo>
                  <a:lnTo>
                    <a:pt x="3552444" y="1219835"/>
                  </a:lnTo>
                  <a:lnTo>
                    <a:pt x="28346" y="1219835"/>
                  </a:lnTo>
                  <a:lnTo>
                    <a:pt x="28346" y="28321"/>
                  </a:lnTo>
                  <a:lnTo>
                    <a:pt x="3552444" y="28321"/>
                  </a:lnTo>
                  <a:lnTo>
                    <a:pt x="3552444" y="23622"/>
                  </a:lnTo>
                  <a:lnTo>
                    <a:pt x="3550592" y="14412"/>
                  </a:lnTo>
                  <a:lnTo>
                    <a:pt x="3545538" y="6905"/>
                  </a:lnTo>
                  <a:lnTo>
                    <a:pt x="3538031" y="1851"/>
                  </a:lnTo>
                  <a:lnTo>
                    <a:pt x="3528822" y="0"/>
                  </a:lnTo>
                  <a:close/>
                </a:path>
                <a:path w="3552825" h="1248410">
                  <a:moveTo>
                    <a:pt x="3552444" y="28321"/>
                  </a:moveTo>
                  <a:lnTo>
                    <a:pt x="3524123" y="28321"/>
                  </a:lnTo>
                  <a:lnTo>
                    <a:pt x="3524123" y="1219835"/>
                  </a:lnTo>
                  <a:lnTo>
                    <a:pt x="3552444" y="1219835"/>
                  </a:lnTo>
                  <a:lnTo>
                    <a:pt x="3552444" y="28321"/>
                  </a:lnTo>
                  <a:close/>
                </a:path>
                <a:path w="3552825" h="1248410">
                  <a:moveTo>
                    <a:pt x="3514598" y="37846"/>
                  </a:moveTo>
                  <a:lnTo>
                    <a:pt x="37795" y="37846"/>
                  </a:lnTo>
                  <a:lnTo>
                    <a:pt x="37795" y="1210310"/>
                  </a:lnTo>
                  <a:lnTo>
                    <a:pt x="3514598" y="1210310"/>
                  </a:lnTo>
                  <a:lnTo>
                    <a:pt x="3514598" y="1200912"/>
                  </a:lnTo>
                  <a:lnTo>
                    <a:pt x="47244" y="1200912"/>
                  </a:lnTo>
                  <a:lnTo>
                    <a:pt x="47244" y="47244"/>
                  </a:lnTo>
                  <a:lnTo>
                    <a:pt x="3514598" y="47244"/>
                  </a:lnTo>
                  <a:lnTo>
                    <a:pt x="3514598" y="37846"/>
                  </a:lnTo>
                  <a:close/>
                </a:path>
                <a:path w="3552825" h="1248410">
                  <a:moveTo>
                    <a:pt x="3514598" y="47244"/>
                  </a:moveTo>
                  <a:lnTo>
                    <a:pt x="3505200" y="47244"/>
                  </a:lnTo>
                  <a:lnTo>
                    <a:pt x="3505200" y="1200912"/>
                  </a:lnTo>
                  <a:lnTo>
                    <a:pt x="3514598" y="1200912"/>
                  </a:lnTo>
                  <a:lnTo>
                    <a:pt x="3514598" y="47244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33502" y="3455289"/>
            <a:ext cx="3349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  <a:tab pos="318770" algn="l"/>
                <a:tab pos="585470" algn="l"/>
                <a:tab pos="1644650" algn="l"/>
                <a:tab pos="2292350" algn="l"/>
                <a:tab pos="3144520" algn="l"/>
              </a:tabLst>
            </a:pP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Inferior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Extensor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Retinaculum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inferior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extensor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retinaculum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is</a:t>
            </a:r>
            <a:r>
              <a:rPr b="1" dirty="0">
                <a:latin typeface="Times New Roman"/>
                <a:cs typeface="Times New Roman"/>
              </a:rPr>
              <a:t>	a	</a:t>
            </a:r>
            <a:r>
              <a:rPr b="1" spc="-180" dirty="0">
                <a:latin typeface="Times New Roman"/>
                <a:cs typeface="Times New Roman"/>
              </a:rPr>
              <a:t>Y</a:t>
            </a:r>
            <a:r>
              <a:rPr b="1" dirty="0">
                <a:latin typeface="Times New Roman"/>
                <a:cs typeface="Times New Roman"/>
              </a:rPr>
              <a:t>-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spc="-15" dirty="0">
                <a:latin typeface="Times New Roman"/>
                <a:cs typeface="Times New Roman"/>
              </a:rPr>
              <a:t>h</a:t>
            </a:r>
            <a:r>
              <a:rPr b="1" spc="-5" dirty="0">
                <a:latin typeface="Times New Roman"/>
                <a:cs typeface="Times New Roman"/>
              </a:rPr>
              <a:t>aped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Times New Roman"/>
                <a:cs typeface="Times New Roman"/>
              </a:rPr>
              <a:t>ba</a:t>
            </a:r>
            <a:r>
              <a:rPr b="1" spc="-15" dirty="0">
                <a:latin typeface="Times New Roman"/>
                <a:cs typeface="Times New Roman"/>
              </a:rPr>
              <a:t>n</a:t>
            </a:r>
            <a:r>
              <a:rPr b="1" spc="-5" dirty="0">
                <a:latin typeface="Times New Roman"/>
                <a:cs typeface="Times New Roman"/>
              </a:rPr>
              <a:t>d</a:t>
            </a:r>
            <a:r>
              <a:rPr b="1" dirty="0">
                <a:latin typeface="Times New Roman"/>
                <a:cs typeface="Times New Roman"/>
              </a:rPr>
              <a:t>	lo</a:t>
            </a:r>
            <a:r>
              <a:rPr b="1" spc="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15" dirty="0">
                <a:latin typeface="Times New Roman"/>
                <a:cs typeface="Times New Roman"/>
              </a:rPr>
              <a:t>t</a:t>
            </a:r>
            <a:r>
              <a:rPr b="1" spc="-5" dirty="0">
                <a:latin typeface="Times New Roman"/>
                <a:cs typeface="Times New Roman"/>
              </a:rPr>
              <a:t>ed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-5" dirty="0">
                <a:latin typeface="Times New Roman"/>
                <a:cs typeface="Times New Roman"/>
              </a:rPr>
              <a:t>in  </a:t>
            </a:r>
            <a:r>
              <a:rPr b="1" spc="-10" dirty="0">
                <a:latin typeface="Times New Roman"/>
                <a:cs typeface="Times New Roman"/>
              </a:rPr>
              <a:t>front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ankle</a:t>
            </a:r>
            <a:r>
              <a:rPr b="1" dirty="0">
                <a:latin typeface="Times New Roman"/>
                <a:cs typeface="Times New Roman"/>
              </a:rPr>
              <a:t> joint.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32207" y="2244854"/>
            <a:ext cx="3552825" cy="416559"/>
            <a:chOff x="108204" y="2244851"/>
            <a:chExt cx="3552825" cy="416559"/>
          </a:xfrm>
        </p:grpSpPr>
        <p:sp>
          <p:nvSpPr>
            <p:cNvPr id="12" name="object 12"/>
            <p:cNvSpPr/>
            <p:nvPr/>
          </p:nvSpPr>
          <p:spPr>
            <a:xfrm>
              <a:off x="131826" y="2268473"/>
              <a:ext cx="3505200" cy="368935"/>
            </a:xfrm>
            <a:custGeom>
              <a:avLst/>
              <a:gdLst/>
              <a:ahLst/>
              <a:cxnLst/>
              <a:rect l="l" t="t" r="r" b="b"/>
              <a:pathLst>
                <a:path w="3505200" h="368935">
                  <a:moveTo>
                    <a:pt x="35052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505200" y="368808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204" y="2244851"/>
              <a:ext cx="3552825" cy="416559"/>
            </a:xfrm>
            <a:custGeom>
              <a:avLst/>
              <a:gdLst/>
              <a:ahLst/>
              <a:cxnLst/>
              <a:rect l="l" t="t" r="r" b="b"/>
              <a:pathLst>
                <a:path w="3552825" h="416560">
                  <a:moveTo>
                    <a:pt x="3528822" y="0"/>
                  </a:moveTo>
                  <a:lnTo>
                    <a:pt x="23622" y="0"/>
                  </a:lnTo>
                  <a:lnTo>
                    <a:pt x="14426" y="1851"/>
                  </a:lnTo>
                  <a:lnTo>
                    <a:pt x="6918" y="6905"/>
                  </a:lnTo>
                  <a:lnTo>
                    <a:pt x="1856" y="14412"/>
                  </a:lnTo>
                  <a:lnTo>
                    <a:pt x="0" y="23622"/>
                  </a:lnTo>
                  <a:lnTo>
                    <a:pt x="0" y="392430"/>
                  </a:lnTo>
                  <a:lnTo>
                    <a:pt x="1856" y="401639"/>
                  </a:lnTo>
                  <a:lnTo>
                    <a:pt x="6918" y="409146"/>
                  </a:lnTo>
                  <a:lnTo>
                    <a:pt x="14426" y="414200"/>
                  </a:lnTo>
                  <a:lnTo>
                    <a:pt x="23622" y="416051"/>
                  </a:lnTo>
                  <a:lnTo>
                    <a:pt x="3528822" y="416051"/>
                  </a:lnTo>
                  <a:lnTo>
                    <a:pt x="3538031" y="414200"/>
                  </a:lnTo>
                  <a:lnTo>
                    <a:pt x="3545538" y="409146"/>
                  </a:lnTo>
                  <a:lnTo>
                    <a:pt x="3550592" y="401639"/>
                  </a:lnTo>
                  <a:lnTo>
                    <a:pt x="3552444" y="392430"/>
                  </a:lnTo>
                  <a:lnTo>
                    <a:pt x="3552444" y="387731"/>
                  </a:lnTo>
                  <a:lnTo>
                    <a:pt x="28346" y="387731"/>
                  </a:lnTo>
                  <a:lnTo>
                    <a:pt x="28346" y="28321"/>
                  </a:lnTo>
                  <a:lnTo>
                    <a:pt x="3552444" y="28321"/>
                  </a:lnTo>
                  <a:lnTo>
                    <a:pt x="3552444" y="23622"/>
                  </a:lnTo>
                  <a:lnTo>
                    <a:pt x="3550592" y="14412"/>
                  </a:lnTo>
                  <a:lnTo>
                    <a:pt x="3545538" y="6905"/>
                  </a:lnTo>
                  <a:lnTo>
                    <a:pt x="3538031" y="1851"/>
                  </a:lnTo>
                  <a:lnTo>
                    <a:pt x="3528822" y="0"/>
                  </a:lnTo>
                  <a:close/>
                </a:path>
                <a:path w="3552825" h="416560">
                  <a:moveTo>
                    <a:pt x="3552444" y="28321"/>
                  </a:moveTo>
                  <a:lnTo>
                    <a:pt x="3524123" y="28321"/>
                  </a:lnTo>
                  <a:lnTo>
                    <a:pt x="3524123" y="387731"/>
                  </a:lnTo>
                  <a:lnTo>
                    <a:pt x="3552444" y="387731"/>
                  </a:lnTo>
                  <a:lnTo>
                    <a:pt x="3552444" y="28321"/>
                  </a:lnTo>
                  <a:close/>
                </a:path>
                <a:path w="3552825" h="416560">
                  <a:moveTo>
                    <a:pt x="3514598" y="37846"/>
                  </a:moveTo>
                  <a:lnTo>
                    <a:pt x="37795" y="37846"/>
                  </a:lnTo>
                  <a:lnTo>
                    <a:pt x="37795" y="378206"/>
                  </a:lnTo>
                  <a:lnTo>
                    <a:pt x="3514598" y="378206"/>
                  </a:lnTo>
                  <a:lnTo>
                    <a:pt x="3514598" y="368808"/>
                  </a:lnTo>
                  <a:lnTo>
                    <a:pt x="47244" y="368808"/>
                  </a:lnTo>
                  <a:lnTo>
                    <a:pt x="47244" y="47244"/>
                  </a:lnTo>
                  <a:lnTo>
                    <a:pt x="3514598" y="47244"/>
                  </a:lnTo>
                  <a:lnTo>
                    <a:pt x="3514598" y="37846"/>
                  </a:lnTo>
                  <a:close/>
                </a:path>
                <a:path w="3552825" h="416560">
                  <a:moveTo>
                    <a:pt x="3514598" y="47244"/>
                  </a:moveTo>
                  <a:lnTo>
                    <a:pt x="3505200" y="47244"/>
                  </a:lnTo>
                  <a:lnTo>
                    <a:pt x="3505200" y="368808"/>
                  </a:lnTo>
                  <a:lnTo>
                    <a:pt x="3514598" y="368808"/>
                  </a:lnTo>
                  <a:lnTo>
                    <a:pt x="3514598" y="47244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33499" y="2293064"/>
            <a:ext cx="331025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spcBef>
                <a:spcPts val="100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Superior</a:t>
            </a:r>
            <a:r>
              <a:rPr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Extensor</a:t>
            </a:r>
            <a:r>
              <a:rPr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Retinaculum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75460" y="863277"/>
            <a:ext cx="447040" cy="189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150" i="1" spc="-135" dirty="0">
                <a:latin typeface="Trebuchet MS"/>
                <a:cs typeface="Trebuchet MS"/>
              </a:rPr>
              <a:t>shatarat</a:t>
            </a:r>
            <a:endParaRPr sz="11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0"/>
            <a:ext cx="5486400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39826" y="3558543"/>
            <a:ext cx="3400425" cy="1801495"/>
          </a:xfrm>
          <a:custGeom>
            <a:avLst/>
            <a:gdLst/>
            <a:ahLst/>
            <a:cxnLst/>
            <a:rect l="l" t="t" r="r" b="b"/>
            <a:pathLst>
              <a:path w="3400425" h="1801495">
                <a:moveTo>
                  <a:pt x="3376422" y="0"/>
                </a:moveTo>
                <a:lnTo>
                  <a:pt x="23622" y="0"/>
                </a:lnTo>
                <a:lnTo>
                  <a:pt x="14426" y="1851"/>
                </a:lnTo>
                <a:lnTo>
                  <a:pt x="6918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1777746"/>
                </a:lnTo>
                <a:lnTo>
                  <a:pt x="1856" y="1786955"/>
                </a:lnTo>
                <a:lnTo>
                  <a:pt x="6918" y="1794462"/>
                </a:lnTo>
                <a:lnTo>
                  <a:pt x="14426" y="1799516"/>
                </a:lnTo>
                <a:lnTo>
                  <a:pt x="23622" y="1801368"/>
                </a:lnTo>
                <a:lnTo>
                  <a:pt x="3376422" y="1801368"/>
                </a:lnTo>
                <a:lnTo>
                  <a:pt x="3385631" y="1799516"/>
                </a:lnTo>
                <a:lnTo>
                  <a:pt x="3393138" y="1794462"/>
                </a:lnTo>
                <a:lnTo>
                  <a:pt x="3398192" y="1786955"/>
                </a:lnTo>
                <a:lnTo>
                  <a:pt x="3400043" y="1777746"/>
                </a:lnTo>
                <a:lnTo>
                  <a:pt x="3400043" y="1773047"/>
                </a:lnTo>
                <a:lnTo>
                  <a:pt x="28346" y="1773047"/>
                </a:lnTo>
                <a:lnTo>
                  <a:pt x="28346" y="28321"/>
                </a:lnTo>
                <a:lnTo>
                  <a:pt x="3400043" y="28321"/>
                </a:lnTo>
                <a:lnTo>
                  <a:pt x="3400043" y="23622"/>
                </a:lnTo>
                <a:lnTo>
                  <a:pt x="3398192" y="14412"/>
                </a:lnTo>
                <a:lnTo>
                  <a:pt x="3393138" y="6905"/>
                </a:lnTo>
                <a:lnTo>
                  <a:pt x="3385631" y="1851"/>
                </a:lnTo>
                <a:lnTo>
                  <a:pt x="3376422" y="0"/>
                </a:lnTo>
                <a:close/>
              </a:path>
              <a:path w="3400425" h="1801495">
                <a:moveTo>
                  <a:pt x="3400043" y="28321"/>
                </a:moveTo>
                <a:lnTo>
                  <a:pt x="3371723" y="28321"/>
                </a:lnTo>
                <a:lnTo>
                  <a:pt x="3371723" y="1773047"/>
                </a:lnTo>
                <a:lnTo>
                  <a:pt x="3400043" y="1773047"/>
                </a:lnTo>
                <a:lnTo>
                  <a:pt x="3400043" y="28321"/>
                </a:lnTo>
                <a:close/>
              </a:path>
              <a:path w="3400425" h="1801495">
                <a:moveTo>
                  <a:pt x="3362198" y="37846"/>
                </a:moveTo>
                <a:lnTo>
                  <a:pt x="37795" y="37846"/>
                </a:lnTo>
                <a:lnTo>
                  <a:pt x="37795" y="1763522"/>
                </a:lnTo>
                <a:lnTo>
                  <a:pt x="3362198" y="1763522"/>
                </a:lnTo>
                <a:lnTo>
                  <a:pt x="3362198" y="1754124"/>
                </a:lnTo>
                <a:lnTo>
                  <a:pt x="47244" y="1754124"/>
                </a:lnTo>
                <a:lnTo>
                  <a:pt x="47244" y="47244"/>
                </a:lnTo>
                <a:lnTo>
                  <a:pt x="3362198" y="47244"/>
                </a:lnTo>
                <a:lnTo>
                  <a:pt x="3362198" y="37846"/>
                </a:lnTo>
                <a:close/>
              </a:path>
              <a:path w="3400425" h="1801495">
                <a:moveTo>
                  <a:pt x="3362198" y="47244"/>
                </a:moveTo>
                <a:lnTo>
                  <a:pt x="3352800" y="47244"/>
                </a:lnTo>
                <a:lnTo>
                  <a:pt x="3352800" y="1754124"/>
                </a:lnTo>
                <a:lnTo>
                  <a:pt x="3362198" y="1754124"/>
                </a:lnTo>
                <a:lnTo>
                  <a:pt x="3362198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92935" y="3607692"/>
            <a:ext cx="30924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5480" indent="-666115">
              <a:spcBef>
                <a:spcPts val="100"/>
              </a:spcBef>
              <a:buSzPct val="94444"/>
              <a:buFont typeface="Wingdings"/>
              <a:buChar char=""/>
              <a:tabLst>
                <a:tab pos="666115" algn="l"/>
              </a:tabLst>
            </a:pP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Flexor</a:t>
            </a:r>
            <a:r>
              <a:rPr b="1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Retinaculum</a:t>
            </a:r>
            <a:endParaRPr>
              <a:latin typeface="Times New Roman"/>
              <a:cs typeface="Times New Roman"/>
            </a:endParaRPr>
          </a:p>
          <a:p>
            <a:pPr marL="12065" marR="5080" indent="-2540" algn="ctr"/>
            <a:r>
              <a:rPr dirty="0">
                <a:latin typeface="Times New Roman"/>
                <a:cs typeface="Times New Roman"/>
              </a:rPr>
              <a:t>The flexor retinaculum extends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 the </a:t>
            </a:r>
            <a:r>
              <a:rPr b="1" dirty="0">
                <a:latin typeface="Times New Roman"/>
                <a:cs typeface="Times New Roman"/>
              </a:rPr>
              <a:t>medial malleolus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downward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5" dirty="0">
                <a:latin typeface="Times New Roman"/>
                <a:cs typeface="Times New Roman"/>
              </a:rPr>
              <a:t>backward </a:t>
            </a:r>
            <a:r>
              <a:rPr dirty="0">
                <a:latin typeface="Times New Roman"/>
                <a:cs typeface="Times New Roman"/>
              </a:rPr>
              <a:t>to be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attached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medial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surface of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calcaneum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1163" y="739140"/>
            <a:ext cx="3019425" cy="693420"/>
          </a:xfrm>
          <a:custGeom>
            <a:avLst/>
            <a:gdLst/>
            <a:ahLst/>
            <a:cxnLst/>
            <a:rect l="l" t="t" r="r" b="b"/>
            <a:pathLst>
              <a:path w="3019425" h="693419">
                <a:moveTo>
                  <a:pt x="2995422" y="0"/>
                </a:moveTo>
                <a:lnTo>
                  <a:pt x="23621" y="0"/>
                </a:lnTo>
                <a:lnTo>
                  <a:pt x="14428" y="1851"/>
                </a:lnTo>
                <a:lnTo>
                  <a:pt x="6919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669798"/>
                </a:lnTo>
                <a:lnTo>
                  <a:pt x="1856" y="679007"/>
                </a:lnTo>
                <a:lnTo>
                  <a:pt x="6919" y="686514"/>
                </a:lnTo>
                <a:lnTo>
                  <a:pt x="14428" y="691568"/>
                </a:lnTo>
                <a:lnTo>
                  <a:pt x="23621" y="693420"/>
                </a:lnTo>
                <a:lnTo>
                  <a:pt x="2995422" y="693420"/>
                </a:lnTo>
                <a:lnTo>
                  <a:pt x="3004631" y="691568"/>
                </a:lnTo>
                <a:lnTo>
                  <a:pt x="3012138" y="686514"/>
                </a:lnTo>
                <a:lnTo>
                  <a:pt x="3017192" y="679007"/>
                </a:lnTo>
                <a:lnTo>
                  <a:pt x="3019044" y="669798"/>
                </a:lnTo>
                <a:lnTo>
                  <a:pt x="3019044" y="665099"/>
                </a:lnTo>
                <a:lnTo>
                  <a:pt x="28346" y="665099"/>
                </a:lnTo>
                <a:lnTo>
                  <a:pt x="28346" y="28321"/>
                </a:lnTo>
                <a:lnTo>
                  <a:pt x="3019044" y="28321"/>
                </a:lnTo>
                <a:lnTo>
                  <a:pt x="3019044" y="23622"/>
                </a:lnTo>
                <a:lnTo>
                  <a:pt x="3017192" y="14412"/>
                </a:lnTo>
                <a:lnTo>
                  <a:pt x="3012138" y="6905"/>
                </a:lnTo>
                <a:lnTo>
                  <a:pt x="3004631" y="1851"/>
                </a:lnTo>
                <a:lnTo>
                  <a:pt x="2995422" y="0"/>
                </a:lnTo>
                <a:close/>
              </a:path>
              <a:path w="3019425" h="693419">
                <a:moveTo>
                  <a:pt x="3019044" y="28321"/>
                </a:moveTo>
                <a:lnTo>
                  <a:pt x="2990722" y="28321"/>
                </a:lnTo>
                <a:lnTo>
                  <a:pt x="2990722" y="665099"/>
                </a:lnTo>
                <a:lnTo>
                  <a:pt x="3019044" y="665099"/>
                </a:lnTo>
                <a:lnTo>
                  <a:pt x="3019044" y="28321"/>
                </a:lnTo>
                <a:close/>
              </a:path>
              <a:path w="3019425" h="693419">
                <a:moveTo>
                  <a:pt x="2981197" y="37846"/>
                </a:moveTo>
                <a:lnTo>
                  <a:pt x="37795" y="37846"/>
                </a:lnTo>
                <a:lnTo>
                  <a:pt x="37795" y="655574"/>
                </a:lnTo>
                <a:lnTo>
                  <a:pt x="2981197" y="655574"/>
                </a:lnTo>
                <a:lnTo>
                  <a:pt x="2981197" y="646176"/>
                </a:lnTo>
                <a:lnTo>
                  <a:pt x="47243" y="646176"/>
                </a:lnTo>
                <a:lnTo>
                  <a:pt x="47243" y="47244"/>
                </a:lnTo>
                <a:lnTo>
                  <a:pt x="2981197" y="47244"/>
                </a:lnTo>
                <a:lnTo>
                  <a:pt x="2981197" y="37846"/>
                </a:lnTo>
                <a:close/>
              </a:path>
              <a:path w="3019425" h="693419">
                <a:moveTo>
                  <a:pt x="2981197" y="47244"/>
                </a:moveTo>
                <a:lnTo>
                  <a:pt x="2971800" y="47244"/>
                </a:lnTo>
                <a:lnTo>
                  <a:pt x="2971800" y="646176"/>
                </a:lnTo>
                <a:lnTo>
                  <a:pt x="2981197" y="646176"/>
                </a:lnTo>
                <a:lnTo>
                  <a:pt x="2981197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49249" y="787653"/>
            <a:ext cx="20408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marR="5080" indent="-250825">
              <a:spcBef>
                <a:spcPts val="100"/>
              </a:spcBef>
              <a:buClr>
                <a:srgbClr val="000000"/>
              </a:buClr>
              <a:buFont typeface="Wingdings"/>
              <a:buChar char=""/>
              <a:tabLst>
                <a:tab pos="250825" algn="l"/>
              </a:tabLst>
            </a:pP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Superior</a:t>
            </a:r>
            <a:r>
              <a:rPr b="1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Peroneal </a:t>
            </a:r>
            <a:r>
              <a:rPr b="1" spc="-43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Retinaculum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2992" y="1072264"/>
            <a:ext cx="2909570" cy="349885"/>
          </a:xfrm>
          <a:custGeom>
            <a:avLst/>
            <a:gdLst/>
            <a:ahLst/>
            <a:cxnLst/>
            <a:rect l="l" t="t" r="r" b="b"/>
            <a:pathLst>
              <a:path w="2909570" h="349884">
                <a:moveTo>
                  <a:pt x="2834758" y="305677"/>
                </a:moveTo>
                <a:lnTo>
                  <a:pt x="2789935" y="326136"/>
                </a:lnTo>
                <a:lnTo>
                  <a:pt x="2787142" y="333883"/>
                </a:lnTo>
                <a:lnTo>
                  <a:pt x="2790062" y="340360"/>
                </a:lnTo>
                <a:lnTo>
                  <a:pt x="2793110" y="346837"/>
                </a:lnTo>
                <a:lnTo>
                  <a:pt x="2800731" y="349758"/>
                </a:lnTo>
                <a:lnTo>
                  <a:pt x="2807208" y="346710"/>
                </a:lnTo>
                <a:lnTo>
                  <a:pt x="2885704" y="310736"/>
                </a:lnTo>
                <a:lnTo>
                  <a:pt x="2834758" y="305677"/>
                </a:lnTo>
                <a:close/>
              </a:path>
              <a:path w="2909570" h="349884">
                <a:moveTo>
                  <a:pt x="2895478" y="306257"/>
                </a:moveTo>
                <a:lnTo>
                  <a:pt x="2885704" y="310736"/>
                </a:lnTo>
                <a:lnTo>
                  <a:pt x="2889631" y="311150"/>
                </a:lnTo>
                <a:lnTo>
                  <a:pt x="2895478" y="306257"/>
                </a:lnTo>
                <a:close/>
              </a:path>
              <a:path w="2909570" h="349884">
                <a:moveTo>
                  <a:pt x="2858098" y="295002"/>
                </a:moveTo>
                <a:lnTo>
                  <a:pt x="2834758" y="305677"/>
                </a:lnTo>
                <a:lnTo>
                  <a:pt x="2885704" y="310736"/>
                </a:lnTo>
                <a:lnTo>
                  <a:pt x="2891730" y="307975"/>
                </a:lnTo>
                <a:lnTo>
                  <a:pt x="2876042" y="307975"/>
                </a:lnTo>
                <a:lnTo>
                  <a:pt x="2858098" y="295002"/>
                </a:lnTo>
                <a:close/>
              </a:path>
              <a:path w="2909570" h="349884">
                <a:moveTo>
                  <a:pt x="2878328" y="285750"/>
                </a:moveTo>
                <a:lnTo>
                  <a:pt x="2858098" y="295002"/>
                </a:lnTo>
                <a:lnTo>
                  <a:pt x="2876042" y="307975"/>
                </a:lnTo>
                <a:lnTo>
                  <a:pt x="2878328" y="285750"/>
                </a:lnTo>
                <a:close/>
              </a:path>
              <a:path w="2909570" h="349884">
                <a:moveTo>
                  <a:pt x="2889555" y="285750"/>
                </a:moveTo>
                <a:lnTo>
                  <a:pt x="2878328" y="285750"/>
                </a:lnTo>
                <a:lnTo>
                  <a:pt x="2876042" y="307975"/>
                </a:lnTo>
                <a:lnTo>
                  <a:pt x="2891730" y="307975"/>
                </a:lnTo>
                <a:lnTo>
                  <a:pt x="2895478" y="306257"/>
                </a:lnTo>
                <a:lnTo>
                  <a:pt x="2895854" y="305942"/>
                </a:lnTo>
                <a:lnTo>
                  <a:pt x="2897378" y="291718"/>
                </a:lnTo>
                <a:lnTo>
                  <a:pt x="2896768" y="290975"/>
                </a:lnTo>
                <a:lnTo>
                  <a:pt x="2889555" y="285750"/>
                </a:lnTo>
                <a:close/>
              </a:path>
              <a:path w="2909570" h="349884">
                <a:moveTo>
                  <a:pt x="2896768" y="290975"/>
                </a:moveTo>
                <a:lnTo>
                  <a:pt x="2897378" y="291718"/>
                </a:lnTo>
                <a:lnTo>
                  <a:pt x="2895854" y="305942"/>
                </a:lnTo>
                <a:lnTo>
                  <a:pt x="2895478" y="306257"/>
                </a:lnTo>
                <a:lnTo>
                  <a:pt x="2909189" y="299974"/>
                </a:lnTo>
                <a:lnTo>
                  <a:pt x="2896768" y="290975"/>
                </a:lnTo>
                <a:close/>
              </a:path>
              <a:path w="2909570" h="349884">
                <a:moveTo>
                  <a:pt x="7746" y="0"/>
                </a:moveTo>
                <a:lnTo>
                  <a:pt x="1396" y="5206"/>
                </a:lnTo>
                <a:lnTo>
                  <a:pt x="634" y="12318"/>
                </a:lnTo>
                <a:lnTo>
                  <a:pt x="0" y="19430"/>
                </a:lnTo>
                <a:lnTo>
                  <a:pt x="5206" y="25780"/>
                </a:lnTo>
                <a:lnTo>
                  <a:pt x="2834758" y="305677"/>
                </a:lnTo>
                <a:lnTo>
                  <a:pt x="2858098" y="295002"/>
                </a:lnTo>
                <a:lnTo>
                  <a:pt x="2837167" y="279868"/>
                </a:lnTo>
                <a:lnTo>
                  <a:pt x="7746" y="0"/>
                </a:lnTo>
                <a:close/>
              </a:path>
              <a:path w="2909570" h="349884">
                <a:moveTo>
                  <a:pt x="2837167" y="279868"/>
                </a:moveTo>
                <a:lnTo>
                  <a:pt x="2858098" y="295002"/>
                </a:lnTo>
                <a:lnTo>
                  <a:pt x="2878328" y="285750"/>
                </a:lnTo>
                <a:lnTo>
                  <a:pt x="2889555" y="285750"/>
                </a:lnTo>
                <a:lnTo>
                  <a:pt x="2888484" y="284974"/>
                </a:lnTo>
                <a:lnTo>
                  <a:pt x="2837167" y="279868"/>
                </a:lnTo>
                <a:close/>
              </a:path>
              <a:path w="2909570" h="349884">
                <a:moveTo>
                  <a:pt x="2888484" y="284974"/>
                </a:moveTo>
                <a:lnTo>
                  <a:pt x="2896768" y="290975"/>
                </a:lnTo>
                <a:lnTo>
                  <a:pt x="2892171" y="285368"/>
                </a:lnTo>
                <a:lnTo>
                  <a:pt x="2888484" y="284974"/>
                </a:lnTo>
                <a:close/>
              </a:path>
              <a:path w="2909570" h="349884">
                <a:moveTo>
                  <a:pt x="2812542" y="229997"/>
                </a:moveTo>
                <a:lnTo>
                  <a:pt x="2804541" y="231393"/>
                </a:lnTo>
                <a:lnTo>
                  <a:pt x="2800222" y="237109"/>
                </a:lnTo>
                <a:lnTo>
                  <a:pt x="2796032" y="242950"/>
                </a:lnTo>
                <a:lnTo>
                  <a:pt x="2797429" y="251078"/>
                </a:lnTo>
                <a:lnTo>
                  <a:pt x="2803144" y="255269"/>
                </a:lnTo>
                <a:lnTo>
                  <a:pt x="2837167" y="279868"/>
                </a:lnTo>
                <a:lnTo>
                  <a:pt x="2888484" y="284974"/>
                </a:lnTo>
                <a:lnTo>
                  <a:pt x="2812542" y="229997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2021" y="4063238"/>
            <a:ext cx="3609340" cy="924560"/>
          </a:xfrm>
          <a:custGeom>
            <a:avLst/>
            <a:gdLst/>
            <a:ahLst/>
            <a:cxnLst/>
            <a:rect l="l" t="t" r="r" b="b"/>
            <a:pathLst>
              <a:path w="3609340" h="924560">
                <a:moveTo>
                  <a:pt x="3534395" y="885259"/>
                </a:moveTo>
                <a:lnTo>
                  <a:pt x="3487166" y="899287"/>
                </a:lnTo>
                <a:lnTo>
                  <a:pt x="3483355" y="906526"/>
                </a:lnTo>
                <a:lnTo>
                  <a:pt x="3487420" y="920242"/>
                </a:lnTo>
                <a:lnTo>
                  <a:pt x="3494658" y="924179"/>
                </a:lnTo>
                <a:lnTo>
                  <a:pt x="3584327" y="897477"/>
                </a:lnTo>
                <a:lnTo>
                  <a:pt x="3581019" y="896619"/>
                </a:lnTo>
                <a:lnTo>
                  <a:pt x="3534395" y="885259"/>
                </a:lnTo>
                <a:close/>
              </a:path>
              <a:path w="3609340" h="924560">
                <a:moveTo>
                  <a:pt x="3594268" y="894517"/>
                </a:moveTo>
                <a:lnTo>
                  <a:pt x="3584327" y="897477"/>
                </a:lnTo>
                <a:lnTo>
                  <a:pt x="3587877" y="898398"/>
                </a:lnTo>
                <a:lnTo>
                  <a:pt x="3594268" y="894517"/>
                </a:lnTo>
                <a:close/>
              </a:path>
              <a:path w="3609340" h="924560">
                <a:moveTo>
                  <a:pt x="3558992" y="877954"/>
                </a:moveTo>
                <a:lnTo>
                  <a:pt x="3534395" y="885259"/>
                </a:lnTo>
                <a:lnTo>
                  <a:pt x="3581019" y="896619"/>
                </a:lnTo>
                <a:lnTo>
                  <a:pt x="3584327" y="897477"/>
                </a:lnTo>
                <a:lnTo>
                  <a:pt x="3594268" y="894517"/>
                </a:lnTo>
                <a:lnTo>
                  <a:pt x="3594988" y="894080"/>
                </a:lnTo>
                <a:lnTo>
                  <a:pt x="3595139" y="893444"/>
                </a:lnTo>
                <a:lnTo>
                  <a:pt x="3575050" y="893444"/>
                </a:lnTo>
                <a:lnTo>
                  <a:pt x="3558992" y="877954"/>
                </a:lnTo>
                <a:close/>
              </a:path>
              <a:path w="3609340" h="924560">
                <a:moveTo>
                  <a:pt x="3597755" y="879344"/>
                </a:moveTo>
                <a:lnTo>
                  <a:pt x="3598291" y="880237"/>
                </a:lnTo>
                <a:lnTo>
                  <a:pt x="3596639" y="887094"/>
                </a:lnTo>
                <a:lnTo>
                  <a:pt x="3594988" y="894080"/>
                </a:lnTo>
                <a:lnTo>
                  <a:pt x="3594268" y="894517"/>
                </a:lnTo>
                <a:lnTo>
                  <a:pt x="3608958" y="890143"/>
                </a:lnTo>
                <a:lnTo>
                  <a:pt x="3597755" y="879344"/>
                </a:lnTo>
                <a:close/>
              </a:path>
              <a:path w="3609340" h="924560">
                <a:moveTo>
                  <a:pt x="3580383" y="871601"/>
                </a:moveTo>
                <a:lnTo>
                  <a:pt x="3558992" y="877954"/>
                </a:lnTo>
                <a:lnTo>
                  <a:pt x="3575050" y="893444"/>
                </a:lnTo>
                <a:lnTo>
                  <a:pt x="3580383" y="871601"/>
                </a:lnTo>
                <a:close/>
              </a:path>
              <a:path w="3609340" h="924560">
                <a:moveTo>
                  <a:pt x="3587613" y="871601"/>
                </a:moveTo>
                <a:lnTo>
                  <a:pt x="3580383" y="871601"/>
                </a:lnTo>
                <a:lnTo>
                  <a:pt x="3575050" y="893444"/>
                </a:lnTo>
                <a:lnTo>
                  <a:pt x="3595139" y="893444"/>
                </a:lnTo>
                <a:lnTo>
                  <a:pt x="3596639" y="887094"/>
                </a:lnTo>
                <a:lnTo>
                  <a:pt x="3598291" y="880237"/>
                </a:lnTo>
                <a:lnTo>
                  <a:pt x="3597755" y="879344"/>
                </a:lnTo>
                <a:lnTo>
                  <a:pt x="3590477" y="872329"/>
                </a:lnTo>
                <a:lnTo>
                  <a:pt x="3587613" y="871601"/>
                </a:lnTo>
                <a:close/>
              </a:path>
              <a:path w="3609340" h="924560">
                <a:moveTo>
                  <a:pt x="10287" y="0"/>
                </a:moveTo>
                <a:lnTo>
                  <a:pt x="3301" y="4191"/>
                </a:lnTo>
                <a:lnTo>
                  <a:pt x="0" y="18161"/>
                </a:lnTo>
                <a:lnTo>
                  <a:pt x="4190" y="25145"/>
                </a:lnTo>
                <a:lnTo>
                  <a:pt x="3534395" y="885259"/>
                </a:lnTo>
                <a:lnTo>
                  <a:pt x="3558992" y="877954"/>
                </a:lnTo>
                <a:lnTo>
                  <a:pt x="3540501" y="860116"/>
                </a:lnTo>
                <a:lnTo>
                  <a:pt x="10287" y="0"/>
                </a:lnTo>
                <a:close/>
              </a:path>
              <a:path w="3609340" h="924560">
                <a:moveTo>
                  <a:pt x="3590477" y="872329"/>
                </a:moveTo>
                <a:lnTo>
                  <a:pt x="3597755" y="879344"/>
                </a:lnTo>
                <a:lnTo>
                  <a:pt x="3594100" y="873251"/>
                </a:lnTo>
                <a:lnTo>
                  <a:pt x="3590477" y="872329"/>
                </a:lnTo>
                <a:close/>
              </a:path>
              <a:path w="3609340" h="924560">
                <a:moveTo>
                  <a:pt x="3540501" y="860116"/>
                </a:moveTo>
                <a:lnTo>
                  <a:pt x="3558992" y="877954"/>
                </a:lnTo>
                <a:lnTo>
                  <a:pt x="3580383" y="871601"/>
                </a:lnTo>
                <a:lnTo>
                  <a:pt x="3587613" y="871601"/>
                </a:lnTo>
                <a:lnTo>
                  <a:pt x="3540501" y="860116"/>
                </a:lnTo>
                <a:close/>
              </a:path>
              <a:path w="3609340" h="924560">
                <a:moveTo>
                  <a:pt x="3523106" y="807338"/>
                </a:moveTo>
                <a:lnTo>
                  <a:pt x="3514852" y="807466"/>
                </a:lnTo>
                <a:lnTo>
                  <a:pt x="3509899" y="812673"/>
                </a:lnTo>
                <a:lnTo>
                  <a:pt x="3504946" y="817753"/>
                </a:lnTo>
                <a:lnTo>
                  <a:pt x="3505073" y="826007"/>
                </a:lnTo>
                <a:lnTo>
                  <a:pt x="3510279" y="830961"/>
                </a:lnTo>
                <a:lnTo>
                  <a:pt x="3540501" y="860116"/>
                </a:lnTo>
                <a:lnTo>
                  <a:pt x="3587114" y="871474"/>
                </a:lnTo>
                <a:lnTo>
                  <a:pt x="3590477" y="872329"/>
                </a:lnTo>
                <a:lnTo>
                  <a:pt x="3528186" y="812292"/>
                </a:lnTo>
                <a:lnTo>
                  <a:pt x="3523106" y="807338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24882" y="1889181"/>
            <a:ext cx="506095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300" i="1" spc="-145" dirty="0">
                <a:latin typeface="Trebuchet MS"/>
                <a:cs typeface="Trebuchet MS"/>
              </a:rPr>
              <a:t>shatarat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86157" y="5579966"/>
            <a:ext cx="379095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i="1" spc="-105" dirty="0">
                <a:latin typeface="Trebuchet MS"/>
                <a:cs typeface="Trebuchet MS"/>
              </a:rPr>
              <a:t>shatarat</a:t>
            </a:r>
            <a:endParaRPr sz="9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7537" y="0"/>
            <a:ext cx="4120389" cy="6857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09343" y="3047"/>
            <a:ext cx="3724910" cy="570230"/>
          </a:xfrm>
          <a:custGeom>
            <a:avLst/>
            <a:gdLst/>
            <a:ahLst/>
            <a:cxnLst/>
            <a:rect l="l" t="t" r="r" b="b"/>
            <a:pathLst>
              <a:path w="3724910" h="570230">
                <a:moveTo>
                  <a:pt x="3701033" y="0"/>
                </a:moveTo>
                <a:lnTo>
                  <a:pt x="23622" y="0"/>
                </a:lnTo>
                <a:lnTo>
                  <a:pt x="14426" y="1851"/>
                </a:lnTo>
                <a:lnTo>
                  <a:pt x="6918" y="6905"/>
                </a:lnTo>
                <a:lnTo>
                  <a:pt x="1856" y="14412"/>
                </a:lnTo>
                <a:lnTo>
                  <a:pt x="0" y="23622"/>
                </a:lnTo>
                <a:lnTo>
                  <a:pt x="0" y="546353"/>
                </a:lnTo>
                <a:lnTo>
                  <a:pt x="1856" y="555563"/>
                </a:lnTo>
                <a:lnTo>
                  <a:pt x="6918" y="563070"/>
                </a:lnTo>
                <a:lnTo>
                  <a:pt x="14426" y="568124"/>
                </a:lnTo>
                <a:lnTo>
                  <a:pt x="23622" y="569976"/>
                </a:lnTo>
                <a:lnTo>
                  <a:pt x="3701033" y="569976"/>
                </a:lnTo>
                <a:lnTo>
                  <a:pt x="3710243" y="568124"/>
                </a:lnTo>
                <a:lnTo>
                  <a:pt x="3717750" y="563070"/>
                </a:lnTo>
                <a:lnTo>
                  <a:pt x="3722804" y="555563"/>
                </a:lnTo>
                <a:lnTo>
                  <a:pt x="3724655" y="546353"/>
                </a:lnTo>
                <a:lnTo>
                  <a:pt x="3724655" y="541654"/>
                </a:lnTo>
                <a:lnTo>
                  <a:pt x="28346" y="541654"/>
                </a:lnTo>
                <a:lnTo>
                  <a:pt x="28346" y="28321"/>
                </a:lnTo>
                <a:lnTo>
                  <a:pt x="3724655" y="28321"/>
                </a:lnTo>
                <a:lnTo>
                  <a:pt x="3724655" y="23622"/>
                </a:lnTo>
                <a:lnTo>
                  <a:pt x="3722804" y="14412"/>
                </a:lnTo>
                <a:lnTo>
                  <a:pt x="3717750" y="6905"/>
                </a:lnTo>
                <a:lnTo>
                  <a:pt x="3710243" y="1851"/>
                </a:lnTo>
                <a:lnTo>
                  <a:pt x="3701033" y="0"/>
                </a:lnTo>
                <a:close/>
              </a:path>
              <a:path w="3724910" h="570230">
                <a:moveTo>
                  <a:pt x="3724655" y="28321"/>
                </a:moveTo>
                <a:lnTo>
                  <a:pt x="3696334" y="28321"/>
                </a:lnTo>
                <a:lnTo>
                  <a:pt x="3696334" y="541654"/>
                </a:lnTo>
                <a:lnTo>
                  <a:pt x="3724655" y="541654"/>
                </a:lnTo>
                <a:lnTo>
                  <a:pt x="3724655" y="28321"/>
                </a:lnTo>
                <a:close/>
              </a:path>
              <a:path w="3724910" h="570230">
                <a:moveTo>
                  <a:pt x="3686809" y="37846"/>
                </a:moveTo>
                <a:lnTo>
                  <a:pt x="37795" y="37846"/>
                </a:lnTo>
                <a:lnTo>
                  <a:pt x="37795" y="532129"/>
                </a:lnTo>
                <a:lnTo>
                  <a:pt x="3686809" y="532129"/>
                </a:lnTo>
                <a:lnTo>
                  <a:pt x="3686809" y="522731"/>
                </a:lnTo>
                <a:lnTo>
                  <a:pt x="47244" y="522731"/>
                </a:lnTo>
                <a:lnTo>
                  <a:pt x="47244" y="47244"/>
                </a:lnTo>
                <a:lnTo>
                  <a:pt x="3686809" y="47244"/>
                </a:lnTo>
                <a:lnTo>
                  <a:pt x="3686809" y="37846"/>
                </a:lnTo>
                <a:close/>
              </a:path>
              <a:path w="3724910" h="570230">
                <a:moveTo>
                  <a:pt x="3686809" y="47244"/>
                </a:moveTo>
                <a:lnTo>
                  <a:pt x="3677411" y="47244"/>
                </a:lnTo>
                <a:lnTo>
                  <a:pt x="3677411" y="522731"/>
                </a:lnTo>
                <a:lnTo>
                  <a:pt x="3686809" y="522731"/>
                </a:lnTo>
                <a:lnTo>
                  <a:pt x="3686809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10334" y="42934"/>
            <a:ext cx="3406140" cy="4648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35"/>
              </a:spcBef>
            </a:pPr>
            <a:r>
              <a:rPr sz="1450" b="1" i="1" spc="45" dirty="0">
                <a:latin typeface="Times New Roman"/>
                <a:cs typeface="Times New Roman"/>
              </a:rPr>
              <a:t>C</a:t>
            </a:r>
            <a:r>
              <a:rPr sz="1450" b="1" i="1" spc="-70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o</a:t>
            </a:r>
            <a:r>
              <a:rPr sz="1450" b="1" i="1" spc="-60" dirty="0">
                <a:latin typeface="Times New Roman"/>
                <a:cs typeface="Times New Roman"/>
              </a:rPr>
              <a:t> </a:t>
            </a:r>
            <a:r>
              <a:rPr sz="1450" b="1" i="1" spc="-30" dirty="0">
                <a:latin typeface="Times New Roman"/>
                <a:cs typeface="Times New Roman"/>
              </a:rPr>
              <a:t>n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60" dirty="0">
                <a:latin typeface="Times New Roman"/>
                <a:cs typeface="Times New Roman"/>
              </a:rPr>
              <a:t>t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e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30" dirty="0">
                <a:latin typeface="Times New Roman"/>
                <a:cs typeface="Times New Roman"/>
              </a:rPr>
              <a:t>n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60" dirty="0">
                <a:latin typeface="Times New Roman"/>
                <a:cs typeface="Times New Roman"/>
              </a:rPr>
              <a:t>t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s</a:t>
            </a:r>
            <a:r>
              <a:rPr sz="1450" b="1" i="1" dirty="0">
                <a:latin typeface="Times New Roman"/>
                <a:cs typeface="Times New Roman"/>
              </a:rPr>
              <a:t>  </a:t>
            </a:r>
            <a:r>
              <a:rPr sz="1450" b="1" i="1" spc="-16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o</a:t>
            </a:r>
            <a:r>
              <a:rPr sz="1450" b="1" i="1" spc="-60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f</a:t>
            </a:r>
            <a:r>
              <a:rPr sz="1450" b="1" i="1" dirty="0">
                <a:latin typeface="Times New Roman"/>
                <a:cs typeface="Times New Roman"/>
              </a:rPr>
              <a:t>  </a:t>
            </a:r>
            <a:r>
              <a:rPr sz="1450" b="1" i="1" spc="-155" dirty="0">
                <a:latin typeface="Times New Roman"/>
                <a:cs typeface="Times New Roman"/>
              </a:rPr>
              <a:t> </a:t>
            </a:r>
            <a:r>
              <a:rPr sz="1450" b="1" i="1" spc="60" dirty="0">
                <a:latin typeface="Times New Roman"/>
                <a:cs typeface="Times New Roman"/>
              </a:rPr>
              <a:t>t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30" dirty="0">
                <a:latin typeface="Times New Roman"/>
                <a:cs typeface="Times New Roman"/>
              </a:rPr>
              <a:t>h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e</a:t>
            </a:r>
            <a:r>
              <a:rPr sz="1450" b="1" i="1" dirty="0">
                <a:latin typeface="Times New Roman"/>
                <a:cs typeface="Times New Roman"/>
              </a:rPr>
              <a:t> </a:t>
            </a:r>
            <a:r>
              <a:rPr sz="1450" b="1" i="1" spc="135" dirty="0">
                <a:latin typeface="Times New Roman"/>
                <a:cs typeface="Times New Roman"/>
              </a:rPr>
              <a:t> </a:t>
            </a:r>
            <a:r>
              <a:rPr sz="1450" b="1" i="1" spc="45" dirty="0">
                <a:latin typeface="Times New Roman"/>
                <a:cs typeface="Times New Roman"/>
              </a:rPr>
              <a:t>A</a:t>
            </a:r>
            <a:r>
              <a:rPr sz="1450" b="1" i="1" spc="-70" dirty="0">
                <a:latin typeface="Times New Roman"/>
                <a:cs typeface="Times New Roman"/>
              </a:rPr>
              <a:t> </a:t>
            </a:r>
            <a:r>
              <a:rPr sz="1450" b="1" i="1" spc="-30" dirty="0">
                <a:latin typeface="Times New Roman"/>
                <a:cs typeface="Times New Roman"/>
              </a:rPr>
              <a:t>n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60" dirty="0">
                <a:latin typeface="Times New Roman"/>
                <a:cs typeface="Times New Roman"/>
              </a:rPr>
              <a:t>t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e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55" dirty="0">
                <a:latin typeface="Times New Roman"/>
                <a:cs typeface="Times New Roman"/>
              </a:rPr>
              <a:t>r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i</a:t>
            </a:r>
            <a:r>
              <a:rPr sz="1450" b="1" i="1" spc="-60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o</a:t>
            </a:r>
            <a:r>
              <a:rPr sz="1450" b="1" i="1" spc="-60" dirty="0">
                <a:latin typeface="Times New Roman"/>
                <a:cs typeface="Times New Roman"/>
              </a:rPr>
              <a:t> </a:t>
            </a:r>
            <a:r>
              <a:rPr sz="1450" b="1" i="1" spc="55" dirty="0">
                <a:latin typeface="Times New Roman"/>
                <a:cs typeface="Times New Roman"/>
              </a:rPr>
              <a:t>r</a:t>
            </a:r>
            <a:r>
              <a:rPr sz="1450" b="1" i="1" dirty="0">
                <a:latin typeface="Times New Roman"/>
                <a:cs typeface="Times New Roman"/>
              </a:rPr>
              <a:t>  </a:t>
            </a:r>
            <a:r>
              <a:rPr sz="1450" b="1" i="1" spc="-155" dirty="0">
                <a:latin typeface="Times New Roman"/>
                <a:cs typeface="Times New Roman"/>
              </a:rPr>
              <a:t> </a:t>
            </a:r>
            <a:r>
              <a:rPr sz="1450" b="1" i="1" spc="-120" dirty="0">
                <a:latin typeface="Times New Roman"/>
                <a:cs typeface="Times New Roman"/>
              </a:rPr>
              <a:t>F</a:t>
            </a:r>
            <a:r>
              <a:rPr sz="1450" b="1" i="1" spc="-25" dirty="0">
                <a:latin typeface="Times New Roman"/>
                <a:cs typeface="Times New Roman"/>
              </a:rPr>
              <a:t>a</a:t>
            </a:r>
            <a:r>
              <a:rPr sz="1450" b="1" i="1" spc="-20" dirty="0">
                <a:latin typeface="Times New Roman"/>
                <a:cs typeface="Times New Roman"/>
              </a:rPr>
              <a:t>scial  </a:t>
            </a:r>
            <a:r>
              <a:rPr sz="1450" b="1" i="1" spc="45" dirty="0">
                <a:latin typeface="Times New Roman"/>
                <a:cs typeface="Times New Roman"/>
              </a:rPr>
              <a:t>C</a:t>
            </a:r>
            <a:r>
              <a:rPr sz="1450" b="1" i="1" spc="-70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o</a:t>
            </a:r>
            <a:r>
              <a:rPr sz="1450" b="1" i="1" spc="-60" dirty="0">
                <a:latin typeface="Times New Roman"/>
                <a:cs typeface="Times New Roman"/>
              </a:rPr>
              <a:t> </a:t>
            </a:r>
            <a:r>
              <a:rPr sz="1450" b="1" i="1" spc="40" dirty="0">
                <a:latin typeface="Times New Roman"/>
                <a:cs typeface="Times New Roman"/>
              </a:rPr>
              <a:t>m</a:t>
            </a:r>
            <a:r>
              <a:rPr sz="1450" b="1" i="1" spc="-85" dirty="0">
                <a:latin typeface="Times New Roman"/>
                <a:cs typeface="Times New Roman"/>
              </a:rPr>
              <a:t> </a:t>
            </a:r>
            <a:r>
              <a:rPr sz="1450" b="1" i="1" spc="55" dirty="0">
                <a:latin typeface="Times New Roman"/>
                <a:cs typeface="Times New Roman"/>
              </a:rPr>
              <a:t>p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a</a:t>
            </a:r>
            <a:r>
              <a:rPr sz="1450" b="1" i="1" spc="-60" dirty="0">
                <a:latin typeface="Times New Roman"/>
                <a:cs typeface="Times New Roman"/>
              </a:rPr>
              <a:t> </a:t>
            </a:r>
            <a:r>
              <a:rPr sz="1450" b="1" i="1" spc="55" dirty="0">
                <a:latin typeface="Times New Roman"/>
                <a:cs typeface="Times New Roman"/>
              </a:rPr>
              <a:t>r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60" dirty="0">
                <a:latin typeface="Times New Roman"/>
                <a:cs typeface="Times New Roman"/>
              </a:rPr>
              <a:t>t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40" dirty="0">
                <a:latin typeface="Times New Roman"/>
                <a:cs typeface="Times New Roman"/>
              </a:rPr>
              <a:t>m</a:t>
            </a:r>
            <a:r>
              <a:rPr sz="1450" b="1" i="1" spc="-8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e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30" dirty="0">
                <a:latin typeface="Times New Roman"/>
                <a:cs typeface="Times New Roman"/>
              </a:rPr>
              <a:t>n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60" dirty="0">
                <a:latin typeface="Times New Roman"/>
                <a:cs typeface="Times New Roman"/>
              </a:rPr>
              <a:t>t</a:t>
            </a:r>
            <a:r>
              <a:rPr sz="1450" b="1" i="1" dirty="0">
                <a:latin typeface="Times New Roman"/>
                <a:cs typeface="Times New Roman"/>
              </a:rPr>
              <a:t>  </a:t>
            </a:r>
            <a:r>
              <a:rPr sz="1450" b="1" i="1" spc="-15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o</a:t>
            </a:r>
            <a:r>
              <a:rPr sz="1450" b="1" i="1" spc="-60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f</a:t>
            </a:r>
            <a:r>
              <a:rPr sz="1450" b="1" i="1" dirty="0">
                <a:latin typeface="Times New Roman"/>
                <a:cs typeface="Times New Roman"/>
              </a:rPr>
              <a:t>  </a:t>
            </a:r>
            <a:r>
              <a:rPr sz="1450" b="1" i="1" spc="-155" dirty="0">
                <a:latin typeface="Times New Roman"/>
                <a:cs typeface="Times New Roman"/>
              </a:rPr>
              <a:t> </a:t>
            </a:r>
            <a:r>
              <a:rPr sz="1450" b="1" i="1" spc="60" dirty="0">
                <a:latin typeface="Times New Roman"/>
                <a:cs typeface="Times New Roman"/>
              </a:rPr>
              <a:t>t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30" dirty="0">
                <a:latin typeface="Times New Roman"/>
                <a:cs typeface="Times New Roman"/>
              </a:rPr>
              <a:t>h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e</a:t>
            </a:r>
            <a:r>
              <a:rPr sz="1450" b="1" i="1" dirty="0">
                <a:latin typeface="Times New Roman"/>
                <a:cs typeface="Times New Roman"/>
              </a:rPr>
              <a:t>  </a:t>
            </a:r>
            <a:r>
              <a:rPr sz="1450" b="1" i="1" spc="-114" dirty="0">
                <a:latin typeface="Times New Roman"/>
                <a:cs typeface="Times New Roman"/>
              </a:rPr>
              <a:t> </a:t>
            </a:r>
            <a:r>
              <a:rPr sz="1450" b="1" i="1" spc="50" dirty="0">
                <a:latin typeface="Times New Roman"/>
                <a:cs typeface="Times New Roman"/>
              </a:rPr>
              <a:t>L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e</a:t>
            </a:r>
            <a:r>
              <a:rPr sz="1450" b="1" i="1" spc="-65" dirty="0">
                <a:latin typeface="Times New Roman"/>
                <a:cs typeface="Times New Roman"/>
              </a:rPr>
              <a:t> </a:t>
            </a:r>
            <a:r>
              <a:rPr sz="1450" b="1" i="1" spc="-25" dirty="0">
                <a:latin typeface="Times New Roman"/>
                <a:cs typeface="Times New Roman"/>
              </a:rPr>
              <a:t>g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62943"/>
            <a:ext cx="2940050" cy="2078989"/>
          </a:xfrm>
          <a:custGeom>
            <a:avLst/>
            <a:gdLst/>
            <a:ahLst/>
            <a:cxnLst/>
            <a:rect l="l" t="t" r="r" b="b"/>
            <a:pathLst>
              <a:path w="2940050" h="2078989">
                <a:moveTo>
                  <a:pt x="2916174" y="0"/>
                </a:moveTo>
                <a:lnTo>
                  <a:pt x="762" y="0"/>
                </a:lnTo>
                <a:lnTo>
                  <a:pt x="0" y="153"/>
                </a:lnTo>
                <a:lnTo>
                  <a:pt x="0" y="2078582"/>
                </a:lnTo>
                <a:lnTo>
                  <a:pt x="762" y="2078736"/>
                </a:lnTo>
                <a:lnTo>
                  <a:pt x="2916174" y="2078736"/>
                </a:lnTo>
                <a:lnTo>
                  <a:pt x="2925383" y="2076884"/>
                </a:lnTo>
                <a:lnTo>
                  <a:pt x="2932890" y="2071830"/>
                </a:lnTo>
                <a:lnTo>
                  <a:pt x="2937944" y="2064323"/>
                </a:lnTo>
                <a:lnTo>
                  <a:pt x="2939796" y="2055114"/>
                </a:lnTo>
                <a:lnTo>
                  <a:pt x="2939796" y="2050414"/>
                </a:lnTo>
                <a:lnTo>
                  <a:pt x="5486" y="2050414"/>
                </a:lnTo>
                <a:lnTo>
                  <a:pt x="5486" y="28321"/>
                </a:lnTo>
                <a:lnTo>
                  <a:pt x="2939796" y="28321"/>
                </a:lnTo>
                <a:lnTo>
                  <a:pt x="2939796" y="23622"/>
                </a:lnTo>
                <a:lnTo>
                  <a:pt x="2937944" y="14412"/>
                </a:lnTo>
                <a:lnTo>
                  <a:pt x="2932890" y="6905"/>
                </a:lnTo>
                <a:lnTo>
                  <a:pt x="2925383" y="1851"/>
                </a:lnTo>
                <a:lnTo>
                  <a:pt x="2916174" y="0"/>
                </a:lnTo>
                <a:close/>
              </a:path>
              <a:path w="2940050" h="2078989">
                <a:moveTo>
                  <a:pt x="2939796" y="28321"/>
                </a:moveTo>
                <a:lnTo>
                  <a:pt x="2911475" y="28321"/>
                </a:lnTo>
                <a:lnTo>
                  <a:pt x="2911475" y="2050414"/>
                </a:lnTo>
                <a:lnTo>
                  <a:pt x="2939796" y="2050414"/>
                </a:lnTo>
                <a:lnTo>
                  <a:pt x="2939796" y="28321"/>
                </a:lnTo>
                <a:close/>
              </a:path>
              <a:path w="2940050" h="2078989">
                <a:moveTo>
                  <a:pt x="2901950" y="37846"/>
                </a:moveTo>
                <a:lnTo>
                  <a:pt x="14935" y="37846"/>
                </a:lnTo>
                <a:lnTo>
                  <a:pt x="14935" y="2040889"/>
                </a:lnTo>
                <a:lnTo>
                  <a:pt x="2901950" y="2040889"/>
                </a:lnTo>
                <a:lnTo>
                  <a:pt x="2901950" y="2031492"/>
                </a:lnTo>
                <a:lnTo>
                  <a:pt x="24384" y="2031492"/>
                </a:lnTo>
                <a:lnTo>
                  <a:pt x="24384" y="47244"/>
                </a:lnTo>
                <a:lnTo>
                  <a:pt x="2901950" y="47244"/>
                </a:lnTo>
                <a:lnTo>
                  <a:pt x="2901950" y="37846"/>
                </a:lnTo>
                <a:close/>
              </a:path>
              <a:path w="2940050" h="2078989">
                <a:moveTo>
                  <a:pt x="2901950" y="47244"/>
                </a:moveTo>
                <a:lnTo>
                  <a:pt x="2892552" y="47244"/>
                </a:lnTo>
                <a:lnTo>
                  <a:pt x="2892552" y="2031492"/>
                </a:lnTo>
                <a:lnTo>
                  <a:pt x="2901950" y="2031492"/>
                </a:lnTo>
                <a:lnTo>
                  <a:pt x="2901950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2742" y="711453"/>
            <a:ext cx="8902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/>
              <a:t>Muscl</a:t>
            </a:r>
            <a:r>
              <a:rPr sz="1800" dirty="0"/>
              <a:t>e</a:t>
            </a:r>
            <a:r>
              <a:rPr sz="1800" spc="-5" dirty="0"/>
              <a:t>s:</a:t>
            </a:r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1602739" y="937008"/>
            <a:ext cx="2623820" cy="1260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tibialis anterior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Extensor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digitorum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longus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Extensor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hallucis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longus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0" y="3634743"/>
            <a:ext cx="3718560" cy="416559"/>
          </a:xfrm>
          <a:custGeom>
            <a:avLst/>
            <a:gdLst/>
            <a:ahLst/>
            <a:cxnLst/>
            <a:rect l="l" t="t" r="r" b="b"/>
            <a:pathLst>
              <a:path w="3718560" h="416560">
                <a:moveTo>
                  <a:pt x="3694938" y="0"/>
                </a:moveTo>
                <a:lnTo>
                  <a:pt x="762" y="0"/>
                </a:lnTo>
                <a:lnTo>
                  <a:pt x="0" y="153"/>
                </a:lnTo>
                <a:lnTo>
                  <a:pt x="0" y="415898"/>
                </a:lnTo>
                <a:lnTo>
                  <a:pt x="762" y="416052"/>
                </a:lnTo>
                <a:lnTo>
                  <a:pt x="3694938" y="416052"/>
                </a:lnTo>
                <a:lnTo>
                  <a:pt x="3704147" y="414200"/>
                </a:lnTo>
                <a:lnTo>
                  <a:pt x="3711654" y="409146"/>
                </a:lnTo>
                <a:lnTo>
                  <a:pt x="3716708" y="401639"/>
                </a:lnTo>
                <a:lnTo>
                  <a:pt x="3718560" y="392430"/>
                </a:lnTo>
                <a:lnTo>
                  <a:pt x="3718560" y="387731"/>
                </a:lnTo>
                <a:lnTo>
                  <a:pt x="5486" y="387731"/>
                </a:lnTo>
                <a:lnTo>
                  <a:pt x="5486" y="28321"/>
                </a:lnTo>
                <a:lnTo>
                  <a:pt x="3718560" y="28321"/>
                </a:lnTo>
                <a:lnTo>
                  <a:pt x="3718560" y="23622"/>
                </a:lnTo>
                <a:lnTo>
                  <a:pt x="3716708" y="14412"/>
                </a:lnTo>
                <a:lnTo>
                  <a:pt x="3711654" y="6905"/>
                </a:lnTo>
                <a:lnTo>
                  <a:pt x="3704147" y="1851"/>
                </a:lnTo>
                <a:lnTo>
                  <a:pt x="3694938" y="0"/>
                </a:lnTo>
                <a:close/>
              </a:path>
              <a:path w="3718560" h="416560">
                <a:moveTo>
                  <a:pt x="3718560" y="28321"/>
                </a:moveTo>
                <a:lnTo>
                  <a:pt x="3690239" y="28321"/>
                </a:lnTo>
                <a:lnTo>
                  <a:pt x="3690239" y="387731"/>
                </a:lnTo>
                <a:lnTo>
                  <a:pt x="3718560" y="387731"/>
                </a:lnTo>
                <a:lnTo>
                  <a:pt x="3718560" y="28321"/>
                </a:lnTo>
                <a:close/>
              </a:path>
              <a:path w="3718560" h="416560">
                <a:moveTo>
                  <a:pt x="3680714" y="37846"/>
                </a:moveTo>
                <a:lnTo>
                  <a:pt x="14935" y="37846"/>
                </a:lnTo>
                <a:lnTo>
                  <a:pt x="14935" y="378206"/>
                </a:lnTo>
                <a:lnTo>
                  <a:pt x="3680714" y="378206"/>
                </a:lnTo>
                <a:lnTo>
                  <a:pt x="3680714" y="368808"/>
                </a:lnTo>
                <a:lnTo>
                  <a:pt x="24384" y="368808"/>
                </a:lnTo>
                <a:lnTo>
                  <a:pt x="24384" y="47243"/>
                </a:lnTo>
                <a:lnTo>
                  <a:pt x="3680714" y="47243"/>
                </a:lnTo>
                <a:lnTo>
                  <a:pt x="3680714" y="37846"/>
                </a:lnTo>
                <a:close/>
              </a:path>
              <a:path w="3718560" h="416560">
                <a:moveTo>
                  <a:pt x="3680714" y="47243"/>
                </a:moveTo>
                <a:lnTo>
                  <a:pt x="3671316" y="47243"/>
                </a:lnTo>
                <a:lnTo>
                  <a:pt x="3671316" y="368808"/>
                </a:lnTo>
                <a:lnTo>
                  <a:pt x="3680714" y="368808"/>
                </a:lnTo>
                <a:lnTo>
                  <a:pt x="3680714" y="47243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02739" y="3683889"/>
            <a:ext cx="350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Blood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supply: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Anterior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tibial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artery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3" y="4637535"/>
            <a:ext cx="3667125" cy="416559"/>
          </a:xfrm>
          <a:custGeom>
            <a:avLst/>
            <a:gdLst/>
            <a:ahLst/>
            <a:cxnLst/>
            <a:rect l="l" t="t" r="r" b="b"/>
            <a:pathLst>
              <a:path w="3667125" h="416560">
                <a:moveTo>
                  <a:pt x="3643122" y="0"/>
                </a:moveTo>
                <a:lnTo>
                  <a:pt x="762" y="0"/>
                </a:lnTo>
                <a:lnTo>
                  <a:pt x="0" y="153"/>
                </a:lnTo>
                <a:lnTo>
                  <a:pt x="0" y="415898"/>
                </a:lnTo>
                <a:lnTo>
                  <a:pt x="762" y="416052"/>
                </a:lnTo>
                <a:lnTo>
                  <a:pt x="3643122" y="416052"/>
                </a:lnTo>
                <a:lnTo>
                  <a:pt x="3652331" y="414200"/>
                </a:lnTo>
                <a:lnTo>
                  <a:pt x="3659838" y="409146"/>
                </a:lnTo>
                <a:lnTo>
                  <a:pt x="3664892" y="401639"/>
                </a:lnTo>
                <a:lnTo>
                  <a:pt x="3666744" y="392430"/>
                </a:lnTo>
                <a:lnTo>
                  <a:pt x="3666744" y="387731"/>
                </a:lnTo>
                <a:lnTo>
                  <a:pt x="5486" y="387731"/>
                </a:lnTo>
                <a:lnTo>
                  <a:pt x="5486" y="28321"/>
                </a:lnTo>
                <a:lnTo>
                  <a:pt x="3666744" y="28321"/>
                </a:lnTo>
                <a:lnTo>
                  <a:pt x="3666744" y="23622"/>
                </a:lnTo>
                <a:lnTo>
                  <a:pt x="3664892" y="14412"/>
                </a:lnTo>
                <a:lnTo>
                  <a:pt x="3659838" y="6905"/>
                </a:lnTo>
                <a:lnTo>
                  <a:pt x="3652331" y="1851"/>
                </a:lnTo>
                <a:lnTo>
                  <a:pt x="3643122" y="0"/>
                </a:lnTo>
                <a:close/>
              </a:path>
              <a:path w="3667125" h="416560">
                <a:moveTo>
                  <a:pt x="3666744" y="28321"/>
                </a:moveTo>
                <a:lnTo>
                  <a:pt x="3638423" y="28321"/>
                </a:lnTo>
                <a:lnTo>
                  <a:pt x="3638423" y="387731"/>
                </a:lnTo>
                <a:lnTo>
                  <a:pt x="3666744" y="387731"/>
                </a:lnTo>
                <a:lnTo>
                  <a:pt x="3666744" y="28321"/>
                </a:lnTo>
                <a:close/>
              </a:path>
              <a:path w="3667125" h="416560">
                <a:moveTo>
                  <a:pt x="3628898" y="37846"/>
                </a:moveTo>
                <a:lnTo>
                  <a:pt x="14935" y="37846"/>
                </a:lnTo>
                <a:lnTo>
                  <a:pt x="14935" y="378206"/>
                </a:lnTo>
                <a:lnTo>
                  <a:pt x="3628898" y="378206"/>
                </a:lnTo>
                <a:lnTo>
                  <a:pt x="3628898" y="368808"/>
                </a:lnTo>
                <a:lnTo>
                  <a:pt x="24384" y="368808"/>
                </a:lnTo>
                <a:lnTo>
                  <a:pt x="24384" y="47244"/>
                </a:lnTo>
                <a:lnTo>
                  <a:pt x="3628898" y="47244"/>
                </a:lnTo>
                <a:lnTo>
                  <a:pt x="3628898" y="37846"/>
                </a:lnTo>
                <a:close/>
              </a:path>
              <a:path w="3667125" h="416560">
                <a:moveTo>
                  <a:pt x="3628898" y="47244"/>
                </a:moveTo>
                <a:lnTo>
                  <a:pt x="3619500" y="47244"/>
                </a:lnTo>
                <a:lnTo>
                  <a:pt x="3619500" y="368808"/>
                </a:lnTo>
                <a:lnTo>
                  <a:pt x="3628898" y="368808"/>
                </a:lnTo>
                <a:lnTo>
                  <a:pt x="3628898" y="47244"/>
                </a:lnTo>
                <a:close/>
              </a:path>
            </a:pathLst>
          </a:custGeom>
          <a:solidFill>
            <a:srgbClr val="5FB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02739" y="4686427"/>
            <a:ext cx="3449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Nerve supply: Deep peroneal nerve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24000" y="1113866"/>
            <a:ext cx="4801870" cy="2939415"/>
            <a:chOff x="0" y="1113863"/>
            <a:chExt cx="4801870" cy="2939415"/>
          </a:xfrm>
        </p:grpSpPr>
        <p:sp>
          <p:nvSpPr>
            <p:cNvPr id="13" name="object 13"/>
            <p:cNvSpPr/>
            <p:nvPr/>
          </p:nvSpPr>
          <p:spPr>
            <a:xfrm>
              <a:off x="2134362" y="1113865"/>
              <a:ext cx="2667635" cy="1296035"/>
            </a:xfrm>
            <a:custGeom>
              <a:avLst/>
              <a:gdLst/>
              <a:ahLst/>
              <a:cxnLst/>
              <a:rect l="l" t="t" r="r" b="b"/>
              <a:pathLst>
                <a:path w="2667635" h="1296035">
                  <a:moveTo>
                    <a:pt x="2590927" y="1249095"/>
                  </a:moveTo>
                  <a:lnTo>
                    <a:pt x="2582303" y="1239697"/>
                  </a:lnTo>
                  <a:lnTo>
                    <a:pt x="2452624" y="1098346"/>
                  </a:lnTo>
                  <a:lnTo>
                    <a:pt x="2445067" y="1092809"/>
                  </a:lnTo>
                  <a:lnTo>
                    <a:pt x="2436266" y="1090688"/>
                  </a:lnTo>
                  <a:lnTo>
                    <a:pt x="2427325" y="1092009"/>
                  </a:lnTo>
                  <a:lnTo>
                    <a:pt x="2419350" y="1096822"/>
                  </a:lnTo>
                  <a:lnTo>
                    <a:pt x="2413800" y="1104442"/>
                  </a:lnTo>
                  <a:lnTo>
                    <a:pt x="2411679" y="1113243"/>
                  </a:lnTo>
                  <a:lnTo>
                    <a:pt x="2413000" y="1122184"/>
                  </a:lnTo>
                  <a:lnTo>
                    <a:pt x="2417826" y="1130223"/>
                  </a:lnTo>
                  <a:lnTo>
                    <a:pt x="2469667" y="1186764"/>
                  </a:lnTo>
                  <a:lnTo>
                    <a:pt x="387985" y="540689"/>
                  </a:lnTo>
                  <a:lnTo>
                    <a:pt x="379603" y="567867"/>
                  </a:lnTo>
                  <a:lnTo>
                    <a:pt x="2492362" y="1223467"/>
                  </a:lnTo>
                  <a:lnTo>
                    <a:pt x="2474112" y="1227683"/>
                  </a:lnTo>
                  <a:lnTo>
                    <a:pt x="376809" y="576884"/>
                  </a:lnTo>
                  <a:lnTo>
                    <a:pt x="374015" y="585901"/>
                  </a:lnTo>
                  <a:lnTo>
                    <a:pt x="2455862" y="1231912"/>
                  </a:lnTo>
                  <a:lnTo>
                    <a:pt x="2380996" y="1249222"/>
                  </a:lnTo>
                  <a:lnTo>
                    <a:pt x="2372385" y="1253096"/>
                  </a:lnTo>
                  <a:lnTo>
                    <a:pt x="2366200" y="1259725"/>
                  </a:lnTo>
                  <a:lnTo>
                    <a:pt x="2362949" y="1268183"/>
                  </a:lnTo>
                  <a:lnTo>
                    <a:pt x="2363216" y="1277543"/>
                  </a:lnTo>
                  <a:lnTo>
                    <a:pt x="2367076" y="1286078"/>
                  </a:lnTo>
                  <a:lnTo>
                    <a:pt x="2373706" y="1292237"/>
                  </a:lnTo>
                  <a:lnTo>
                    <a:pt x="2382164" y="1295463"/>
                  </a:lnTo>
                  <a:lnTo>
                    <a:pt x="2391537" y="1295196"/>
                  </a:lnTo>
                  <a:lnTo>
                    <a:pt x="2553563" y="1257731"/>
                  </a:lnTo>
                  <a:lnTo>
                    <a:pt x="2590927" y="1249095"/>
                  </a:lnTo>
                  <a:close/>
                </a:path>
                <a:path w="2667635" h="1296035">
                  <a:moveTo>
                    <a:pt x="2667127" y="106095"/>
                  </a:moveTo>
                  <a:lnTo>
                    <a:pt x="2626626" y="82473"/>
                  </a:lnTo>
                  <a:lnTo>
                    <a:pt x="2490343" y="2971"/>
                  </a:lnTo>
                  <a:lnTo>
                    <a:pt x="2481516" y="0"/>
                  </a:lnTo>
                  <a:lnTo>
                    <a:pt x="2472499" y="609"/>
                  </a:lnTo>
                  <a:lnTo>
                    <a:pt x="2464333" y="4533"/>
                  </a:lnTo>
                  <a:lnTo>
                    <a:pt x="2458085" y="11480"/>
                  </a:lnTo>
                  <a:lnTo>
                    <a:pt x="2455037" y="20383"/>
                  </a:lnTo>
                  <a:lnTo>
                    <a:pt x="2455621" y="29438"/>
                  </a:lnTo>
                  <a:lnTo>
                    <a:pt x="2459558" y="37617"/>
                  </a:lnTo>
                  <a:lnTo>
                    <a:pt x="2466594" y="43865"/>
                  </a:lnTo>
                  <a:lnTo>
                    <a:pt x="2532761" y="82473"/>
                  </a:lnTo>
                  <a:lnTo>
                    <a:pt x="0" y="82473"/>
                  </a:lnTo>
                  <a:lnTo>
                    <a:pt x="0" y="110794"/>
                  </a:lnTo>
                  <a:lnTo>
                    <a:pt x="2565196" y="110794"/>
                  </a:lnTo>
                  <a:lnTo>
                    <a:pt x="2548877" y="120319"/>
                  </a:lnTo>
                  <a:lnTo>
                    <a:pt x="0" y="120319"/>
                  </a:lnTo>
                  <a:lnTo>
                    <a:pt x="0" y="129717"/>
                  </a:lnTo>
                  <a:lnTo>
                    <a:pt x="2532761" y="129717"/>
                  </a:lnTo>
                  <a:lnTo>
                    <a:pt x="2466594" y="168325"/>
                  </a:lnTo>
                  <a:lnTo>
                    <a:pt x="2459558" y="174586"/>
                  </a:lnTo>
                  <a:lnTo>
                    <a:pt x="2455621" y="182765"/>
                  </a:lnTo>
                  <a:lnTo>
                    <a:pt x="2455037" y="191820"/>
                  </a:lnTo>
                  <a:lnTo>
                    <a:pt x="2458085" y="200710"/>
                  </a:lnTo>
                  <a:lnTo>
                    <a:pt x="2464333" y="207670"/>
                  </a:lnTo>
                  <a:lnTo>
                    <a:pt x="2472499" y="211594"/>
                  </a:lnTo>
                  <a:lnTo>
                    <a:pt x="2481516" y="212204"/>
                  </a:lnTo>
                  <a:lnTo>
                    <a:pt x="2490343" y="209219"/>
                  </a:lnTo>
                  <a:lnTo>
                    <a:pt x="2626626" y="129717"/>
                  </a:lnTo>
                  <a:lnTo>
                    <a:pt x="2642743" y="120319"/>
                  </a:lnTo>
                  <a:lnTo>
                    <a:pt x="2659062" y="110794"/>
                  </a:lnTo>
                  <a:lnTo>
                    <a:pt x="2667127" y="106095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1" y="2362961"/>
              <a:ext cx="1789430" cy="508000"/>
            </a:xfrm>
            <a:custGeom>
              <a:avLst/>
              <a:gdLst/>
              <a:ahLst/>
              <a:cxnLst/>
              <a:rect l="l" t="t" r="r" b="b"/>
              <a:pathLst>
                <a:path w="1789430" h="508000">
                  <a:moveTo>
                    <a:pt x="1789176" y="0"/>
                  </a:moveTo>
                  <a:lnTo>
                    <a:pt x="0" y="0"/>
                  </a:lnTo>
                  <a:lnTo>
                    <a:pt x="0" y="507491"/>
                  </a:lnTo>
                  <a:lnTo>
                    <a:pt x="1789176" y="507491"/>
                  </a:lnTo>
                  <a:lnTo>
                    <a:pt x="1789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339339"/>
              <a:ext cx="4744720" cy="1713864"/>
            </a:xfrm>
            <a:custGeom>
              <a:avLst/>
              <a:gdLst/>
              <a:ahLst/>
              <a:cxnLst/>
              <a:rect l="l" t="t" r="r" b="b"/>
              <a:pathLst>
                <a:path w="4744720" h="1713864">
                  <a:moveTo>
                    <a:pt x="1775714" y="37846"/>
                  </a:moveTo>
                  <a:lnTo>
                    <a:pt x="1766316" y="37846"/>
                  </a:lnTo>
                  <a:lnTo>
                    <a:pt x="1766316" y="47244"/>
                  </a:lnTo>
                  <a:lnTo>
                    <a:pt x="1766316" y="507492"/>
                  </a:lnTo>
                  <a:lnTo>
                    <a:pt x="24384" y="507492"/>
                  </a:lnTo>
                  <a:lnTo>
                    <a:pt x="24384" y="47244"/>
                  </a:lnTo>
                  <a:lnTo>
                    <a:pt x="1766316" y="47244"/>
                  </a:lnTo>
                  <a:lnTo>
                    <a:pt x="1766316" y="37846"/>
                  </a:lnTo>
                  <a:lnTo>
                    <a:pt x="14935" y="37846"/>
                  </a:lnTo>
                  <a:lnTo>
                    <a:pt x="14935" y="516890"/>
                  </a:lnTo>
                  <a:lnTo>
                    <a:pt x="1775714" y="516890"/>
                  </a:lnTo>
                  <a:lnTo>
                    <a:pt x="1775714" y="507492"/>
                  </a:lnTo>
                  <a:lnTo>
                    <a:pt x="1775714" y="47244"/>
                  </a:lnTo>
                  <a:lnTo>
                    <a:pt x="1775714" y="37846"/>
                  </a:lnTo>
                  <a:close/>
                </a:path>
                <a:path w="4744720" h="1713864">
                  <a:moveTo>
                    <a:pt x="1813560" y="23622"/>
                  </a:moveTo>
                  <a:lnTo>
                    <a:pt x="1811705" y="14414"/>
                  </a:lnTo>
                  <a:lnTo>
                    <a:pt x="1806651" y="6908"/>
                  </a:lnTo>
                  <a:lnTo>
                    <a:pt x="1799145" y="1854"/>
                  </a:lnTo>
                  <a:lnTo>
                    <a:pt x="1789938" y="0"/>
                  </a:lnTo>
                  <a:lnTo>
                    <a:pt x="1785239" y="0"/>
                  </a:lnTo>
                  <a:lnTo>
                    <a:pt x="1785239" y="28321"/>
                  </a:lnTo>
                  <a:lnTo>
                    <a:pt x="1785239" y="526415"/>
                  </a:lnTo>
                  <a:lnTo>
                    <a:pt x="5486" y="526415"/>
                  </a:lnTo>
                  <a:lnTo>
                    <a:pt x="5486" y="28321"/>
                  </a:lnTo>
                  <a:lnTo>
                    <a:pt x="1785239" y="28321"/>
                  </a:lnTo>
                  <a:lnTo>
                    <a:pt x="1785239" y="0"/>
                  </a:lnTo>
                  <a:lnTo>
                    <a:pt x="762" y="0"/>
                  </a:lnTo>
                  <a:lnTo>
                    <a:pt x="0" y="165"/>
                  </a:lnTo>
                  <a:lnTo>
                    <a:pt x="0" y="554583"/>
                  </a:lnTo>
                  <a:lnTo>
                    <a:pt x="762" y="554736"/>
                  </a:lnTo>
                  <a:lnTo>
                    <a:pt x="1789938" y="554736"/>
                  </a:lnTo>
                  <a:lnTo>
                    <a:pt x="1799145" y="552894"/>
                  </a:lnTo>
                  <a:lnTo>
                    <a:pt x="1806651" y="547839"/>
                  </a:lnTo>
                  <a:lnTo>
                    <a:pt x="1811705" y="540334"/>
                  </a:lnTo>
                  <a:lnTo>
                    <a:pt x="1813560" y="531114"/>
                  </a:lnTo>
                  <a:lnTo>
                    <a:pt x="1813560" y="526415"/>
                  </a:lnTo>
                  <a:lnTo>
                    <a:pt x="1813560" y="28321"/>
                  </a:lnTo>
                  <a:lnTo>
                    <a:pt x="1813560" y="23622"/>
                  </a:lnTo>
                  <a:close/>
                </a:path>
                <a:path w="4744720" h="1713864">
                  <a:moveTo>
                    <a:pt x="4713605" y="1708277"/>
                  </a:moveTo>
                  <a:lnTo>
                    <a:pt x="3951605" y="641477"/>
                  </a:lnTo>
                  <a:lnTo>
                    <a:pt x="3943985" y="646938"/>
                  </a:lnTo>
                  <a:lnTo>
                    <a:pt x="4705985" y="1713738"/>
                  </a:lnTo>
                  <a:lnTo>
                    <a:pt x="4713605" y="1708277"/>
                  </a:lnTo>
                  <a:close/>
                </a:path>
                <a:path w="4744720" h="1713864">
                  <a:moveTo>
                    <a:pt x="4744339" y="1686306"/>
                  </a:moveTo>
                  <a:lnTo>
                    <a:pt x="3982339" y="619506"/>
                  </a:lnTo>
                  <a:lnTo>
                    <a:pt x="3959352" y="636016"/>
                  </a:lnTo>
                  <a:lnTo>
                    <a:pt x="4721352" y="1702816"/>
                  </a:lnTo>
                  <a:lnTo>
                    <a:pt x="4744339" y="1686306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02739" y="2476627"/>
            <a:ext cx="161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Peroneus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tertius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21916" y="2098551"/>
            <a:ext cx="4752975" cy="2524125"/>
            <a:chOff x="1597913" y="2098548"/>
            <a:chExt cx="4752975" cy="2524125"/>
          </a:xfrm>
        </p:grpSpPr>
        <p:sp>
          <p:nvSpPr>
            <p:cNvPr id="18" name="object 18"/>
            <p:cNvSpPr/>
            <p:nvPr/>
          </p:nvSpPr>
          <p:spPr>
            <a:xfrm>
              <a:off x="1597913" y="2644394"/>
              <a:ext cx="2368550" cy="351790"/>
            </a:xfrm>
            <a:custGeom>
              <a:avLst/>
              <a:gdLst/>
              <a:ahLst/>
              <a:cxnLst/>
              <a:rect l="l" t="t" r="r" b="b"/>
              <a:pathLst>
                <a:path w="2368550" h="351789">
                  <a:moveTo>
                    <a:pt x="1270" y="37464"/>
                  </a:moveTo>
                  <a:lnTo>
                    <a:pt x="0" y="46735"/>
                  </a:lnTo>
                  <a:lnTo>
                    <a:pt x="2362200" y="351535"/>
                  </a:lnTo>
                  <a:lnTo>
                    <a:pt x="2363470" y="342264"/>
                  </a:lnTo>
                  <a:lnTo>
                    <a:pt x="1270" y="37464"/>
                  </a:lnTo>
                  <a:close/>
                </a:path>
                <a:path w="2368550" h="351789">
                  <a:moveTo>
                    <a:pt x="6096" y="0"/>
                  </a:moveTo>
                  <a:lnTo>
                    <a:pt x="2412" y="28066"/>
                  </a:lnTo>
                  <a:lnTo>
                    <a:pt x="2364613" y="332866"/>
                  </a:lnTo>
                  <a:lnTo>
                    <a:pt x="2368296" y="304800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0736" y="2098548"/>
              <a:ext cx="3509772" cy="25237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81756" y="2113534"/>
              <a:ext cx="3214370" cy="2230120"/>
            </a:xfrm>
            <a:custGeom>
              <a:avLst/>
              <a:gdLst/>
              <a:ahLst/>
              <a:cxnLst/>
              <a:rect l="l" t="t" r="r" b="b"/>
              <a:pathLst>
                <a:path w="3214370" h="2230120">
                  <a:moveTo>
                    <a:pt x="3007487" y="2165222"/>
                  </a:moveTo>
                  <a:lnTo>
                    <a:pt x="2997862" y="2166413"/>
                  </a:lnTo>
                  <a:lnTo>
                    <a:pt x="2989738" y="2171033"/>
                  </a:lnTo>
                  <a:lnTo>
                    <a:pt x="2983948" y="2178367"/>
                  </a:lnTo>
                  <a:lnTo>
                    <a:pt x="2981325" y="2187702"/>
                  </a:lnTo>
                  <a:lnTo>
                    <a:pt x="2982515" y="2197326"/>
                  </a:lnTo>
                  <a:lnTo>
                    <a:pt x="2987135" y="2205450"/>
                  </a:lnTo>
                  <a:lnTo>
                    <a:pt x="2994469" y="2211240"/>
                  </a:lnTo>
                  <a:lnTo>
                    <a:pt x="3003804" y="2213864"/>
                  </a:lnTo>
                  <a:lnTo>
                    <a:pt x="3214370" y="2229866"/>
                  </a:lnTo>
                  <a:lnTo>
                    <a:pt x="3210914" y="2222499"/>
                  </a:lnTo>
                  <a:lnTo>
                    <a:pt x="3160648" y="2222499"/>
                  </a:lnTo>
                  <a:lnTo>
                    <a:pt x="3086469" y="2171280"/>
                  </a:lnTo>
                  <a:lnTo>
                    <a:pt x="3007487" y="2165222"/>
                  </a:lnTo>
                  <a:close/>
                </a:path>
                <a:path w="3214370" h="2230120">
                  <a:moveTo>
                    <a:pt x="3086469" y="2171280"/>
                  </a:moveTo>
                  <a:lnTo>
                    <a:pt x="3160648" y="2222499"/>
                  </a:lnTo>
                  <a:lnTo>
                    <a:pt x="3166237" y="2214498"/>
                  </a:lnTo>
                  <a:lnTo>
                    <a:pt x="3163661" y="2212721"/>
                  </a:lnTo>
                  <a:lnTo>
                    <a:pt x="3152394" y="2212721"/>
                  </a:lnTo>
                  <a:lnTo>
                    <a:pt x="3146998" y="2201215"/>
                  </a:lnTo>
                  <a:lnTo>
                    <a:pt x="3105790" y="2172762"/>
                  </a:lnTo>
                  <a:lnTo>
                    <a:pt x="3086469" y="2171280"/>
                  </a:lnTo>
                  <a:close/>
                </a:path>
                <a:path w="3214370" h="2230120">
                  <a:moveTo>
                    <a:pt x="3161574" y="2199508"/>
                  </a:moveTo>
                  <a:lnTo>
                    <a:pt x="3156047" y="2207463"/>
                  </a:lnTo>
                  <a:lnTo>
                    <a:pt x="3166237" y="2214498"/>
                  </a:lnTo>
                  <a:lnTo>
                    <a:pt x="3160648" y="2222499"/>
                  </a:lnTo>
                  <a:lnTo>
                    <a:pt x="3210914" y="2222499"/>
                  </a:lnTo>
                  <a:lnTo>
                    <a:pt x="3203408" y="2206497"/>
                  </a:lnTo>
                  <a:lnTo>
                    <a:pt x="3171697" y="2206497"/>
                  </a:lnTo>
                  <a:lnTo>
                    <a:pt x="3161574" y="2199508"/>
                  </a:lnTo>
                  <a:close/>
                </a:path>
                <a:path w="3214370" h="2230120">
                  <a:moveTo>
                    <a:pt x="3146998" y="2201215"/>
                  </a:moveTo>
                  <a:lnTo>
                    <a:pt x="3152394" y="2212721"/>
                  </a:lnTo>
                  <a:lnTo>
                    <a:pt x="3156047" y="2207463"/>
                  </a:lnTo>
                  <a:lnTo>
                    <a:pt x="3146998" y="2201215"/>
                  </a:lnTo>
                  <a:close/>
                </a:path>
                <a:path w="3214370" h="2230120">
                  <a:moveTo>
                    <a:pt x="3156047" y="2207463"/>
                  </a:moveTo>
                  <a:lnTo>
                    <a:pt x="3152394" y="2212721"/>
                  </a:lnTo>
                  <a:lnTo>
                    <a:pt x="3163661" y="2212721"/>
                  </a:lnTo>
                  <a:lnTo>
                    <a:pt x="3156047" y="2207463"/>
                  </a:lnTo>
                  <a:close/>
                </a:path>
                <a:path w="3214370" h="2230120">
                  <a:moveTo>
                    <a:pt x="3138835" y="2183806"/>
                  </a:moveTo>
                  <a:lnTo>
                    <a:pt x="3146998" y="2201215"/>
                  </a:lnTo>
                  <a:lnTo>
                    <a:pt x="3156047" y="2207463"/>
                  </a:lnTo>
                  <a:lnTo>
                    <a:pt x="3161574" y="2199508"/>
                  </a:lnTo>
                  <a:lnTo>
                    <a:pt x="3138835" y="2183806"/>
                  </a:lnTo>
                  <a:close/>
                </a:path>
                <a:path w="3214370" h="2230120">
                  <a:moveTo>
                    <a:pt x="3114135" y="2131134"/>
                  </a:moveTo>
                  <a:lnTo>
                    <a:pt x="3134695" y="2174978"/>
                  </a:lnTo>
                  <a:lnTo>
                    <a:pt x="3176397" y="2178177"/>
                  </a:lnTo>
                  <a:lnTo>
                    <a:pt x="3161574" y="2199508"/>
                  </a:lnTo>
                  <a:lnTo>
                    <a:pt x="3171697" y="2206497"/>
                  </a:lnTo>
                  <a:lnTo>
                    <a:pt x="3188335" y="2182367"/>
                  </a:lnTo>
                  <a:lnTo>
                    <a:pt x="3114135" y="2131134"/>
                  </a:lnTo>
                  <a:close/>
                </a:path>
                <a:path w="3214370" h="2230120">
                  <a:moveTo>
                    <a:pt x="3101615" y="2024747"/>
                  </a:moveTo>
                  <a:lnTo>
                    <a:pt x="3092196" y="2027046"/>
                  </a:lnTo>
                  <a:lnTo>
                    <a:pt x="3084423" y="2032803"/>
                  </a:lnTo>
                  <a:lnTo>
                    <a:pt x="3079638" y="2040810"/>
                  </a:lnTo>
                  <a:lnTo>
                    <a:pt x="3078212" y="2050032"/>
                  </a:lnTo>
                  <a:lnTo>
                    <a:pt x="3080512" y="2059432"/>
                  </a:lnTo>
                  <a:lnTo>
                    <a:pt x="3114135" y="2131134"/>
                  </a:lnTo>
                  <a:lnTo>
                    <a:pt x="3188335" y="2182367"/>
                  </a:lnTo>
                  <a:lnTo>
                    <a:pt x="3171697" y="2206497"/>
                  </a:lnTo>
                  <a:lnTo>
                    <a:pt x="3203408" y="2206497"/>
                  </a:lnTo>
                  <a:lnTo>
                    <a:pt x="3124708" y="2038730"/>
                  </a:lnTo>
                  <a:lnTo>
                    <a:pt x="3118931" y="2030958"/>
                  </a:lnTo>
                  <a:lnTo>
                    <a:pt x="3110880" y="2026173"/>
                  </a:lnTo>
                  <a:lnTo>
                    <a:pt x="3101615" y="2024747"/>
                  </a:lnTo>
                  <a:close/>
                </a:path>
                <a:path w="3214370" h="2230120">
                  <a:moveTo>
                    <a:pt x="3105790" y="2172762"/>
                  </a:moveTo>
                  <a:lnTo>
                    <a:pt x="3146998" y="2201215"/>
                  </a:lnTo>
                  <a:lnTo>
                    <a:pt x="3138835" y="2183806"/>
                  </a:lnTo>
                  <a:lnTo>
                    <a:pt x="3124969" y="2174232"/>
                  </a:lnTo>
                  <a:lnTo>
                    <a:pt x="3105790" y="2172762"/>
                  </a:lnTo>
                  <a:close/>
                </a:path>
                <a:path w="3214370" h="2230120">
                  <a:moveTo>
                    <a:pt x="3134695" y="2174978"/>
                  </a:moveTo>
                  <a:lnTo>
                    <a:pt x="3138835" y="2183806"/>
                  </a:lnTo>
                  <a:lnTo>
                    <a:pt x="3161574" y="2199508"/>
                  </a:lnTo>
                  <a:lnTo>
                    <a:pt x="3176397" y="2178177"/>
                  </a:lnTo>
                  <a:lnTo>
                    <a:pt x="3134695" y="2174978"/>
                  </a:lnTo>
                  <a:close/>
                </a:path>
                <a:path w="3214370" h="2230120">
                  <a:moveTo>
                    <a:pt x="3124969" y="2174232"/>
                  </a:moveTo>
                  <a:lnTo>
                    <a:pt x="3138835" y="2183806"/>
                  </a:lnTo>
                  <a:lnTo>
                    <a:pt x="3134695" y="2174978"/>
                  </a:lnTo>
                  <a:lnTo>
                    <a:pt x="3124969" y="2174232"/>
                  </a:lnTo>
                  <a:close/>
                </a:path>
                <a:path w="3214370" h="2230120">
                  <a:moveTo>
                    <a:pt x="27686" y="0"/>
                  </a:moveTo>
                  <a:lnTo>
                    <a:pt x="11049" y="24129"/>
                  </a:lnTo>
                  <a:lnTo>
                    <a:pt x="3124969" y="2174232"/>
                  </a:lnTo>
                  <a:lnTo>
                    <a:pt x="3134695" y="2174978"/>
                  </a:lnTo>
                  <a:lnTo>
                    <a:pt x="3114135" y="2131134"/>
                  </a:lnTo>
                  <a:lnTo>
                    <a:pt x="27686" y="0"/>
                  </a:lnTo>
                  <a:close/>
                </a:path>
                <a:path w="3214370" h="2230120">
                  <a:moveTo>
                    <a:pt x="5587" y="32130"/>
                  </a:moveTo>
                  <a:lnTo>
                    <a:pt x="0" y="40131"/>
                  </a:lnTo>
                  <a:lnTo>
                    <a:pt x="3086469" y="2171280"/>
                  </a:lnTo>
                  <a:lnTo>
                    <a:pt x="3105790" y="2172762"/>
                  </a:lnTo>
                  <a:lnTo>
                    <a:pt x="5587" y="32130"/>
                  </a:lnTo>
                  <a:close/>
                </a:path>
              </a:pathLst>
            </a:custGeom>
            <a:solidFill>
              <a:srgbClr val="C54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62962" y="2110739"/>
              <a:ext cx="533400" cy="47625"/>
            </a:xfrm>
            <a:custGeom>
              <a:avLst/>
              <a:gdLst/>
              <a:ahLst/>
              <a:cxnLst/>
              <a:rect l="l" t="t" r="r" b="b"/>
              <a:pathLst>
                <a:path w="533400" h="47625">
                  <a:moveTo>
                    <a:pt x="533400" y="37846"/>
                  </a:moveTo>
                  <a:lnTo>
                    <a:pt x="0" y="37846"/>
                  </a:lnTo>
                  <a:lnTo>
                    <a:pt x="0" y="47244"/>
                  </a:lnTo>
                  <a:lnTo>
                    <a:pt x="533400" y="47244"/>
                  </a:lnTo>
                  <a:lnTo>
                    <a:pt x="533400" y="37846"/>
                  </a:lnTo>
                  <a:close/>
                </a:path>
                <a:path w="533400" h="47625">
                  <a:moveTo>
                    <a:pt x="533400" y="0"/>
                  </a:moveTo>
                  <a:lnTo>
                    <a:pt x="0" y="0"/>
                  </a:lnTo>
                  <a:lnTo>
                    <a:pt x="0" y="28321"/>
                  </a:lnTo>
                  <a:lnTo>
                    <a:pt x="533400" y="28321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18</TotalTime>
  <Words>1833</Words>
  <Application>Microsoft Office PowerPoint</Application>
  <PresentationFormat>Widescreen</PresentationFormat>
  <Paragraphs>283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Corbel</vt:lpstr>
      <vt:lpstr>Simplified Arabic Fixed</vt:lpstr>
      <vt:lpstr>Times New Roman</vt:lpstr>
      <vt:lpstr>Trebuchet MS</vt:lpstr>
      <vt:lpstr>Wingdings</vt:lpstr>
      <vt:lpstr>MediTec</vt:lpstr>
      <vt:lpstr>PowerPoint Presentation</vt:lpstr>
      <vt:lpstr>ANATOMY  OF THE LEG</vt:lpstr>
      <vt:lpstr>Skin of the Leg</vt:lpstr>
      <vt:lpstr>PowerPoint Presentation</vt:lpstr>
      <vt:lpstr>FASCIAL COMPARTMENTS OF THE LEG</vt:lpstr>
      <vt:lpstr>F a s c i a l C o m p a r t m e n t s o f t h e L e g</vt:lpstr>
      <vt:lpstr>Retinacula of the Ankle</vt:lpstr>
      <vt:lpstr>PowerPoint Presentation</vt:lpstr>
      <vt:lpstr>Muscles:</vt:lpstr>
      <vt:lpstr>PowerPoint Presentation</vt:lpstr>
      <vt:lpstr>PowerPoint Presentation</vt:lpstr>
      <vt:lpstr>PowerPoint Presentation</vt:lpstr>
      <vt:lpstr>Contents of the Posterior  Fascial Compartment of the  Leg</vt:lpstr>
      <vt:lpstr>Supe r f i c i al group of m us c l e s</vt:lpstr>
      <vt:lpstr>PowerPoint Presentation</vt:lpstr>
      <vt:lpstr>Behind the medial malleolus</vt:lpstr>
      <vt:lpstr>ANATOMY OF THE FOOT</vt:lpstr>
      <vt:lpstr>PowerPoint Presentation</vt:lpstr>
      <vt:lpstr>The plantar aponeurosis</vt:lpstr>
      <vt:lpstr>Muscles of the Sole of the Foot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Arches of the Foot</vt:lpstr>
      <vt:lpstr>PowerPoint Presentation</vt:lpstr>
      <vt:lpstr>2-Lateral longitudinal arch: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Rasha</cp:lastModifiedBy>
  <cp:revision>4</cp:revision>
  <dcterms:created xsi:type="dcterms:W3CDTF">2021-05-10T08:44:50Z</dcterms:created>
  <dcterms:modified xsi:type="dcterms:W3CDTF">2021-11-22T14:31:28Z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