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g"/>
  <Override PartName="/ppt/media/image8.jpg" ContentType="image/jpg"/>
  <Override PartName="/ppt/media/image10.jpg" ContentType="image/jpg"/>
  <Override PartName="/ppt/media/image11.jpg" ContentType="image/jpg"/>
  <Override PartName="/ppt/media/image13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3" autoAdjust="0"/>
    <p:restoredTop sz="94660"/>
  </p:normalViewPr>
  <p:slideViewPr>
    <p:cSldViewPr>
      <p:cViewPr varScale="1">
        <p:scale>
          <a:sx n="78" d="100"/>
          <a:sy n="78" d="100"/>
        </p:scale>
        <p:origin x="82" y="10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5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7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7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6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5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3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4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8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6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05200" y="3200400"/>
            <a:ext cx="3534918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0" dirty="0">
                <a:solidFill>
                  <a:srgbClr val="00B0F0"/>
                </a:solidFill>
                <a:latin typeface="Simplified Arabic Fixed" panose="02070309020205020404" pitchFamily="49" charset="-78"/>
                <a:ea typeface="+mj-ea"/>
                <a:cs typeface="Simplified Arabic Fixed" panose="02070309020205020404" pitchFamily="49" charset="-78"/>
              </a:rPr>
              <a:t>THE LARYNX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72569" y="2776399"/>
            <a:ext cx="4357370" cy="876935"/>
            <a:chOff x="807656" y="408368"/>
            <a:chExt cx="4357370" cy="876935"/>
          </a:xfrm>
        </p:grpSpPr>
        <p:sp>
          <p:nvSpPr>
            <p:cNvPr id="3" name="object 3"/>
            <p:cNvSpPr/>
            <p:nvPr/>
          </p:nvSpPr>
          <p:spPr>
            <a:xfrm>
              <a:off x="813054" y="413765"/>
              <a:ext cx="4346575" cy="866140"/>
            </a:xfrm>
            <a:custGeom>
              <a:avLst/>
              <a:gdLst/>
              <a:ahLst/>
              <a:cxnLst/>
              <a:rect l="l" t="t" r="r" b="b"/>
              <a:pathLst>
                <a:path w="4346575" h="866140">
                  <a:moveTo>
                    <a:pt x="4202176" y="0"/>
                  </a:moveTo>
                  <a:lnTo>
                    <a:pt x="144272" y="0"/>
                  </a:lnTo>
                  <a:lnTo>
                    <a:pt x="98670" y="7359"/>
                  </a:lnTo>
                  <a:lnTo>
                    <a:pt x="59066" y="27850"/>
                  </a:lnTo>
                  <a:lnTo>
                    <a:pt x="27835" y="59088"/>
                  </a:lnTo>
                  <a:lnTo>
                    <a:pt x="7355" y="98690"/>
                  </a:lnTo>
                  <a:lnTo>
                    <a:pt x="0" y="144272"/>
                  </a:lnTo>
                  <a:lnTo>
                    <a:pt x="0" y="721360"/>
                  </a:lnTo>
                  <a:lnTo>
                    <a:pt x="7355" y="766941"/>
                  </a:lnTo>
                  <a:lnTo>
                    <a:pt x="27835" y="806543"/>
                  </a:lnTo>
                  <a:lnTo>
                    <a:pt x="59066" y="837781"/>
                  </a:lnTo>
                  <a:lnTo>
                    <a:pt x="98670" y="858272"/>
                  </a:lnTo>
                  <a:lnTo>
                    <a:pt x="144272" y="865632"/>
                  </a:lnTo>
                  <a:lnTo>
                    <a:pt x="4202176" y="865632"/>
                  </a:lnTo>
                  <a:lnTo>
                    <a:pt x="4247757" y="858272"/>
                  </a:lnTo>
                  <a:lnTo>
                    <a:pt x="4287359" y="837781"/>
                  </a:lnTo>
                  <a:lnTo>
                    <a:pt x="4318597" y="806543"/>
                  </a:lnTo>
                  <a:lnTo>
                    <a:pt x="4339088" y="766941"/>
                  </a:lnTo>
                  <a:lnTo>
                    <a:pt x="4346448" y="721360"/>
                  </a:lnTo>
                  <a:lnTo>
                    <a:pt x="4346448" y="144272"/>
                  </a:lnTo>
                  <a:lnTo>
                    <a:pt x="4339088" y="98690"/>
                  </a:lnTo>
                  <a:lnTo>
                    <a:pt x="4318597" y="59088"/>
                  </a:lnTo>
                  <a:lnTo>
                    <a:pt x="4287359" y="27850"/>
                  </a:lnTo>
                  <a:lnTo>
                    <a:pt x="4247757" y="7359"/>
                  </a:lnTo>
                  <a:lnTo>
                    <a:pt x="420217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3054" y="413765"/>
              <a:ext cx="4346575" cy="866140"/>
            </a:xfrm>
            <a:custGeom>
              <a:avLst/>
              <a:gdLst/>
              <a:ahLst/>
              <a:cxnLst/>
              <a:rect l="l" t="t" r="r" b="b"/>
              <a:pathLst>
                <a:path w="4346575" h="866140">
                  <a:moveTo>
                    <a:pt x="0" y="144272"/>
                  </a:moveTo>
                  <a:lnTo>
                    <a:pt x="7355" y="98690"/>
                  </a:lnTo>
                  <a:lnTo>
                    <a:pt x="27835" y="59088"/>
                  </a:lnTo>
                  <a:lnTo>
                    <a:pt x="59066" y="27850"/>
                  </a:lnTo>
                  <a:lnTo>
                    <a:pt x="98670" y="7359"/>
                  </a:lnTo>
                  <a:lnTo>
                    <a:pt x="144272" y="0"/>
                  </a:lnTo>
                  <a:lnTo>
                    <a:pt x="4202176" y="0"/>
                  </a:lnTo>
                  <a:lnTo>
                    <a:pt x="4247757" y="7359"/>
                  </a:lnTo>
                  <a:lnTo>
                    <a:pt x="4287359" y="27850"/>
                  </a:lnTo>
                  <a:lnTo>
                    <a:pt x="4318597" y="59088"/>
                  </a:lnTo>
                  <a:lnTo>
                    <a:pt x="4339088" y="98690"/>
                  </a:lnTo>
                  <a:lnTo>
                    <a:pt x="4346448" y="144272"/>
                  </a:lnTo>
                  <a:lnTo>
                    <a:pt x="4346448" y="721360"/>
                  </a:lnTo>
                  <a:lnTo>
                    <a:pt x="4339088" y="766941"/>
                  </a:lnTo>
                  <a:lnTo>
                    <a:pt x="4318597" y="806543"/>
                  </a:lnTo>
                  <a:lnTo>
                    <a:pt x="4287359" y="837781"/>
                  </a:lnTo>
                  <a:lnTo>
                    <a:pt x="4247757" y="858272"/>
                  </a:lnTo>
                  <a:lnTo>
                    <a:pt x="4202176" y="865632"/>
                  </a:lnTo>
                  <a:lnTo>
                    <a:pt x="144272" y="865632"/>
                  </a:lnTo>
                  <a:lnTo>
                    <a:pt x="98670" y="858272"/>
                  </a:lnTo>
                  <a:lnTo>
                    <a:pt x="59066" y="837781"/>
                  </a:lnTo>
                  <a:lnTo>
                    <a:pt x="27835" y="806543"/>
                  </a:lnTo>
                  <a:lnTo>
                    <a:pt x="7355" y="766941"/>
                  </a:lnTo>
                  <a:lnTo>
                    <a:pt x="0" y="721360"/>
                  </a:lnTo>
                  <a:lnTo>
                    <a:pt x="0" y="1442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74499" y="2920226"/>
            <a:ext cx="395351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5" dirty="0">
                <a:solidFill>
                  <a:schemeClr val="bg1"/>
                </a:solidFill>
              </a:rPr>
              <a:t>Aryteniod</a:t>
            </a:r>
            <a:r>
              <a:rPr sz="3700" spc="-60" dirty="0">
                <a:solidFill>
                  <a:schemeClr val="bg1"/>
                </a:solidFill>
              </a:rPr>
              <a:t> </a:t>
            </a:r>
            <a:r>
              <a:rPr sz="3700" dirty="0">
                <a:solidFill>
                  <a:schemeClr val="bg1"/>
                </a:solidFill>
              </a:rPr>
              <a:t>Cartilages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0" y="1143000"/>
            <a:ext cx="7620000" cy="514453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00" y="76200"/>
            <a:ext cx="5055235" cy="736600"/>
            <a:chOff x="807656" y="478472"/>
            <a:chExt cx="5055235" cy="736600"/>
          </a:xfrm>
        </p:grpSpPr>
        <p:sp>
          <p:nvSpPr>
            <p:cNvPr id="4" name="object 4"/>
            <p:cNvSpPr/>
            <p:nvPr/>
          </p:nvSpPr>
          <p:spPr>
            <a:xfrm>
              <a:off x="813054" y="483869"/>
              <a:ext cx="5044440" cy="725805"/>
            </a:xfrm>
            <a:custGeom>
              <a:avLst/>
              <a:gdLst/>
              <a:ahLst/>
              <a:cxnLst/>
              <a:rect l="l" t="t" r="r" b="b"/>
              <a:pathLst>
                <a:path w="5044440" h="725805">
                  <a:moveTo>
                    <a:pt x="4923536" y="0"/>
                  </a:moveTo>
                  <a:lnTo>
                    <a:pt x="120904" y="0"/>
                  </a:lnTo>
                  <a:lnTo>
                    <a:pt x="73841" y="9497"/>
                  </a:lnTo>
                  <a:lnTo>
                    <a:pt x="35410" y="35401"/>
                  </a:lnTo>
                  <a:lnTo>
                    <a:pt x="9500" y="73830"/>
                  </a:lnTo>
                  <a:lnTo>
                    <a:pt x="0" y="120903"/>
                  </a:lnTo>
                  <a:lnTo>
                    <a:pt x="0" y="604519"/>
                  </a:lnTo>
                  <a:lnTo>
                    <a:pt x="9500" y="651593"/>
                  </a:lnTo>
                  <a:lnTo>
                    <a:pt x="35410" y="690022"/>
                  </a:lnTo>
                  <a:lnTo>
                    <a:pt x="73841" y="715926"/>
                  </a:lnTo>
                  <a:lnTo>
                    <a:pt x="120904" y="725424"/>
                  </a:lnTo>
                  <a:lnTo>
                    <a:pt x="4923536" y="725424"/>
                  </a:lnTo>
                  <a:lnTo>
                    <a:pt x="4970609" y="715926"/>
                  </a:lnTo>
                  <a:lnTo>
                    <a:pt x="5009038" y="690022"/>
                  </a:lnTo>
                  <a:lnTo>
                    <a:pt x="5034942" y="651593"/>
                  </a:lnTo>
                  <a:lnTo>
                    <a:pt x="5044440" y="604519"/>
                  </a:lnTo>
                  <a:lnTo>
                    <a:pt x="5044440" y="120903"/>
                  </a:lnTo>
                  <a:lnTo>
                    <a:pt x="5034942" y="73830"/>
                  </a:lnTo>
                  <a:lnTo>
                    <a:pt x="5009038" y="35401"/>
                  </a:lnTo>
                  <a:lnTo>
                    <a:pt x="4970609" y="9497"/>
                  </a:lnTo>
                  <a:lnTo>
                    <a:pt x="492353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3054" y="483869"/>
              <a:ext cx="5044440" cy="725805"/>
            </a:xfrm>
            <a:custGeom>
              <a:avLst/>
              <a:gdLst/>
              <a:ahLst/>
              <a:cxnLst/>
              <a:rect l="l" t="t" r="r" b="b"/>
              <a:pathLst>
                <a:path w="5044440" h="725805">
                  <a:moveTo>
                    <a:pt x="0" y="120903"/>
                  </a:moveTo>
                  <a:lnTo>
                    <a:pt x="9500" y="73830"/>
                  </a:lnTo>
                  <a:lnTo>
                    <a:pt x="35410" y="35401"/>
                  </a:lnTo>
                  <a:lnTo>
                    <a:pt x="73841" y="9497"/>
                  </a:lnTo>
                  <a:lnTo>
                    <a:pt x="120904" y="0"/>
                  </a:lnTo>
                  <a:lnTo>
                    <a:pt x="4923536" y="0"/>
                  </a:lnTo>
                  <a:lnTo>
                    <a:pt x="4970609" y="9497"/>
                  </a:lnTo>
                  <a:lnTo>
                    <a:pt x="5009038" y="35401"/>
                  </a:lnTo>
                  <a:lnTo>
                    <a:pt x="5034942" y="73830"/>
                  </a:lnTo>
                  <a:lnTo>
                    <a:pt x="5044440" y="120903"/>
                  </a:lnTo>
                  <a:lnTo>
                    <a:pt x="5044440" y="604519"/>
                  </a:lnTo>
                  <a:lnTo>
                    <a:pt x="5034942" y="651593"/>
                  </a:lnTo>
                  <a:lnTo>
                    <a:pt x="5009038" y="690022"/>
                  </a:lnTo>
                  <a:lnTo>
                    <a:pt x="4970609" y="715926"/>
                  </a:lnTo>
                  <a:lnTo>
                    <a:pt x="4923536" y="725424"/>
                  </a:lnTo>
                  <a:lnTo>
                    <a:pt x="120904" y="725424"/>
                  </a:lnTo>
                  <a:lnTo>
                    <a:pt x="73841" y="715926"/>
                  </a:lnTo>
                  <a:lnTo>
                    <a:pt x="35410" y="690022"/>
                  </a:lnTo>
                  <a:lnTo>
                    <a:pt x="9500" y="651593"/>
                  </a:lnTo>
                  <a:lnTo>
                    <a:pt x="0" y="604519"/>
                  </a:lnTo>
                  <a:lnTo>
                    <a:pt x="0" y="12090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29673" y="195579"/>
            <a:ext cx="460629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100" spc="-5" dirty="0">
                <a:solidFill>
                  <a:schemeClr val="bg1"/>
                </a:solidFill>
              </a:rPr>
              <a:t>Crico-Arytenoid</a:t>
            </a:r>
            <a:r>
              <a:rPr sz="3100" spc="-160" dirty="0">
                <a:solidFill>
                  <a:schemeClr val="bg1"/>
                </a:solidFill>
              </a:rPr>
              <a:t> </a:t>
            </a:r>
            <a:r>
              <a:rPr sz="3100" spc="-5" dirty="0">
                <a:solidFill>
                  <a:schemeClr val="bg1"/>
                </a:solidFill>
              </a:rPr>
              <a:t>Articulation</a:t>
            </a:r>
            <a:endParaRPr sz="31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81630" y="232345"/>
            <a:ext cx="4904740" cy="1111250"/>
            <a:chOff x="604964" y="291020"/>
            <a:chExt cx="4904740" cy="1111250"/>
          </a:xfrm>
        </p:grpSpPr>
        <p:sp>
          <p:nvSpPr>
            <p:cNvPr id="3" name="object 3"/>
            <p:cNvSpPr/>
            <p:nvPr/>
          </p:nvSpPr>
          <p:spPr>
            <a:xfrm>
              <a:off x="610361" y="296418"/>
              <a:ext cx="4893945" cy="1100455"/>
            </a:xfrm>
            <a:custGeom>
              <a:avLst/>
              <a:gdLst/>
              <a:ahLst/>
              <a:cxnLst/>
              <a:rect l="l" t="t" r="r" b="b"/>
              <a:pathLst>
                <a:path w="4893945" h="1100455">
                  <a:moveTo>
                    <a:pt x="4710176" y="0"/>
                  </a:moveTo>
                  <a:lnTo>
                    <a:pt x="183387" y="0"/>
                  </a:lnTo>
                  <a:lnTo>
                    <a:pt x="134636" y="6555"/>
                  </a:lnTo>
                  <a:lnTo>
                    <a:pt x="90828" y="25051"/>
                  </a:lnTo>
                  <a:lnTo>
                    <a:pt x="53713" y="53736"/>
                  </a:lnTo>
                  <a:lnTo>
                    <a:pt x="25037" y="90856"/>
                  </a:lnTo>
                  <a:lnTo>
                    <a:pt x="6550" y="134658"/>
                  </a:lnTo>
                  <a:lnTo>
                    <a:pt x="0" y="183387"/>
                  </a:lnTo>
                  <a:lnTo>
                    <a:pt x="0" y="916939"/>
                  </a:lnTo>
                  <a:lnTo>
                    <a:pt x="6550" y="965669"/>
                  </a:lnTo>
                  <a:lnTo>
                    <a:pt x="25037" y="1009471"/>
                  </a:lnTo>
                  <a:lnTo>
                    <a:pt x="53713" y="1046591"/>
                  </a:lnTo>
                  <a:lnTo>
                    <a:pt x="90828" y="1075276"/>
                  </a:lnTo>
                  <a:lnTo>
                    <a:pt x="134636" y="1093772"/>
                  </a:lnTo>
                  <a:lnTo>
                    <a:pt x="183387" y="1100327"/>
                  </a:lnTo>
                  <a:lnTo>
                    <a:pt x="4710176" y="1100327"/>
                  </a:lnTo>
                  <a:lnTo>
                    <a:pt x="4758905" y="1093772"/>
                  </a:lnTo>
                  <a:lnTo>
                    <a:pt x="4802707" y="1075276"/>
                  </a:lnTo>
                  <a:lnTo>
                    <a:pt x="4839827" y="1046591"/>
                  </a:lnTo>
                  <a:lnTo>
                    <a:pt x="4868512" y="1009471"/>
                  </a:lnTo>
                  <a:lnTo>
                    <a:pt x="4887008" y="965669"/>
                  </a:lnTo>
                  <a:lnTo>
                    <a:pt x="4893564" y="916939"/>
                  </a:lnTo>
                  <a:lnTo>
                    <a:pt x="4893564" y="183387"/>
                  </a:lnTo>
                  <a:lnTo>
                    <a:pt x="4887008" y="134658"/>
                  </a:lnTo>
                  <a:lnTo>
                    <a:pt x="4868512" y="90856"/>
                  </a:lnTo>
                  <a:lnTo>
                    <a:pt x="4839827" y="53736"/>
                  </a:lnTo>
                  <a:lnTo>
                    <a:pt x="4802707" y="25051"/>
                  </a:lnTo>
                  <a:lnTo>
                    <a:pt x="4758905" y="6555"/>
                  </a:lnTo>
                  <a:lnTo>
                    <a:pt x="471017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296418"/>
              <a:ext cx="4893945" cy="1100455"/>
            </a:xfrm>
            <a:custGeom>
              <a:avLst/>
              <a:gdLst/>
              <a:ahLst/>
              <a:cxnLst/>
              <a:rect l="l" t="t" r="r" b="b"/>
              <a:pathLst>
                <a:path w="4893945" h="1100455">
                  <a:moveTo>
                    <a:pt x="0" y="183387"/>
                  </a:moveTo>
                  <a:lnTo>
                    <a:pt x="6550" y="134658"/>
                  </a:lnTo>
                  <a:lnTo>
                    <a:pt x="25037" y="90856"/>
                  </a:lnTo>
                  <a:lnTo>
                    <a:pt x="53713" y="53736"/>
                  </a:lnTo>
                  <a:lnTo>
                    <a:pt x="90828" y="25051"/>
                  </a:lnTo>
                  <a:lnTo>
                    <a:pt x="134636" y="6555"/>
                  </a:lnTo>
                  <a:lnTo>
                    <a:pt x="183387" y="0"/>
                  </a:lnTo>
                  <a:lnTo>
                    <a:pt x="4710176" y="0"/>
                  </a:lnTo>
                  <a:lnTo>
                    <a:pt x="4758905" y="6555"/>
                  </a:lnTo>
                  <a:lnTo>
                    <a:pt x="4802707" y="25051"/>
                  </a:lnTo>
                  <a:lnTo>
                    <a:pt x="4839827" y="53736"/>
                  </a:lnTo>
                  <a:lnTo>
                    <a:pt x="4868512" y="90856"/>
                  </a:lnTo>
                  <a:lnTo>
                    <a:pt x="4887008" y="134658"/>
                  </a:lnTo>
                  <a:lnTo>
                    <a:pt x="4893564" y="183387"/>
                  </a:lnTo>
                  <a:lnTo>
                    <a:pt x="4893564" y="916939"/>
                  </a:lnTo>
                  <a:lnTo>
                    <a:pt x="4887008" y="965669"/>
                  </a:lnTo>
                  <a:lnTo>
                    <a:pt x="4868512" y="1009471"/>
                  </a:lnTo>
                  <a:lnTo>
                    <a:pt x="4839827" y="1046591"/>
                  </a:lnTo>
                  <a:lnTo>
                    <a:pt x="4802707" y="1075276"/>
                  </a:lnTo>
                  <a:lnTo>
                    <a:pt x="4758905" y="1093772"/>
                  </a:lnTo>
                  <a:lnTo>
                    <a:pt x="4710176" y="1100327"/>
                  </a:lnTo>
                  <a:lnTo>
                    <a:pt x="183387" y="1100327"/>
                  </a:lnTo>
                  <a:lnTo>
                    <a:pt x="134636" y="1093772"/>
                  </a:lnTo>
                  <a:lnTo>
                    <a:pt x="90828" y="1075276"/>
                  </a:lnTo>
                  <a:lnTo>
                    <a:pt x="53713" y="1046591"/>
                  </a:lnTo>
                  <a:lnTo>
                    <a:pt x="25037" y="1009471"/>
                  </a:lnTo>
                  <a:lnTo>
                    <a:pt x="6550" y="965669"/>
                  </a:lnTo>
                  <a:lnTo>
                    <a:pt x="0" y="916939"/>
                  </a:lnTo>
                  <a:lnTo>
                    <a:pt x="0" y="18338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8000" y="419600"/>
            <a:ext cx="4961433" cy="736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700" dirty="0">
                <a:solidFill>
                  <a:schemeClr val="bg1"/>
                </a:solidFill>
              </a:rPr>
              <a:t>Osseous</a:t>
            </a:r>
            <a:r>
              <a:rPr sz="4700" spc="-80" dirty="0">
                <a:solidFill>
                  <a:schemeClr val="bg1"/>
                </a:solidFill>
              </a:rPr>
              <a:t> </a:t>
            </a:r>
            <a:r>
              <a:rPr sz="4700" dirty="0">
                <a:solidFill>
                  <a:schemeClr val="bg1"/>
                </a:solidFill>
              </a:rPr>
              <a:t>Structure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88340" y="1621662"/>
            <a:ext cx="12700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10" dirty="0">
                <a:latin typeface="Times New Roman"/>
                <a:cs typeface="Times New Roman"/>
              </a:rPr>
              <a:t>H</a:t>
            </a:r>
            <a:r>
              <a:rPr sz="2800" spc="25" dirty="0">
                <a:latin typeface="Times New Roman"/>
                <a:cs typeface="Times New Roman"/>
              </a:rPr>
              <a:t>yo</a:t>
            </a:r>
            <a:r>
              <a:rPr sz="2800" spc="20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d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0" y="2104996"/>
            <a:ext cx="3922776" cy="37627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400" y="990600"/>
            <a:ext cx="5257799" cy="52578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990601"/>
            <a:ext cx="6096000" cy="5257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6172200" cy="5105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914400"/>
            <a:ext cx="4724399" cy="502462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914400"/>
            <a:ext cx="6477000" cy="51907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6600" y="914400"/>
            <a:ext cx="5105399" cy="541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363" y="762000"/>
            <a:ext cx="6934200" cy="55336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5977" y="1066800"/>
            <a:ext cx="5058156" cy="522884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99" y="762000"/>
            <a:ext cx="5943601" cy="562051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44056" y="914400"/>
            <a:ext cx="5647944" cy="546811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6629401" cy="5562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10756" y="1081278"/>
            <a:ext cx="5381244" cy="507644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066800"/>
            <a:ext cx="7086599" cy="5410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2801" y="990600"/>
            <a:ext cx="5029199" cy="5486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748" y="397700"/>
            <a:ext cx="8867140" cy="1109980"/>
            <a:chOff x="400748" y="397700"/>
            <a:chExt cx="8867140" cy="1109980"/>
          </a:xfrm>
        </p:grpSpPr>
        <p:sp>
          <p:nvSpPr>
            <p:cNvPr id="3" name="object 3"/>
            <p:cNvSpPr/>
            <p:nvPr/>
          </p:nvSpPr>
          <p:spPr>
            <a:xfrm>
              <a:off x="406146" y="403098"/>
              <a:ext cx="8856345" cy="1099185"/>
            </a:xfrm>
            <a:custGeom>
              <a:avLst/>
              <a:gdLst/>
              <a:ahLst/>
              <a:cxnLst/>
              <a:rect l="l" t="t" r="r" b="b"/>
              <a:pathLst>
                <a:path w="8856345" h="1099185">
                  <a:moveTo>
                    <a:pt x="8672830" y="0"/>
                  </a:moveTo>
                  <a:lnTo>
                    <a:pt x="183133" y="0"/>
                  </a:lnTo>
                  <a:lnTo>
                    <a:pt x="134449" y="6545"/>
                  </a:lnTo>
                  <a:lnTo>
                    <a:pt x="90702" y="25014"/>
                  </a:lnTo>
                  <a:lnTo>
                    <a:pt x="53638" y="53657"/>
                  </a:lnTo>
                  <a:lnTo>
                    <a:pt x="25003" y="90725"/>
                  </a:lnTo>
                  <a:lnTo>
                    <a:pt x="6541" y="134467"/>
                  </a:lnTo>
                  <a:lnTo>
                    <a:pt x="0" y="183134"/>
                  </a:lnTo>
                  <a:lnTo>
                    <a:pt x="0" y="915669"/>
                  </a:lnTo>
                  <a:lnTo>
                    <a:pt x="6541" y="964336"/>
                  </a:lnTo>
                  <a:lnTo>
                    <a:pt x="25003" y="1008078"/>
                  </a:lnTo>
                  <a:lnTo>
                    <a:pt x="53638" y="1045146"/>
                  </a:lnTo>
                  <a:lnTo>
                    <a:pt x="90702" y="1073789"/>
                  </a:lnTo>
                  <a:lnTo>
                    <a:pt x="134449" y="1092258"/>
                  </a:lnTo>
                  <a:lnTo>
                    <a:pt x="183133" y="1098803"/>
                  </a:lnTo>
                  <a:lnTo>
                    <a:pt x="8672830" y="1098803"/>
                  </a:lnTo>
                  <a:lnTo>
                    <a:pt x="8721496" y="1092258"/>
                  </a:lnTo>
                  <a:lnTo>
                    <a:pt x="8765238" y="1073789"/>
                  </a:lnTo>
                  <a:lnTo>
                    <a:pt x="8802306" y="1045146"/>
                  </a:lnTo>
                  <a:lnTo>
                    <a:pt x="8830949" y="1008078"/>
                  </a:lnTo>
                  <a:lnTo>
                    <a:pt x="8849418" y="964336"/>
                  </a:lnTo>
                  <a:lnTo>
                    <a:pt x="8855964" y="915669"/>
                  </a:lnTo>
                  <a:lnTo>
                    <a:pt x="8855964" y="183134"/>
                  </a:lnTo>
                  <a:lnTo>
                    <a:pt x="8849418" y="134467"/>
                  </a:lnTo>
                  <a:lnTo>
                    <a:pt x="8830949" y="90725"/>
                  </a:lnTo>
                  <a:lnTo>
                    <a:pt x="8802306" y="53657"/>
                  </a:lnTo>
                  <a:lnTo>
                    <a:pt x="8765238" y="25014"/>
                  </a:lnTo>
                  <a:lnTo>
                    <a:pt x="8721496" y="6545"/>
                  </a:lnTo>
                  <a:lnTo>
                    <a:pt x="867283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6146" y="403098"/>
              <a:ext cx="8856345" cy="1099185"/>
            </a:xfrm>
            <a:custGeom>
              <a:avLst/>
              <a:gdLst/>
              <a:ahLst/>
              <a:cxnLst/>
              <a:rect l="l" t="t" r="r" b="b"/>
              <a:pathLst>
                <a:path w="8856345" h="1099185">
                  <a:moveTo>
                    <a:pt x="0" y="183134"/>
                  </a:moveTo>
                  <a:lnTo>
                    <a:pt x="6541" y="134467"/>
                  </a:lnTo>
                  <a:lnTo>
                    <a:pt x="25003" y="90725"/>
                  </a:lnTo>
                  <a:lnTo>
                    <a:pt x="53638" y="53657"/>
                  </a:lnTo>
                  <a:lnTo>
                    <a:pt x="90702" y="25014"/>
                  </a:lnTo>
                  <a:lnTo>
                    <a:pt x="134449" y="6545"/>
                  </a:lnTo>
                  <a:lnTo>
                    <a:pt x="183133" y="0"/>
                  </a:lnTo>
                  <a:lnTo>
                    <a:pt x="8672830" y="0"/>
                  </a:lnTo>
                  <a:lnTo>
                    <a:pt x="8721496" y="6545"/>
                  </a:lnTo>
                  <a:lnTo>
                    <a:pt x="8765238" y="25014"/>
                  </a:lnTo>
                  <a:lnTo>
                    <a:pt x="8802306" y="53657"/>
                  </a:lnTo>
                  <a:lnTo>
                    <a:pt x="8830949" y="90725"/>
                  </a:lnTo>
                  <a:lnTo>
                    <a:pt x="8849418" y="134467"/>
                  </a:lnTo>
                  <a:lnTo>
                    <a:pt x="8855964" y="183134"/>
                  </a:lnTo>
                  <a:lnTo>
                    <a:pt x="8855964" y="915669"/>
                  </a:lnTo>
                  <a:lnTo>
                    <a:pt x="8849418" y="964336"/>
                  </a:lnTo>
                  <a:lnTo>
                    <a:pt x="8830949" y="1008078"/>
                  </a:lnTo>
                  <a:lnTo>
                    <a:pt x="8802306" y="1045146"/>
                  </a:lnTo>
                  <a:lnTo>
                    <a:pt x="8765238" y="1073789"/>
                  </a:lnTo>
                  <a:lnTo>
                    <a:pt x="8721496" y="1092258"/>
                  </a:lnTo>
                  <a:lnTo>
                    <a:pt x="8672830" y="1098803"/>
                  </a:lnTo>
                  <a:lnTo>
                    <a:pt x="183133" y="1098803"/>
                  </a:lnTo>
                  <a:lnTo>
                    <a:pt x="134449" y="1092258"/>
                  </a:lnTo>
                  <a:lnTo>
                    <a:pt x="90702" y="1073789"/>
                  </a:lnTo>
                  <a:lnTo>
                    <a:pt x="53638" y="1045146"/>
                  </a:lnTo>
                  <a:lnTo>
                    <a:pt x="25003" y="1008078"/>
                  </a:lnTo>
                  <a:lnTo>
                    <a:pt x="6541" y="964336"/>
                  </a:lnTo>
                  <a:lnTo>
                    <a:pt x="0" y="915669"/>
                  </a:lnTo>
                  <a:lnTo>
                    <a:pt x="0" y="18313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5551" y="522477"/>
            <a:ext cx="8298180" cy="742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700" dirty="0">
                <a:solidFill>
                  <a:schemeClr val="bg1"/>
                </a:solidFill>
              </a:rPr>
              <a:t>General</a:t>
            </a:r>
            <a:r>
              <a:rPr sz="4700" spc="-40" dirty="0">
                <a:solidFill>
                  <a:schemeClr val="bg1"/>
                </a:solidFill>
              </a:rPr>
              <a:t> </a:t>
            </a:r>
            <a:r>
              <a:rPr sz="4700" dirty="0">
                <a:solidFill>
                  <a:schemeClr val="bg1"/>
                </a:solidFill>
              </a:rPr>
              <a:t>principles</a:t>
            </a:r>
            <a:r>
              <a:rPr sz="4700" spc="-15" dirty="0">
                <a:solidFill>
                  <a:schemeClr val="bg1"/>
                </a:solidFill>
              </a:rPr>
              <a:t> </a:t>
            </a:r>
            <a:r>
              <a:rPr sz="4700" dirty="0">
                <a:solidFill>
                  <a:schemeClr val="bg1"/>
                </a:solidFill>
              </a:rPr>
              <a:t>of</a:t>
            </a:r>
            <a:r>
              <a:rPr sz="4700" spc="-35" dirty="0">
                <a:solidFill>
                  <a:schemeClr val="bg1"/>
                </a:solidFill>
              </a:rPr>
              <a:t> </a:t>
            </a:r>
            <a:r>
              <a:rPr sz="4700" dirty="0">
                <a:solidFill>
                  <a:schemeClr val="bg1"/>
                </a:solidFill>
              </a:rPr>
              <a:t>development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806132" y="1933892"/>
            <a:ext cx="8240395" cy="1362710"/>
            <a:chOff x="806132" y="1933892"/>
            <a:chExt cx="8240395" cy="1362710"/>
          </a:xfrm>
        </p:grpSpPr>
        <p:sp>
          <p:nvSpPr>
            <p:cNvPr id="7" name="object 7"/>
            <p:cNvSpPr/>
            <p:nvPr/>
          </p:nvSpPr>
          <p:spPr>
            <a:xfrm>
              <a:off x="811529" y="1939289"/>
              <a:ext cx="8229600" cy="1351915"/>
            </a:xfrm>
            <a:custGeom>
              <a:avLst/>
              <a:gdLst/>
              <a:ahLst/>
              <a:cxnLst/>
              <a:rect l="l" t="t" r="r" b="b"/>
              <a:pathLst>
                <a:path w="8229600" h="1351914">
                  <a:moveTo>
                    <a:pt x="8004302" y="0"/>
                  </a:moveTo>
                  <a:lnTo>
                    <a:pt x="225310" y="0"/>
                  </a:lnTo>
                  <a:lnTo>
                    <a:pt x="179903" y="4575"/>
                  </a:lnTo>
                  <a:lnTo>
                    <a:pt x="137610" y="17700"/>
                  </a:lnTo>
                  <a:lnTo>
                    <a:pt x="99337" y="38469"/>
                  </a:lnTo>
                  <a:lnTo>
                    <a:pt x="65992" y="65976"/>
                  </a:lnTo>
                  <a:lnTo>
                    <a:pt x="38479" y="99317"/>
                  </a:lnTo>
                  <a:lnTo>
                    <a:pt x="17706" y="137588"/>
                  </a:lnTo>
                  <a:lnTo>
                    <a:pt x="4577" y="179883"/>
                  </a:lnTo>
                  <a:lnTo>
                    <a:pt x="0" y="225298"/>
                  </a:lnTo>
                  <a:lnTo>
                    <a:pt x="0" y="1126489"/>
                  </a:lnTo>
                  <a:lnTo>
                    <a:pt x="4577" y="1171904"/>
                  </a:lnTo>
                  <a:lnTo>
                    <a:pt x="17706" y="1214199"/>
                  </a:lnTo>
                  <a:lnTo>
                    <a:pt x="38479" y="1252470"/>
                  </a:lnTo>
                  <a:lnTo>
                    <a:pt x="65992" y="1285811"/>
                  </a:lnTo>
                  <a:lnTo>
                    <a:pt x="99337" y="1313318"/>
                  </a:lnTo>
                  <a:lnTo>
                    <a:pt x="137610" y="1334087"/>
                  </a:lnTo>
                  <a:lnTo>
                    <a:pt x="179903" y="1347212"/>
                  </a:lnTo>
                  <a:lnTo>
                    <a:pt x="225310" y="1351788"/>
                  </a:lnTo>
                  <a:lnTo>
                    <a:pt x="8004302" y="1351788"/>
                  </a:lnTo>
                  <a:lnTo>
                    <a:pt x="8049716" y="1347212"/>
                  </a:lnTo>
                  <a:lnTo>
                    <a:pt x="8092011" y="1334087"/>
                  </a:lnTo>
                  <a:lnTo>
                    <a:pt x="8130282" y="1313318"/>
                  </a:lnTo>
                  <a:lnTo>
                    <a:pt x="8163623" y="1285811"/>
                  </a:lnTo>
                  <a:lnTo>
                    <a:pt x="8191130" y="1252470"/>
                  </a:lnTo>
                  <a:lnTo>
                    <a:pt x="8211899" y="1214199"/>
                  </a:lnTo>
                  <a:lnTo>
                    <a:pt x="8225024" y="1171904"/>
                  </a:lnTo>
                  <a:lnTo>
                    <a:pt x="8229600" y="1126489"/>
                  </a:lnTo>
                  <a:lnTo>
                    <a:pt x="8229600" y="225298"/>
                  </a:lnTo>
                  <a:lnTo>
                    <a:pt x="8225024" y="179883"/>
                  </a:lnTo>
                  <a:lnTo>
                    <a:pt x="8211899" y="137588"/>
                  </a:lnTo>
                  <a:lnTo>
                    <a:pt x="8191130" y="99317"/>
                  </a:lnTo>
                  <a:lnTo>
                    <a:pt x="8163623" y="65976"/>
                  </a:lnTo>
                  <a:lnTo>
                    <a:pt x="8130282" y="38469"/>
                  </a:lnTo>
                  <a:lnTo>
                    <a:pt x="8092011" y="17700"/>
                  </a:lnTo>
                  <a:lnTo>
                    <a:pt x="8049716" y="4575"/>
                  </a:lnTo>
                  <a:lnTo>
                    <a:pt x="80043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1529" y="1939289"/>
              <a:ext cx="8229600" cy="1351915"/>
            </a:xfrm>
            <a:custGeom>
              <a:avLst/>
              <a:gdLst/>
              <a:ahLst/>
              <a:cxnLst/>
              <a:rect l="l" t="t" r="r" b="b"/>
              <a:pathLst>
                <a:path w="8229600" h="1351914">
                  <a:moveTo>
                    <a:pt x="0" y="225298"/>
                  </a:moveTo>
                  <a:lnTo>
                    <a:pt x="4577" y="179883"/>
                  </a:lnTo>
                  <a:lnTo>
                    <a:pt x="17706" y="137588"/>
                  </a:lnTo>
                  <a:lnTo>
                    <a:pt x="38479" y="99317"/>
                  </a:lnTo>
                  <a:lnTo>
                    <a:pt x="65992" y="65976"/>
                  </a:lnTo>
                  <a:lnTo>
                    <a:pt x="99337" y="38469"/>
                  </a:lnTo>
                  <a:lnTo>
                    <a:pt x="137610" y="17700"/>
                  </a:lnTo>
                  <a:lnTo>
                    <a:pt x="179903" y="4575"/>
                  </a:lnTo>
                  <a:lnTo>
                    <a:pt x="225310" y="0"/>
                  </a:lnTo>
                  <a:lnTo>
                    <a:pt x="8004302" y="0"/>
                  </a:lnTo>
                  <a:lnTo>
                    <a:pt x="8049716" y="4575"/>
                  </a:lnTo>
                  <a:lnTo>
                    <a:pt x="8092011" y="17700"/>
                  </a:lnTo>
                  <a:lnTo>
                    <a:pt x="8130282" y="38469"/>
                  </a:lnTo>
                  <a:lnTo>
                    <a:pt x="8163623" y="65976"/>
                  </a:lnTo>
                  <a:lnTo>
                    <a:pt x="8191130" y="99317"/>
                  </a:lnTo>
                  <a:lnTo>
                    <a:pt x="8211899" y="137588"/>
                  </a:lnTo>
                  <a:lnTo>
                    <a:pt x="8225024" y="179883"/>
                  </a:lnTo>
                  <a:lnTo>
                    <a:pt x="8229600" y="225298"/>
                  </a:lnTo>
                  <a:lnTo>
                    <a:pt x="8229600" y="1126489"/>
                  </a:lnTo>
                  <a:lnTo>
                    <a:pt x="8225024" y="1171904"/>
                  </a:lnTo>
                  <a:lnTo>
                    <a:pt x="8211899" y="1214199"/>
                  </a:lnTo>
                  <a:lnTo>
                    <a:pt x="8191130" y="1252470"/>
                  </a:lnTo>
                  <a:lnTo>
                    <a:pt x="8163623" y="1285811"/>
                  </a:lnTo>
                  <a:lnTo>
                    <a:pt x="8130282" y="1313318"/>
                  </a:lnTo>
                  <a:lnTo>
                    <a:pt x="8092011" y="1334087"/>
                  </a:lnTo>
                  <a:lnTo>
                    <a:pt x="8049716" y="1347212"/>
                  </a:lnTo>
                  <a:lnTo>
                    <a:pt x="8004302" y="1351788"/>
                  </a:lnTo>
                  <a:lnTo>
                    <a:pt x="225310" y="1351788"/>
                  </a:lnTo>
                  <a:lnTo>
                    <a:pt x="179903" y="1347212"/>
                  </a:lnTo>
                  <a:lnTo>
                    <a:pt x="137610" y="1334087"/>
                  </a:lnTo>
                  <a:lnTo>
                    <a:pt x="99337" y="1313318"/>
                  </a:lnTo>
                  <a:lnTo>
                    <a:pt x="65992" y="1285811"/>
                  </a:lnTo>
                  <a:lnTo>
                    <a:pt x="38479" y="1252470"/>
                  </a:lnTo>
                  <a:lnTo>
                    <a:pt x="17706" y="1214199"/>
                  </a:lnTo>
                  <a:lnTo>
                    <a:pt x="4577" y="1171904"/>
                  </a:lnTo>
                  <a:lnTo>
                    <a:pt x="0" y="1126489"/>
                  </a:lnTo>
                  <a:lnTo>
                    <a:pt x="0" y="2252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40714" y="2292857"/>
            <a:ext cx="7452359" cy="59499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2080"/>
              </a:lnSpc>
              <a:spcBef>
                <a:spcPts val="440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development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larynx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can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be divided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prenatal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postnatal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stages.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06132" y="3343592"/>
            <a:ext cx="8240395" cy="1362710"/>
            <a:chOff x="806132" y="3343592"/>
            <a:chExt cx="8240395" cy="1362710"/>
          </a:xfrm>
        </p:grpSpPr>
        <p:sp>
          <p:nvSpPr>
            <p:cNvPr id="11" name="object 11"/>
            <p:cNvSpPr/>
            <p:nvPr/>
          </p:nvSpPr>
          <p:spPr>
            <a:xfrm>
              <a:off x="811529" y="3348989"/>
              <a:ext cx="8229600" cy="1351915"/>
            </a:xfrm>
            <a:custGeom>
              <a:avLst/>
              <a:gdLst/>
              <a:ahLst/>
              <a:cxnLst/>
              <a:rect l="l" t="t" r="r" b="b"/>
              <a:pathLst>
                <a:path w="8229600" h="1351914">
                  <a:moveTo>
                    <a:pt x="8004302" y="0"/>
                  </a:moveTo>
                  <a:lnTo>
                    <a:pt x="225310" y="0"/>
                  </a:lnTo>
                  <a:lnTo>
                    <a:pt x="179903" y="4575"/>
                  </a:lnTo>
                  <a:lnTo>
                    <a:pt x="137610" y="17700"/>
                  </a:lnTo>
                  <a:lnTo>
                    <a:pt x="99337" y="38469"/>
                  </a:lnTo>
                  <a:lnTo>
                    <a:pt x="65992" y="65976"/>
                  </a:lnTo>
                  <a:lnTo>
                    <a:pt x="38479" y="99317"/>
                  </a:lnTo>
                  <a:lnTo>
                    <a:pt x="17706" y="137588"/>
                  </a:lnTo>
                  <a:lnTo>
                    <a:pt x="4577" y="179883"/>
                  </a:lnTo>
                  <a:lnTo>
                    <a:pt x="0" y="225298"/>
                  </a:lnTo>
                  <a:lnTo>
                    <a:pt x="0" y="1126490"/>
                  </a:lnTo>
                  <a:lnTo>
                    <a:pt x="4577" y="1171904"/>
                  </a:lnTo>
                  <a:lnTo>
                    <a:pt x="17706" y="1214199"/>
                  </a:lnTo>
                  <a:lnTo>
                    <a:pt x="38479" y="1252470"/>
                  </a:lnTo>
                  <a:lnTo>
                    <a:pt x="65992" y="1285811"/>
                  </a:lnTo>
                  <a:lnTo>
                    <a:pt x="99337" y="1313318"/>
                  </a:lnTo>
                  <a:lnTo>
                    <a:pt x="137610" y="1334087"/>
                  </a:lnTo>
                  <a:lnTo>
                    <a:pt x="179903" y="1347212"/>
                  </a:lnTo>
                  <a:lnTo>
                    <a:pt x="225310" y="1351788"/>
                  </a:lnTo>
                  <a:lnTo>
                    <a:pt x="8004302" y="1351788"/>
                  </a:lnTo>
                  <a:lnTo>
                    <a:pt x="8049716" y="1347212"/>
                  </a:lnTo>
                  <a:lnTo>
                    <a:pt x="8092011" y="1334087"/>
                  </a:lnTo>
                  <a:lnTo>
                    <a:pt x="8130282" y="1313318"/>
                  </a:lnTo>
                  <a:lnTo>
                    <a:pt x="8163623" y="1285811"/>
                  </a:lnTo>
                  <a:lnTo>
                    <a:pt x="8191130" y="1252470"/>
                  </a:lnTo>
                  <a:lnTo>
                    <a:pt x="8211899" y="1214199"/>
                  </a:lnTo>
                  <a:lnTo>
                    <a:pt x="8225024" y="1171904"/>
                  </a:lnTo>
                  <a:lnTo>
                    <a:pt x="8229600" y="1126490"/>
                  </a:lnTo>
                  <a:lnTo>
                    <a:pt x="8229600" y="225298"/>
                  </a:lnTo>
                  <a:lnTo>
                    <a:pt x="8225024" y="179883"/>
                  </a:lnTo>
                  <a:lnTo>
                    <a:pt x="8211899" y="137588"/>
                  </a:lnTo>
                  <a:lnTo>
                    <a:pt x="8191130" y="99317"/>
                  </a:lnTo>
                  <a:lnTo>
                    <a:pt x="8163623" y="65976"/>
                  </a:lnTo>
                  <a:lnTo>
                    <a:pt x="8130282" y="38469"/>
                  </a:lnTo>
                  <a:lnTo>
                    <a:pt x="8092011" y="17700"/>
                  </a:lnTo>
                  <a:lnTo>
                    <a:pt x="8049716" y="4575"/>
                  </a:lnTo>
                  <a:lnTo>
                    <a:pt x="80043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1529" y="3348989"/>
              <a:ext cx="8229600" cy="1351915"/>
            </a:xfrm>
            <a:custGeom>
              <a:avLst/>
              <a:gdLst/>
              <a:ahLst/>
              <a:cxnLst/>
              <a:rect l="l" t="t" r="r" b="b"/>
              <a:pathLst>
                <a:path w="8229600" h="1351914">
                  <a:moveTo>
                    <a:pt x="0" y="225298"/>
                  </a:moveTo>
                  <a:lnTo>
                    <a:pt x="4577" y="179883"/>
                  </a:lnTo>
                  <a:lnTo>
                    <a:pt x="17706" y="137588"/>
                  </a:lnTo>
                  <a:lnTo>
                    <a:pt x="38479" y="99317"/>
                  </a:lnTo>
                  <a:lnTo>
                    <a:pt x="65992" y="65976"/>
                  </a:lnTo>
                  <a:lnTo>
                    <a:pt x="99337" y="38469"/>
                  </a:lnTo>
                  <a:lnTo>
                    <a:pt x="137610" y="17700"/>
                  </a:lnTo>
                  <a:lnTo>
                    <a:pt x="179903" y="4575"/>
                  </a:lnTo>
                  <a:lnTo>
                    <a:pt x="225310" y="0"/>
                  </a:lnTo>
                  <a:lnTo>
                    <a:pt x="8004302" y="0"/>
                  </a:lnTo>
                  <a:lnTo>
                    <a:pt x="8049716" y="4575"/>
                  </a:lnTo>
                  <a:lnTo>
                    <a:pt x="8092011" y="17700"/>
                  </a:lnTo>
                  <a:lnTo>
                    <a:pt x="8130282" y="38469"/>
                  </a:lnTo>
                  <a:lnTo>
                    <a:pt x="8163623" y="65976"/>
                  </a:lnTo>
                  <a:lnTo>
                    <a:pt x="8191130" y="99317"/>
                  </a:lnTo>
                  <a:lnTo>
                    <a:pt x="8211899" y="137588"/>
                  </a:lnTo>
                  <a:lnTo>
                    <a:pt x="8225024" y="179883"/>
                  </a:lnTo>
                  <a:lnTo>
                    <a:pt x="8229600" y="225298"/>
                  </a:lnTo>
                  <a:lnTo>
                    <a:pt x="8229600" y="1126490"/>
                  </a:lnTo>
                  <a:lnTo>
                    <a:pt x="8225024" y="1171904"/>
                  </a:lnTo>
                  <a:lnTo>
                    <a:pt x="8211899" y="1214199"/>
                  </a:lnTo>
                  <a:lnTo>
                    <a:pt x="8191130" y="1252470"/>
                  </a:lnTo>
                  <a:lnTo>
                    <a:pt x="8163623" y="1285811"/>
                  </a:lnTo>
                  <a:lnTo>
                    <a:pt x="8130282" y="1313318"/>
                  </a:lnTo>
                  <a:lnTo>
                    <a:pt x="8092011" y="1334087"/>
                  </a:lnTo>
                  <a:lnTo>
                    <a:pt x="8049716" y="1347212"/>
                  </a:lnTo>
                  <a:lnTo>
                    <a:pt x="8004302" y="1351788"/>
                  </a:lnTo>
                  <a:lnTo>
                    <a:pt x="225310" y="1351788"/>
                  </a:lnTo>
                  <a:lnTo>
                    <a:pt x="179903" y="1347212"/>
                  </a:lnTo>
                  <a:lnTo>
                    <a:pt x="137610" y="1334087"/>
                  </a:lnTo>
                  <a:lnTo>
                    <a:pt x="99337" y="1313318"/>
                  </a:lnTo>
                  <a:lnTo>
                    <a:pt x="65992" y="1285811"/>
                  </a:lnTo>
                  <a:lnTo>
                    <a:pt x="38479" y="1252470"/>
                  </a:lnTo>
                  <a:lnTo>
                    <a:pt x="17706" y="1214199"/>
                  </a:lnTo>
                  <a:lnTo>
                    <a:pt x="4577" y="1171904"/>
                  </a:lnTo>
                  <a:lnTo>
                    <a:pt x="0" y="1126490"/>
                  </a:lnTo>
                  <a:lnTo>
                    <a:pt x="0" y="2252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06132" y="4751768"/>
            <a:ext cx="8240395" cy="1362710"/>
            <a:chOff x="806132" y="4751768"/>
            <a:chExt cx="8240395" cy="1362710"/>
          </a:xfrm>
        </p:grpSpPr>
        <p:sp>
          <p:nvSpPr>
            <p:cNvPr id="14" name="object 14"/>
            <p:cNvSpPr/>
            <p:nvPr/>
          </p:nvSpPr>
          <p:spPr>
            <a:xfrm>
              <a:off x="811529" y="4757165"/>
              <a:ext cx="8229600" cy="1351915"/>
            </a:xfrm>
            <a:custGeom>
              <a:avLst/>
              <a:gdLst/>
              <a:ahLst/>
              <a:cxnLst/>
              <a:rect l="l" t="t" r="r" b="b"/>
              <a:pathLst>
                <a:path w="8229600" h="1351914">
                  <a:moveTo>
                    <a:pt x="8004302" y="0"/>
                  </a:moveTo>
                  <a:lnTo>
                    <a:pt x="225310" y="0"/>
                  </a:lnTo>
                  <a:lnTo>
                    <a:pt x="179903" y="4575"/>
                  </a:lnTo>
                  <a:lnTo>
                    <a:pt x="137610" y="17700"/>
                  </a:lnTo>
                  <a:lnTo>
                    <a:pt x="99337" y="38469"/>
                  </a:lnTo>
                  <a:lnTo>
                    <a:pt x="65992" y="65976"/>
                  </a:lnTo>
                  <a:lnTo>
                    <a:pt x="38479" y="99317"/>
                  </a:lnTo>
                  <a:lnTo>
                    <a:pt x="17706" y="137588"/>
                  </a:lnTo>
                  <a:lnTo>
                    <a:pt x="4577" y="179883"/>
                  </a:lnTo>
                  <a:lnTo>
                    <a:pt x="0" y="225297"/>
                  </a:lnTo>
                  <a:lnTo>
                    <a:pt x="0" y="1126477"/>
                  </a:lnTo>
                  <a:lnTo>
                    <a:pt x="4577" y="1171884"/>
                  </a:lnTo>
                  <a:lnTo>
                    <a:pt x="17706" y="1214177"/>
                  </a:lnTo>
                  <a:lnTo>
                    <a:pt x="38479" y="1252450"/>
                  </a:lnTo>
                  <a:lnTo>
                    <a:pt x="65992" y="1285795"/>
                  </a:lnTo>
                  <a:lnTo>
                    <a:pt x="99337" y="1313308"/>
                  </a:lnTo>
                  <a:lnTo>
                    <a:pt x="137610" y="1334081"/>
                  </a:lnTo>
                  <a:lnTo>
                    <a:pt x="179903" y="1347210"/>
                  </a:lnTo>
                  <a:lnTo>
                    <a:pt x="225310" y="1351787"/>
                  </a:lnTo>
                  <a:lnTo>
                    <a:pt x="8004302" y="1351787"/>
                  </a:lnTo>
                  <a:lnTo>
                    <a:pt x="8049716" y="1347210"/>
                  </a:lnTo>
                  <a:lnTo>
                    <a:pt x="8092011" y="1334081"/>
                  </a:lnTo>
                  <a:lnTo>
                    <a:pt x="8130282" y="1313308"/>
                  </a:lnTo>
                  <a:lnTo>
                    <a:pt x="8163623" y="1285795"/>
                  </a:lnTo>
                  <a:lnTo>
                    <a:pt x="8191130" y="1252450"/>
                  </a:lnTo>
                  <a:lnTo>
                    <a:pt x="8211899" y="1214177"/>
                  </a:lnTo>
                  <a:lnTo>
                    <a:pt x="8225024" y="1171884"/>
                  </a:lnTo>
                  <a:lnTo>
                    <a:pt x="8229600" y="1126477"/>
                  </a:lnTo>
                  <a:lnTo>
                    <a:pt x="8229600" y="225297"/>
                  </a:lnTo>
                  <a:lnTo>
                    <a:pt x="8225024" y="179883"/>
                  </a:lnTo>
                  <a:lnTo>
                    <a:pt x="8211899" y="137588"/>
                  </a:lnTo>
                  <a:lnTo>
                    <a:pt x="8191130" y="99317"/>
                  </a:lnTo>
                  <a:lnTo>
                    <a:pt x="8163623" y="65976"/>
                  </a:lnTo>
                  <a:lnTo>
                    <a:pt x="8130282" y="38469"/>
                  </a:lnTo>
                  <a:lnTo>
                    <a:pt x="8092011" y="17700"/>
                  </a:lnTo>
                  <a:lnTo>
                    <a:pt x="8049716" y="4575"/>
                  </a:lnTo>
                  <a:lnTo>
                    <a:pt x="80043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1529" y="4757165"/>
              <a:ext cx="8229600" cy="1351915"/>
            </a:xfrm>
            <a:custGeom>
              <a:avLst/>
              <a:gdLst/>
              <a:ahLst/>
              <a:cxnLst/>
              <a:rect l="l" t="t" r="r" b="b"/>
              <a:pathLst>
                <a:path w="8229600" h="1351914">
                  <a:moveTo>
                    <a:pt x="0" y="225297"/>
                  </a:moveTo>
                  <a:lnTo>
                    <a:pt x="4577" y="179883"/>
                  </a:lnTo>
                  <a:lnTo>
                    <a:pt x="17706" y="137588"/>
                  </a:lnTo>
                  <a:lnTo>
                    <a:pt x="38479" y="99317"/>
                  </a:lnTo>
                  <a:lnTo>
                    <a:pt x="65992" y="65976"/>
                  </a:lnTo>
                  <a:lnTo>
                    <a:pt x="99337" y="38469"/>
                  </a:lnTo>
                  <a:lnTo>
                    <a:pt x="137610" y="17700"/>
                  </a:lnTo>
                  <a:lnTo>
                    <a:pt x="179903" y="4575"/>
                  </a:lnTo>
                  <a:lnTo>
                    <a:pt x="225310" y="0"/>
                  </a:lnTo>
                  <a:lnTo>
                    <a:pt x="8004302" y="0"/>
                  </a:lnTo>
                  <a:lnTo>
                    <a:pt x="8049716" y="4575"/>
                  </a:lnTo>
                  <a:lnTo>
                    <a:pt x="8092011" y="17700"/>
                  </a:lnTo>
                  <a:lnTo>
                    <a:pt x="8130282" y="38469"/>
                  </a:lnTo>
                  <a:lnTo>
                    <a:pt x="8163623" y="65976"/>
                  </a:lnTo>
                  <a:lnTo>
                    <a:pt x="8191130" y="99317"/>
                  </a:lnTo>
                  <a:lnTo>
                    <a:pt x="8211899" y="137588"/>
                  </a:lnTo>
                  <a:lnTo>
                    <a:pt x="8225024" y="179883"/>
                  </a:lnTo>
                  <a:lnTo>
                    <a:pt x="8229600" y="225297"/>
                  </a:lnTo>
                  <a:lnTo>
                    <a:pt x="8229600" y="1126477"/>
                  </a:lnTo>
                  <a:lnTo>
                    <a:pt x="8225024" y="1171884"/>
                  </a:lnTo>
                  <a:lnTo>
                    <a:pt x="8211899" y="1214177"/>
                  </a:lnTo>
                  <a:lnTo>
                    <a:pt x="8191130" y="1252450"/>
                  </a:lnTo>
                  <a:lnTo>
                    <a:pt x="8163623" y="1285795"/>
                  </a:lnTo>
                  <a:lnTo>
                    <a:pt x="8130282" y="1313308"/>
                  </a:lnTo>
                  <a:lnTo>
                    <a:pt x="8092011" y="1334081"/>
                  </a:lnTo>
                  <a:lnTo>
                    <a:pt x="8049716" y="1347210"/>
                  </a:lnTo>
                  <a:lnTo>
                    <a:pt x="8004302" y="1351787"/>
                  </a:lnTo>
                  <a:lnTo>
                    <a:pt x="225310" y="1351787"/>
                  </a:lnTo>
                  <a:lnTo>
                    <a:pt x="179903" y="1347210"/>
                  </a:lnTo>
                  <a:lnTo>
                    <a:pt x="137610" y="1334081"/>
                  </a:lnTo>
                  <a:lnTo>
                    <a:pt x="99337" y="1313308"/>
                  </a:lnTo>
                  <a:lnTo>
                    <a:pt x="65992" y="1285795"/>
                  </a:lnTo>
                  <a:lnTo>
                    <a:pt x="38479" y="1252450"/>
                  </a:lnTo>
                  <a:lnTo>
                    <a:pt x="17706" y="1214177"/>
                  </a:lnTo>
                  <a:lnTo>
                    <a:pt x="4577" y="1171884"/>
                  </a:lnTo>
                  <a:lnTo>
                    <a:pt x="0" y="1126477"/>
                  </a:lnTo>
                  <a:lnTo>
                    <a:pt x="0" y="22529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40714" y="3702177"/>
            <a:ext cx="7815580" cy="226695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425450">
              <a:lnSpc>
                <a:spcPts val="2080"/>
              </a:lnSpc>
              <a:spcBef>
                <a:spcPts val="440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At birth, the larynx is located high in the neck between the C1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C4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vertebrae,</a:t>
            </a:r>
            <a:r>
              <a:rPr sz="20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allowing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concurrent</a:t>
            </a:r>
            <a:r>
              <a:rPr sz="20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breathing</a:t>
            </a:r>
            <a:r>
              <a:rPr sz="20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or vocalization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deglutition.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By age 2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years, the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larynx descends inferiorly; by age 6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years, it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reaches the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adult position between C4 and C7 vertebrae. This new position provides a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greater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range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phonation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(because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wider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supraglottic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pharynx)</a:t>
            </a:r>
            <a:r>
              <a:rPr sz="20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at the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expense</a:t>
            </a:r>
            <a:r>
              <a:rPr sz="20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 losing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separation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 function,</a:t>
            </a:r>
            <a:r>
              <a:rPr sz="20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i.e.,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deglutition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breathing.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8201" y="914400"/>
            <a:ext cx="10820400" cy="5410200"/>
            <a:chOff x="3709415" y="0"/>
            <a:chExt cx="84829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9415" y="0"/>
              <a:ext cx="8482584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12329" y="5185409"/>
              <a:ext cx="344805" cy="379730"/>
            </a:xfrm>
            <a:custGeom>
              <a:avLst/>
              <a:gdLst/>
              <a:ahLst/>
              <a:cxnLst/>
              <a:rect l="l" t="t" r="r" b="b"/>
              <a:pathLst>
                <a:path w="344804" h="379729">
                  <a:moveTo>
                    <a:pt x="0" y="189737"/>
                  </a:moveTo>
                  <a:lnTo>
                    <a:pt x="6150" y="139303"/>
                  </a:lnTo>
                  <a:lnTo>
                    <a:pt x="23509" y="93979"/>
                  </a:lnTo>
                  <a:lnTo>
                    <a:pt x="50434" y="55578"/>
                  </a:lnTo>
                  <a:lnTo>
                    <a:pt x="85287" y="25907"/>
                  </a:lnTo>
                  <a:lnTo>
                    <a:pt x="126426" y="6778"/>
                  </a:lnTo>
                  <a:lnTo>
                    <a:pt x="172212" y="0"/>
                  </a:lnTo>
                  <a:lnTo>
                    <a:pt x="217997" y="6778"/>
                  </a:lnTo>
                  <a:lnTo>
                    <a:pt x="259136" y="25907"/>
                  </a:lnTo>
                  <a:lnTo>
                    <a:pt x="293989" y="55578"/>
                  </a:lnTo>
                  <a:lnTo>
                    <a:pt x="320914" y="93979"/>
                  </a:lnTo>
                  <a:lnTo>
                    <a:pt x="338273" y="139303"/>
                  </a:lnTo>
                  <a:lnTo>
                    <a:pt x="344424" y="189737"/>
                  </a:lnTo>
                  <a:lnTo>
                    <a:pt x="338273" y="240172"/>
                  </a:lnTo>
                  <a:lnTo>
                    <a:pt x="320914" y="285495"/>
                  </a:lnTo>
                  <a:lnTo>
                    <a:pt x="293989" y="323897"/>
                  </a:lnTo>
                  <a:lnTo>
                    <a:pt x="259136" y="353568"/>
                  </a:lnTo>
                  <a:lnTo>
                    <a:pt x="217997" y="372697"/>
                  </a:lnTo>
                  <a:lnTo>
                    <a:pt x="172212" y="379475"/>
                  </a:lnTo>
                  <a:lnTo>
                    <a:pt x="126426" y="372697"/>
                  </a:lnTo>
                  <a:lnTo>
                    <a:pt x="85287" y="353567"/>
                  </a:lnTo>
                  <a:lnTo>
                    <a:pt x="50434" y="323897"/>
                  </a:lnTo>
                  <a:lnTo>
                    <a:pt x="23509" y="285495"/>
                  </a:lnTo>
                  <a:lnTo>
                    <a:pt x="6150" y="240172"/>
                  </a:lnTo>
                  <a:lnTo>
                    <a:pt x="0" y="189737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7281" y="306704"/>
            <a:ext cx="3594100" cy="711835"/>
            <a:chOff x="414464" y="230060"/>
            <a:chExt cx="3594100" cy="711835"/>
          </a:xfrm>
        </p:grpSpPr>
        <p:sp>
          <p:nvSpPr>
            <p:cNvPr id="3" name="object 3"/>
            <p:cNvSpPr/>
            <p:nvPr/>
          </p:nvSpPr>
          <p:spPr>
            <a:xfrm>
              <a:off x="419861" y="235457"/>
              <a:ext cx="3583304" cy="701040"/>
            </a:xfrm>
            <a:custGeom>
              <a:avLst/>
              <a:gdLst/>
              <a:ahLst/>
              <a:cxnLst/>
              <a:rect l="l" t="t" r="r" b="b"/>
              <a:pathLst>
                <a:path w="3583304" h="701040">
                  <a:moveTo>
                    <a:pt x="3466084" y="0"/>
                  </a:moveTo>
                  <a:lnTo>
                    <a:pt x="116839" y="0"/>
                  </a:lnTo>
                  <a:lnTo>
                    <a:pt x="71360" y="9183"/>
                  </a:lnTo>
                  <a:lnTo>
                    <a:pt x="34221" y="34226"/>
                  </a:lnTo>
                  <a:lnTo>
                    <a:pt x="9181" y="71366"/>
                  </a:lnTo>
                  <a:lnTo>
                    <a:pt x="0" y="116840"/>
                  </a:lnTo>
                  <a:lnTo>
                    <a:pt x="0" y="584200"/>
                  </a:lnTo>
                  <a:lnTo>
                    <a:pt x="9181" y="629673"/>
                  </a:lnTo>
                  <a:lnTo>
                    <a:pt x="34221" y="666813"/>
                  </a:lnTo>
                  <a:lnTo>
                    <a:pt x="71360" y="691856"/>
                  </a:lnTo>
                  <a:lnTo>
                    <a:pt x="116839" y="701040"/>
                  </a:lnTo>
                  <a:lnTo>
                    <a:pt x="3466084" y="701040"/>
                  </a:lnTo>
                  <a:lnTo>
                    <a:pt x="3511557" y="691856"/>
                  </a:lnTo>
                  <a:lnTo>
                    <a:pt x="3548697" y="666813"/>
                  </a:lnTo>
                  <a:lnTo>
                    <a:pt x="3573740" y="629673"/>
                  </a:lnTo>
                  <a:lnTo>
                    <a:pt x="3582924" y="584200"/>
                  </a:lnTo>
                  <a:lnTo>
                    <a:pt x="3582924" y="116840"/>
                  </a:lnTo>
                  <a:lnTo>
                    <a:pt x="3573740" y="71366"/>
                  </a:lnTo>
                  <a:lnTo>
                    <a:pt x="3548697" y="34226"/>
                  </a:lnTo>
                  <a:lnTo>
                    <a:pt x="3511557" y="9183"/>
                  </a:lnTo>
                  <a:lnTo>
                    <a:pt x="34660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9861" y="235457"/>
              <a:ext cx="3583304" cy="701040"/>
            </a:xfrm>
            <a:custGeom>
              <a:avLst/>
              <a:gdLst/>
              <a:ahLst/>
              <a:cxnLst/>
              <a:rect l="l" t="t" r="r" b="b"/>
              <a:pathLst>
                <a:path w="3583304" h="701040">
                  <a:moveTo>
                    <a:pt x="0" y="116840"/>
                  </a:moveTo>
                  <a:lnTo>
                    <a:pt x="9181" y="71366"/>
                  </a:lnTo>
                  <a:lnTo>
                    <a:pt x="34221" y="34226"/>
                  </a:lnTo>
                  <a:lnTo>
                    <a:pt x="71360" y="9183"/>
                  </a:lnTo>
                  <a:lnTo>
                    <a:pt x="116839" y="0"/>
                  </a:lnTo>
                  <a:lnTo>
                    <a:pt x="3466084" y="0"/>
                  </a:lnTo>
                  <a:lnTo>
                    <a:pt x="3511557" y="9183"/>
                  </a:lnTo>
                  <a:lnTo>
                    <a:pt x="3548697" y="34226"/>
                  </a:lnTo>
                  <a:lnTo>
                    <a:pt x="3573740" y="71366"/>
                  </a:lnTo>
                  <a:lnTo>
                    <a:pt x="3582924" y="116840"/>
                  </a:lnTo>
                  <a:lnTo>
                    <a:pt x="3582924" y="584200"/>
                  </a:lnTo>
                  <a:lnTo>
                    <a:pt x="3573740" y="629673"/>
                  </a:lnTo>
                  <a:lnTo>
                    <a:pt x="3548697" y="666813"/>
                  </a:lnTo>
                  <a:lnTo>
                    <a:pt x="3511557" y="691856"/>
                  </a:lnTo>
                  <a:lnTo>
                    <a:pt x="3466084" y="701040"/>
                  </a:lnTo>
                  <a:lnTo>
                    <a:pt x="116839" y="701040"/>
                  </a:lnTo>
                  <a:lnTo>
                    <a:pt x="71360" y="691856"/>
                  </a:lnTo>
                  <a:lnTo>
                    <a:pt x="34221" y="666813"/>
                  </a:lnTo>
                  <a:lnTo>
                    <a:pt x="9181" y="629673"/>
                  </a:lnTo>
                  <a:lnTo>
                    <a:pt x="0" y="584200"/>
                  </a:lnTo>
                  <a:lnTo>
                    <a:pt x="0" y="11684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29662" y="421321"/>
            <a:ext cx="30600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chemeClr val="bg1"/>
                </a:solidFill>
              </a:rPr>
              <a:t>Arytenoid</a:t>
            </a:r>
            <a:r>
              <a:rPr sz="3000" spc="-25" dirty="0">
                <a:solidFill>
                  <a:schemeClr val="bg1"/>
                </a:solidFill>
              </a:rPr>
              <a:t> </a:t>
            </a:r>
            <a:r>
              <a:rPr sz="3000" spc="-5" dirty="0">
                <a:solidFill>
                  <a:schemeClr val="bg1"/>
                </a:solidFill>
              </a:rPr>
              <a:t>Cartilage</a:t>
            </a:r>
            <a:endParaRPr sz="30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23964" y="1373060"/>
            <a:ext cx="4811395" cy="1213485"/>
            <a:chOff x="223964" y="1373060"/>
            <a:chExt cx="4811395" cy="1213485"/>
          </a:xfrm>
        </p:grpSpPr>
        <p:sp>
          <p:nvSpPr>
            <p:cNvPr id="7" name="object 7"/>
            <p:cNvSpPr/>
            <p:nvPr/>
          </p:nvSpPr>
          <p:spPr>
            <a:xfrm>
              <a:off x="229362" y="1378457"/>
              <a:ext cx="4800600" cy="1202690"/>
            </a:xfrm>
            <a:custGeom>
              <a:avLst/>
              <a:gdLst/>
              <a:ahLst/>
              <a:cxnLst/>
              <a:rect l="l" t="t" r="r" b="b"/>
              <a:pathLst>
                <a:path w="4800600" h="1202689">
                  <a:moveTo>
                    <a:pt x="4600194" y="0"/>
                  </a:moveTo>
                  <a:lnTo>
                    <a:pt x="200406" y="0"/>
                  </a:lnTo>
                  <a:lnTo>
                    <a:pt x="154454" y="5296"/>
                  </a:lnTo>
                  <a:lnTo>
                    <a:pt x="112272" y="20380"/>
                  </a:lnTo>
                  <a:lnTo>
                    <a:pt x="75062" y="44047"/>
                  </a:lnTo>
                  <a:lnTo>
                    <a:pt x="44027" y="75089"/>
                  </a:lnTo>
                  <a:lnTo>
                    <a:pt x="20369" y="112300"/>
                  </a:lnTo>
                  <a:lnTo>
                    <a:pt x="5292" y="154474"/>
                  </a:lnTo>
                  <a:lnTo>
                    <a:pt x="0" y="200405"/>
                  </a:lnTo>
                  <a:lnTo>
                    <a:pt x="0" y="1002029"/>
                  </a:lnTo>
                  <a:lnTo>
                    <a:pt x="5292" y="1047961"/>
                  </a:lnTo>
                  <a:lnTo>
                    <a:pt x="20369" y="1090135"/>
                  </a:lnTo>
                  <a:lnTo>
                    <a:pt x="44027" y="1127346"/>
                  </a:lnTo>
                  <a:lnTo>
                    <a:pt x="75062" y="1158388"/>
                  </a:lnTo>
                  <a:lnTo>
                    <a:pt x="112272" y="1182055"/>
                  </a:lnTo>
                  <a:lnTo>
                    <a:pt x="154454" y="1197139"/>
                  </a:lnTo>
                  <a:lnTo>
                    <a:pt x="200406" y="1202436"/>
                  </a:lnTo>
                  <a:lnTo>
                    <a:pt x="4600194" y="1202436"/>
                  </a:lnTo>
                  <a:lnTo>
                    <a:pt x="4646125" y="1197139"/>
                  </a:lnTo>
                  <a:lnTo>
                    <a:pt x="4688299" y="1182055"/>
                  </a:lnTo>
                  <a:lnTo>
                    <a:pt x="4725510" y="1158388"/>
                  </a:lnTo>
                  <a:lnTo>
                    <a:pt x="4756552" y="1127346"/>
                  </a:lnTo>
                  <a:lnTo>
                    <a:pt x="4780219" y="1090135"/>
                  </a:lnTo>
                  <a:lnTo>
                    <a:pt x="4795303" y="1047961"/>
                  </a:lnTo>
                  <a:lnTo>
                    <a:pt x="4800600" y="1002029"/>
                  </a:lnTo>
                  <a:lnTo>
                    <a:pt x="4800600" y="200405"/>
                  </a:lnTo>
                  <a:lnTo>
                    <a:pt x="4795303" y="154474"/>
                  </a:lnTo>
                  <a:lnTo>
                    <a:pt x="4780219" y="112300"/>
                  </a:lnTo>
                  <a:lnTo>
                    <a:pt x="4756552" y="75089"/>
                  </a:lnTo>
                  <a:lnTo>
                    <a:pt x="4725510" y="44047"/>
                  </a:lnTo>
                  <a:lnTo>
                    <a:pt x="4688299" y="20380"/>
                  </a:lnTo>
                  <a:lnTo>
                    <a:pt x="4646125" y="5296"/>
                  </a:lnTo>
                  <a:lnTo>
                    <a:pt x="460019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9362" y="1378457"/>
              <a:ext cx="4800600" cy="1202690"/>
            </a:xfrm>
            <a:custGeom>
              <a:avLst/>
              <a:gdLst/>
              <a:ahLst/>
              <a:cxnLst/>
              <a:rect l="l" t="t" r="r" b="b"/>
              <a:pathLst>
                <a:path w="4800600" h="1202689">
                  <a:moveTo>
                    <a:pt x="0" y="200405"/>
                  </a:moveTo>
                  <a:lnTo>
                    <a:pt x="5292" y="154474"/>
                  </a:lnTo>
                  <a:lnTo>
                    <a:pt x="20369" y="112300"/>
                  </a:lnTo>
                  <a:lnTo>
                    <a:pt x="44027" y="75089"/>
                  </a:lnTo>
                  <a:lnTo>
                    <a:pt x="75062" y="44047"/>
                  </a:lnTo>
                  <a:lnTo>
                    <a:pt x="112272" y="20380"/>
                  </a:lnTo>
                  <a:lnTo>
                    <a:pt x="154454" y="5296"/>
                  </a:lnTo>
                  <a:lnTo>
                    <a:pt x="200406" y="0"/>
                  </a:lnTo>
                  <a:lnTo>
                    <a:pt x="4600194" y="0"/>
                  </a:lnTo>
                  <a:lnTo>
                    <a:pt x="4646125" y="5296"/>
                  </a:lnTo>
                  <a:lnTo>
                    <a:pt x="4688299" y="20380"/>
                  </a:lnTo>
                  <a:lnTo>
                    <a:pt x="4725510" y="44047"/>
                  </a:lnTo>
                  <a:lnTo>
                    <a:pt x="4756552" y="75089"/>
                  </a:lnTo>
                  <a:lnTo>
                    <a:pt x="4780219" y="112300"/>
                  </a:lnTo>
                  <a:lnTo>
                    <a:pt x="4795303" y="154474"/>
                  </a:lnTo>
                  <a:lnTo>
                    <a:pt x="4800600" y="200405"/>
                  </a:lnTo>
                  <a:lnTo>
                    <a:pt x="4800600" y="1002029"/>
                  </a:lnTo>
                  <a:lnTo>
                    <a:pt x="4795303" y="1047961"/>
                  </a:lnTo>
                  <a:lnTo>
                    <a:pt x="4780219" y="1090135"/>
                  </a:lnTo>
                  <a:lnTo>
                    <a:pt x="4756552" y="1127346"/>
                  </a:lnTo>
                  <a:lnTo>
                    <a:pt x="4725510" y="1158388"/>
                  </a:lnTo>
                  <a:lnTo>
                    <a:pt x="4688299" y="1182055"/>
                  </a:lnTo>
                  <a:lnTo>
                    <a:pt x="4646125" y="1197139"/>
                  </a:lnTo>
                  <a:lnTo>
                    <a:pt x="4600194" y="1202436"/>
                  </a:lnTo>
                  <a:lnTo>
                    <a:pt x="200406" y="1202436"/>
                  </a:lnTo>
                  <a:lnTo>
                    <a:pt x="154454" y="1197139"/>
                  </a:lnTo>
                  <a:lnTo>
                    <a:pt x="112272" y="1182055"/>
                  </a:lnTo>
                  <a:lnTo>
                    <a:pt x="75062" y="1158388"/>
                  </a:lnTo>
                  <a:lnTo>
                    <a:pt x="44027" y="1127346"/>
                  </a:lnTo>
                  <a:lnTo>
                    <a:pt x="20369" y="1090135"/>
                  </a:lnTo>
                  <a:lnTo>
                    <a:pt x="5292" y="1047961"/>
                  </a:lnTo>
                  <a:lnTo>
                    <a:pt x="0" y="1002029"/>
                  </a:lnTo>
                  <a:lnTo>
                    <a:pt x="0" y="20040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2204" y="1761489"/>
            <a:ext cx="433387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Paired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 cartilages,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pyramidal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 shape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3964" y="2641028"/>
            <a:ext cx="4811395" cy="1213485"/>
            <a:chOff x="223964" y="2641028"/>
            <a:chExt cx="4811395" cy="1213485"/>
          </a:xfrm>
        </p:grpSpPr>
        <p:sp>
          <p:nvSpPr>
            <p:cNvPr id="11" name="object 11"/>
            <p:cNvSpPr/>
            <p:nvPr/>
          </p:nvSpPr>
          <p:spPr>
            <a:xfrm>
              <a:off x="229362" y="2646426"/>
              <a:ext cx="4800600" cy="1202690"/>
            </a:xfrm>
            <a:custGeom>
              <a:avLst/>
              <a:gdLst/>
              <a:ahLst/>
              <a:cxnLst/>
              <a:rect l="l" t="t" r="r" b="b"/>
              <a:pathLst>
                <a:path w="4800600" h="1202689">
                  <a:moveTo>
                    <a:pt x="4600194" y="0"/>
                  </a:moveTo>
                  <a:lnTo>
                    <a:pt x="200406" y="0"/>
                  </a:lnTo>
                  <a:lnTo>
                    <a:pt x="154454" y="5296"/>
                  </a:lnTo>
                  <a:lnTo>
                    <a:pt x="112272" y="20380"/>
                  </a:lnTo>
                  <a:lnTo>
                    <a:pt x="75062" y="44047"/>
                  </a:lnTo>
                  <a:lnTo>
                    <a:pt x="44027" y="75089"/>
                  </a:lnTo>
                  <a:lnTo>
                    <a:pt x="20369" y="112300"/>
                  </a:lnTo>
                  <a:lnTo>
                    <a:pt x="5292" y="154474"/>
                  </a:lnTo>
                  <a:lnTo>
                    <a:pt x="0" y="200406"/>
                  </a:lnTo>
                  <a:lnTo>
                    <a:pt x="0" y="1002030"/>
                  </a:lnTo>
                  <a:lnTo>
                    <a:pt x="5292" y="1047961"/>
                  </a:lnTo>
                  <a:lnTo>
                    <a:pt x="20369" y="1090135"/>
                  </a:lnTo>
                  <a:lnTo>
                    <a:pt x="44027" y="1127346"/>
                  </a:lnTo>
                  <a:lnTo>
                    <a:pt x="75062" y="1158388"/>
                  </a:lnTo>
                  <a:lnTo>
                    <a:pt x="112272" y="1182055"/>
                  </a:lnTo>
                  <a:lnTo>
                    <a:pt x="154454" y="1197139"/>
                  </a:lnTo>
                  <a:lnTo>
                    <a:pt x="200406" y="1202436"/>
                  </a:lnTo>
                  <a:lnTo>
                    <a:pt x="4600194" y="1202436"/>
                  </a:lnTo>
                  <a:lnTo>
                    <a:pt x="4646125" y="1197139"/>
                  </a:lnTo>
                  <a:lnTo>
                    <a:pt x="4688299" y="1182055"/>
                  </a:lnTo>
                  <a:lnTo>
                    <a:pt x="4725510" y="1158388"/>
                  </a:lnTo>
                  <a:lnTo>
                    <a:pt x="4756552" y="1127346"/>
                  </a:lnTo>
                  <a:lnTo>
                    <a:pt x="4780219" y="1090135"/>
                  </a:lnTo>
                  <a:lnTo>
                    <a:pt x="4795303" y="1047961"/>
                  </a:lnTo>
                  <a:lnTo>
                    <a:pt x="4800600" y="1002030"/>
                  </a:lnTo>
                  <a:lnTo>
                    <a:pt x="4800600" y="200406"/>
                  </a:lnTo>
                  <a:lnTo>
                    <a:pt x="4795303" y="154474"/>
                  </a:lnTo>
                  <a:lnTo>
                    <a:pt x="4780219" y="112300"/>
                  </a:lnTo>
                  <a:lnTo>
                    <a:pt x="4756552" y="75089"/>
                  </a:lnTo>
                  <a:lnTo>
                    <a:pt x="4725510" y="44047"/>
                  </a:lnTo>
                  <a:lnTo>
                    <a:pt x="4688299" y="20380"/>
                  </a:lnTo>
                  <a:lnTo>
                    <a:pt x="4646125" y="5296"/>
                  </a:lnTo>
                  <a:lnTo>
                    <a:pt x="460019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9362" y="2646426"/>
              <a:ext cx="4800600" cy="1202690"/>
            </a:xfrm>
            <a:custGeom>
              <a:avLst/>
              <a:gdLst/>
              <a:ahLst/>
              <a:cxnLst/>
              <a:rect l="l" t="t" r="r" b="b"/>
              <a:pathLst>
                <a:path w="4800600" h="1202689">
                  <a:moveTo>
                    <a:pt x="0" y="200406"/>
                  </a:moveTo>
                  <a:lnTo>
                    <a:pt x="5292" y="154474"/>
                  </a:lnTo>
                  <a:lnTo>
                    <a:pt x="20369" y="112300"/>
                  </a:lnTo>
                  <a:lnTo>
                    <a:pt x="44027" y="75089"/>
                  </a:lnTo>
                  <a:lnTo>
                    <a:pt x="75062" y="44047"/>
                  </a:lnTo>
                  <a:lnTo>
                    <a:pt x="112272" y="20380"/>
                  </a:lnTo>
                  <a:lnTo>
                    <a:pt x="154454" y="5296"/>
                  </a:lnTo>
                  <a:lnTo>
                    <a:pt x="200406" y="0"/>
                  </a:lnTo>
                  <a:lnTo>
                    <a:pt x="4600194" y="0"/>
                  </a:lnTo>
                  <a:lnTo>
                    <a:pt x="4646125" y="5296"/>
                  </a:lnTo>
                  <a:lnTo>
                    <a:pt x="4688299" y="20380"/>
                  </a:lnTo>
                  <a:lnTo>
                    <a:pt x="4725510" y="44047"/>
                  </a:lnTo>
                  <a:lnTo>
                    <a:pt x="4756552" y="75089"/>
                  </a:lnTo>
                  <a:lnTo>
                    <a:pt x="4780219" y="112300"/>
                  </a:lnTo>
                  <a:lnTo>
                    <a:pt x="4795303" y="154474"/>
                  </a:lnTo>
                  <a:lnTo>
                    <a:pt x="4800600" y="200406"/>
                  </a:lnTo>
                  <a:lnTo>
                    <a:pt x="4800600" y="1002030"/>
                  </a:lnTo>
                  <a:lnTo>
                    <a:pt x="4795303" y="1047961"/>
                  </a:lnTo>
                  <a:lnTo>
                    <a:pt x="4780219" y="1090135"/>
                  </a:lnTo>
                  <a:lnTo>
                    <a:pt x="4756552" y="1127346"/>
                  </a:lnTo>
                  <a:lnTo>
                    <a:pt x="4725510" y="1158388"/>
                  </a:lnTo>
                  <a:lnTo>
                    <a:pt x="4688299" y="1182055"/>
                  </a:lnTo>
                  <a:lnTo>
                    <a:pt x="4646125" y="1197139"/>
                  </a:lnTo>
                  <a:lnTo>
                    <a:pt x="4600194" y="1202436"/>
                  </a:lnTo>
                  <a:lnTo>
                    <a:pt x="200406" y="1202436"/>
                  </a:lnTo>
                  <a:lnTo>
                    <a:pt x="154454" y="1197139"/>
                  </a:lnTo>
                  <a:lnTo>
                    <a:pt x="112272" y="1182055"/>
                  </a:lnTo>
                  <a:lnTo>
                    <a:pt x="75062" y="1158388"/>
                  </a:lnTo>
                  <a:lnTo>
                    <a:pt x="44027" y="1127346"/>
                  </a:lnTo>
                  <a:lnTo>
                    <a:pt x="20369" y="1090135"/>
                  </a:lnTo>
                  <a:lnTo>
                    <a:pt x="5292" y="1047961"/>
                  </a:lnTo>
                  <a:lnTo>
                    <a:pt x="0" y="1002030"/>
                  </a:lnTo>
                  <a:lnTo>
                    <a:pt x="0" y="20040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23964" y="3910520"/>
            <a:ext cx="4811395" cy="1213485"/>
            <a:chOff x="223964" y="3910520"/>
            <a:chExt cx="4811395" cy="1213485"/>
          </a:xfrm>
        </p:grpSpPr>
        <p:sp>
          <p:nvSpPr>
            <p:cNvPr id="14" name="object 14"/>
            <p:cNvSpPr/>
            <p:nvPr/>
          </p:nvSpPr>
          <p:spPr>
            <a:xfrm>
              <a:off x="229362" y="3915918"/>
              <a:ext cx="4800600" cy="1202690"/>
            </a:xfrm>
            <a:custGeom>
              <a:avLst/>
              <a:gdLst/>
              <a:ahLst/>
              <a:cxnLst/>
              <a:rect l="l" t="t" r="r" b="b"/>
              <a:pathLst>
                <a:path w="4800600" h="1202689">
                  <a:moveTo>
                    <a:pt x="4600194" y="0"/>
                  </a:moveTo>
                  <a:lnTo>
                    <a:pt x="200406" y="0"/>
                  </a:lnTo>
                  <a:lnTo>
                    <a:pt x="154454" y="5289"/>
                  </a:lnTo>
                  <a:lnTo>
                    <a:pt x="112272" y="20358"/>
                  </a:lnTo>
                  <a:lnTo>
                    <a:pt x="75062" y="44007"/>
                  </a:lnTo>
                  <a:lnTo>
                    <a:pt x="44027" y="75035"/>
                  </a:lnTo>
                  <a:lnTo>
                    <a:pt x="20369" y="112245"/>
                  </a:lnTo>
                  <a:lnTo>
                    <a:pt x="5292" y="154434"/>
                  </a:lnTo>
                  <a:lnTo>
                    <a:pt x="0" y="200405"/>
                  </a:lnTo>
                  <a:lnTo>
                    <a:pt x="0" y="1002029"/>
                  </a:lnTo>
                  <a:lnTo>
                    <a:pt x="5292" y="1047961"/>
                  </a:lnTo>
                  <a:lnTo>
                    <a:pt x="20369" y="1090135"/>
                  </a:lnTo>
                  <a:lnTo>
                    <a:pt x="44027" y="1127346"/>
                  </a:lnTo>
                  <a:lnTo>
                    <a:pt x="75062" y="1158388"/>
                  </a:lnTo>
                  <a:lnTo>
                    <a:pt x="112272" y="1182055"/>
                  </a:lnTo>
                  <a:lnTo>
                    <a:pt x="154454" y="1197139"/>
                  </a:lnTo>
                  <a:lnTo>
                    <a:pt x="200406" y="1202435"/>
                  </a:lnTo>
                  <a:lnTo>
                    <a:pt x="4600194" y="1202435"/>
                  </a:lnTo>
                  <a:lnTo>
                    <a:pt x="4646125" y="1197139"/>
                  </a:lnTo>
                  <a:lnTo>
                    <a:pt x="4688299" y="1182055"/>
                  </a:lnTo>
                  <a:lnTo>
                    <a:pt x="4725510" y="1158388"/>
                  </a:lnTo>
                  <a:lnTo>
                    <a:pt x="4756552" y="1127346"/>
                  </a:lnTo>
                  <a:lnTo>
                    <a:pt x="4780219" y="1090135"/>
                  </a:lnTo>
                  <a:lnTo>
                    <a:pt x="4795303" y="1047961"/>
                  </a:lnTo>
                  <a:lnTo>
                    <a:pt x="4800600" y="1002029"/>
                  </a:lnTo>
                  <a:lnTo>
                    <a:pt x="4800600" y="200405"/>
                  </a:lnTo>
                  <a:lnTo>
                    <a:pt x="4795303" y="154434"/>
                  </a:lnTo>
                  <a:lnTo>
                    <a:pt x="4780219" y="112245"/>
                  </a:lnTo>
                  <a:lnTo>
                    <a:pt x="4756552" y="75035"/>
                  </a:lnTo>
                  <a:lnTo>
                    <a:pt x="4725510" y="44007"/>
                  </a:lnTo>
                  <a:lnTo>
                    <a:pt x="4688299" y="20358"/>
                  </a:lnTo>
                  <a:lnTo>
                    <a:pt x="4646125" y="5289"/>
                  </a:lnTo>
                  <a:lnTo>
                    <a:pt x="460019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9362" y="3915918"/>
              <a:ext cx="4800600" cy="1202690"/>
            </a:xfrm>
            <a:custGeom>
              <a:avLst/>
              <a:gdLst/>
              <a:ahLst/>
              <a:cxnLst/>
              <a:rect l="l" t="t" r="r" b="b"/>
              <a:pathLst>
                <a:path w="4800600" h="1202689">
                  <a:moveTo>
                    <a:pt x="0" y="200405"/>
                  </a:moveTo>
                  <a:lnTo>
                    <a:pt x="5292" y="154434"/>
                  </a:lnTo>
                  <a:lnTo>
                    <a:pt x="20369" y="112245"/>
                  </a:lnTo>
                  <a:lnTo>
                    <a:pt x="44027" y="75035"/>
                  </a:lnTo>
                  <a:lnTo>
                    <a:pt x="75062" y="44007"/>
                  </a:lnTo>
                  <a:lnTo>
                    <a:pt x="112272" y="20358"/>
                  </a:lnTo>
                  <a:lnTo>
                    <a:pt x="154454" y="5289"/>
                  </a:lnTo>
                  <a:lnTo>
                    <a:pt x="200406" y="0"/>
                  </a:lnTo>
                  <a:lnTo>
                    <a:pt x="4600194" y="0"/>
                  </a:lnTo>
                  <a:lnTo>
                    <a:pt x="4646125" y="5289"/>
                  </a:lnTo>
                  <a:lnTo>
                    <a:pt x="4688299" y="20358"/>
                  </a:lnTo>
                  <a:lnTo>
                    <a:pt x="4725510" y="44007"/>
                  </a:lnTo>
                  <a:lnTo>
                    <a:pt x="4756552" y="75035"/>
                  </a:lnTo>
                  <a:lnTo>
                    <a:pt x="4780219" y="112245"/>
                  </a:lnTo>
                  <a:lnTo>
                    <a:pt x="4795303" y="154434"/>
                  </a:lnTo>
                  <a:lnTo>
                    <a:pt x="4800600" y="200405"/>
                  </a:lnTo>
                  <a:lnTo>
                    <a:pt x="4800600" y="1002029"/>
                  </a:lnTo>
                  <a:lnTo>
                    <a:pt x="4795303" y="1047961"/>
                  </a:lnTo>
                  <a:lnTo>
                    <a:pt x="4780219" y="1090135"/>
                  </a:lnTo>
                  <a:lnTo>
                    <a:pt x="4756552" y="1127346"/>
                  </a:lnTo>
                  <a:lnTo>
                    <a:pt x="4725510" y="1158388"/>
                  </a:lnTo>
                  <a:lnTo>
                    <a:pt x="4688299" y="1182055"/>
                  </a:lnTo>
                  <a:lnTo>
                    <a:pt x="4646125" y="1197139"/>
                  </a:lnTo>
                  <a:lnTo>
                    <a:pt x="4600194" y="1202435"/>
                  </a:lnTo>
                  <a:lnTo>
                    <a:pt x="200406" y="1202435"/>
                  </a:lnTo>
                  <a:lnTo>
                    <a:pt x="154454" y="1197139"/>
                  </a:lnTo>
                  <a:lnTo>
                    <a:pt x="112272" y="1182055"/>
                  </a:lnTo>
                  <a:lnTo>
                    <a:pt x="75062" y="1158388"/>
                  </a:lnTo>
                  <a:lnTo>
                    <a:pt x="44027" y="1127346"/>
                  </a:lnTo>
                  <a:lnTo>
                    <a:pt x="20369" y="1090135"/>
                  </a:lnTo>
                  <a:lnTo>
                    <a:pt x="5292" y="1047961"/>
                  </a:lnTo>
                  <a:lnTo>
                    <a:pt x="0" y="1002029"/>
                  </a:lnTo>
                  <a:lnTo>
                    <a:pt x="0" y="20040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23964" y="5178488"/>
            <a:ext cx="4811395" cy="1213485"/>
            <a:chOff x="223964" y="5178488"/>
            <a:chExt cx="4811395" cy="1213485"/>
          </a:xfrm>
        </p:grpSpPr>
        <p:sp>
          <p:nvSpPr>
            <p:cNvPr id="17" name="object 17"/>
            <p:cNvSpPr/>
            <p:nvPr/>
          </p:nvSpPr>
          <p:spPr>
            <a:xfrm>
              <a:off x="229362" y="5183886"/>
              <a:ext cx="4800600" cy="1202690"/>
            </a:xfrm>
            <a:custGeom>
              <a:avLst/>
              <a:gdLst/>
              <a:ahLst/>
              <a:cxnLst/>
              <a:rect l="l" t="t" r="r" b="b"/>
              <a:pathLst>
                <a:path w="4800600" h="1202689">
                  <a:moveTo>
                    <a:pt x="4600194" y="0"/>
                  </a:moveTo>
                  <a:lnTo>
                    <a:pt x="200406" y="0"/>
                  </a:lnTo>
                  <a:lnTo>
                    <a:pt x="154454" y="5289"/>
                  </a:lnTo>
                  <a:lnTo>
                    <a:pt x="112272" y="20358"/>
                  </a:lnTo>
                  <a:lnTo>
                    <a:pt x="75062" y="44007"/>
                  </a:lnTo>
                  <a:lnTo>
                    <a:pt x="44027" y="75035"/>
                  </a:lnTo>
                  <a:lnTo>
                    <a:pt x="20369" y="112245"/>
                  </a:lnTo>
                  <a:lnTo>
                    <a:pt x="5292" y="154434"/>
                  </a:lnTo>
                  <a:lnTo>
                    <a:pt x="0" y="200405"/>
                  </a:lnTo>
                  <a:lnTo>
                    <a:pt x="0" y="1002029"/>
                  </a:lnTo>
                  <a:lnTo>
                    <a:pt x="5292" y="1047981"/>
                  </a:lnTo>
                  <a:lnTo>
                    <a:pt x="20369" y="1090163"/>
                  </a:lnTo>
                  <a:lnTo>
                    <a:pt x="44027" y="1127373"/>
                  </a:lnTo>
                  <a:lnTo>
                    <a:pt x="75062" y="1158408"/>
                  </a:lnTo>
                  <a:lnTo>
                    <a:pt x="112272" y="1182066"/>
                  </a:lnTo>
                  <a:lnTo>
                    <a:pt x="154454" y="1197143"/>
                  </a:lnTo>
                  <a:lnTo>
                    <a:pt x="200406" y="1202436"/>
                  </a:lnTo>
                  <a:lnTo>
                    <a:pt x="4600194" y="1202436"/>
                  </a:lnTo>
                  <a:lnTo>
                    <a:pt x="4646125" y="1197143"/>
                  </a:lnTo>
                  <a:lnTo>
                    <a:pt x="4688299" y="1182066"/>
                  </a:lnTo>
                  <a:lnTo>
                    <a:pt x="4725510" y="1158408"/>
                  </a:lnTo>
                  <a:lnTo>
                    <a:pt x="4756552" y="1127373"/>
                  </a:lnTo>
                  <a:lnTo>
                    <a:pt x="4780219" y="1090163"/>
                  </a:lnTo>
                  <a:lnTo>
                    <a:pt x="4795303" y="1047981"/>
                  </a:lnTo>
                  <a:lnTo>
                    <a:pt x="4800600" y="1002029"/>
                  </a:lnTo>
                  <a:lnTo>
                    <a:pt x="4800600" y="200405"/>
                  </a:lnTo>
                  <a:lnTo>
                    <a:pt x="4795303" y="154434"/>
                  </a:lnTo>
                  <a:lnTo>
                    <a:pt x="4780219" y="112245"/>
                  </a:lnTo>
                  <a:lnTo>
                    <a:pt x="4756552" y="75035"/>
                  </a:lnTo>
                  <a:lnTo>
                    <a:pt x="4725510" y="44007"/>
                  </a:lnTo>
                  <a:lnTo>
                    <a:pt x="4688299" y="20358"/>
                  </a:lnTo>
                  <a:lnTo>
                    <a:pt x="4646125" y="5289"/>
                  </a:lnTo>
                  <a:lnTo>
                    <a:pt x="460019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9362" y="5183886"/>
              <a:ext cx="4800600" cy="1202690"/>
            </a:xfrm>
            <a:custGeom>
              <a:avLst/>
              <a:gdLst/>
              <a:ahLst/>
              <a:cxnLst/>
              <a:rect l="l" t="t" r="r" b="b"/>
              <a:pathLst>
                <a:path w="4800600" h="1202689">
                  <a:moveTo>
                    <a:pt x="0" y="200405"/>
                  </a:moveTo>
                  <a:lnTo>
                    <a:pt x="5292" y="154434"/>
                  </a:lnTo>
                  <a:lnTo>
                    <a:pt x="20369" y="112245"/>
                  </a:lnTo>
                  <a:lnTo>
                    <a:pt x="44027" y="75035"/>
                  </a:lnTo>
                  <a:lnTo>
                    <a:pt x="75062" y="44007"/>
                  </a:lnTo>
                  <a:lnTo>
                    <a:pt x="112272" y="20358"/>
                  </a:lnTo>
                  <a:lnTo>
                    <a:pt x="154454" y="5289"/>
                  </a:lnTo>
                  <a:lnTo>
                    <a:pt x="200406" y="0"/>
                  </a:lnTo>
                  <a:lnTo>
                    <a:pt x="4600194" y="0"/>
                  </a:lnTo>
                  <a:lnTo>
                    <a:pt x="4646125" y="5289"/>
                  </a:lnTo>
                  <a:lnTo>
                    <a:pt x="4688299" y="20358"/>
                  </a:lnTo>
                  <a:lnTo>
                    <a:pt x="4725510" y="44007"/>
                  </a:lnTo>
                  <a:lnTo>
                    <a:pt x="4756552" y="75035"/>
                  </a:lnTo>
                  <a:lnTo>
                    <a:pt x="4780219" y="112245"/>
                  </a:lnTo>
                  <a:lnTo>
                    <a:pt x="4795303" y="154434"/>
                  </a:lnTo>
                  <a:lnTo>
                    <a:pt x="4800600" y="200405"/>
                  </a:lnTo>
                  <a:lnTo>
                    <a:pt x="4800600" y="1002029"/>
                  </a:lnTo>
                  <a:lnTo>
                    <a:pt x="4795303" y="1047981"/>
                  </a:lnTo>
                  <a:lnTo>
                    <a:pt x="4780219" y="1090163"/>
                  </a:lnTo>
                  <a:lnTo>
                    <a:pt x="4756552" y="1127373"/>
                  </a:lnTo>
                  <a:lnTo>
                    <a:pt x="4725510" y="1158408"/>
                  </a:lnTo>
                  <a:lnTo>
                    <a:pt x="4688299" y="1182066"/>
                  </a:lnTo>
                  <a:lnTo>
                    <a:pt x="4646125" y="1197143"/>
                  </a:lnTo>
                  <a:lnTo>
                    <a:pt x="4600194" y="1202436"/>
                  </a:lnTo>
                  <a:lnTo>
                    <a:pt x="200406" y="1202436"/>
                  </a:lnTo>
                  <a:lnTo>
                    <a:pt x="154454" y="1197143"/>
                  </a:lnTo>
                  <a:lnTo>
                    <a:pt x="112272" y="1182066"/>
                  </a:lnTo>
                  <a:lnTo>
                    <a:pt x="75062" y="1158408"/>
                  </a:lnTo>
                  <a:lnTo>
                    <a:pt x="44027" y="1127373"/>
                  </a:lnTo>
                  <a:lnTo>
                    <a:pt x="20369" y="1090163"/>
                  </a:lnTo>
                  <a:lnTo>
                    <a:pt x="5292" y="1047981"/>
                  </a:lnTo>
                  <a:lnTo>
                    <a:pt x="0" y="1002029"/>
                  </a:lnTo>
                  <a:lnTo>
                    <a:pt x="0" y="20040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62204" y="3030727"/>
            <a:ext cx="4236085" cy="3218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Base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articulated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 with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 cricoid</a:t>
            </a: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50">
              <a:latin typeface="Times New Roman"/>
              <a:cs typeface="Times New Roman"/>
            </a:endParaRPr>
          </a:p>
          <a:p>
            <a:pPr marL="12700" algn="just">
              <a:lnSpc>
                <a:spcPts val="2570"/>
              </a:lnSpc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23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Lateral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cricoarytenoid</a:t>
            </a:r>
            <a:endParaRPr sz="2300">
              <a:latin typeface="Times New Roman"/>
              <a:cs typeface="Times New Roman"/>
            </a:endParaRPr>
          </a:p>
          <a:p>
            <a:pPr marL="12700" algn="just">
              <a:lnSpc>
                <a:spcPts val="2570"/>
              </a:lnSpc>
            </a:pP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 attach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 on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 muscular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process</a:t>
            </a: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 marR="78740" algn="just">
              <a:lnSpc>
                <a:spcPct val="86300"/>
              </a:lnSpc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Anterior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angle elongated into vocal </a:t>
            </a:r>
            <a:r>
              <a:rPr sz="2300" spc="-5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process which receives insertion of </a:t>
            </a:r>
            <a:r>
              <a:rPr sz="2300" spc="-5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vocal</a:t>
            </a:r>
            <a:r>
              <a:rPr sz="23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ligament</a:t>
            </a:r>
            <a:endParaRPr sz="23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6947" y="0"/>
            <a:ext cx="3845052" cy="685494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0" y="150495"/>
            <a:ext cx="4422775" cy="992505"/>
            <a:chOff x="647636" y="1460"/>
            <a:chExt cx="4422775" cy="992505"/>
          </a:xfrm>
        </p:grpSpPr>
        <p:sp>
          <p:nvSpPr>
            <p:cNvPr id="3" name="object 3"/>
            <p:cNvSpPr/>
            <p:nvPr/>
          </p:nvSpPr>
          <p:spPr>
            <a:xfrm>
              <a:off x="653033" y="6858"/>
              <a:ext cx="4411980" cy="981710"/>
            </a:xfrm>
            <a:custGeom>
              <a:avLst/>
              <a:gdLst/>
              <a:ahLst/>
              <a:cxnLst/>
              <a:rect l="l" t="t" r="r" b="b"/>
              <a:pathLst>
                <a:path w="4411980" h="981710">
                  <a:moveTo>
                    <a:pt x="4248404" y="0"/>
                  </a:moveTo>
                  <a:lnTo>
                    <a:pt x="163575" y="0"/>
                  </a:lnTo>
                  <a:lnTo>
                    <a:pt x="120092" y="5846"/>
                  </a:lnTo>
                  <a:lnTo>
                    <a:pt x="81018" y="22342"/>
                  </a:lnTo>
                  <a:lnTo>
                    <a:pt x="47912" y="47926"/>
                  </a:lnTo>
                  <a:lnTo>
                    <a:pt x="22334" y="81035"/>
                  </a:lnTo>
                  <a:lnTo>
                    <a:pt x="5843" y="120106"/>
                  </a:lnTo>
                  <a:lnTo>
                    <a:pt x="0" y="163575"/>
                  </a:lnTo>
                  <a:lnTo>
                    <a:pt x="0" y="817880"/>
                  </a:lnTo>
                  <a:lnTo>
                    <a:pt x="5843" y="861349"/>
                  </a:lnTo>
                  <a:lnTo>
                    <a:pt x="22334" y="900420"/>
                  </a:lnTo>
                  <a:lnTo>
                    <a:pt x="47912" y="933529"/>
                  </a:lnTo>
                  <a:lnTo>
                    <a:pt x="81018" y="959113"/>
                  </a:lnTo>
                  <a:lnTo>
                    <a:pt x="120092" y="975609"/>
                  </a:lnTo>
                  <a:lnTo>
                    <a:pt x="163575" y="981456"/>
                  </a:lnTo>
                  <a:lnTo>
                    <a:pt x="4248404" y="981456"/>
                  </a:lnTo>
                  <a:lnTo>
                    <a:pt x="4291873" y="975609"/>
                  </a:lnTo>
                  <a:lnTo>
                    <a:pt x="4330944" y="959113"/>
                  </a:lnTo>
                  <a:lnTo>
                    <a:pt x="4364053" y="933529"/>
                  </a:lnTo>
                  <a:lnTo>
                    <a:pt x="4389637" y="900420"/>
                  </a:lnTo>
                  <a:lnTo>
                    <a:pt x="4406133" y="861349"/>
                  </a:lnTo>
                  <a:lnTo>
                    <a:pt x="4411980" y="817880"/>
                  </a:lnTo>
                  <a:lnTo>
                    <a:pt x="4411980" y="163575"/>
                  </a:lnTo>
                  <a:lnTo>
                    <a:pt x="4406133" y="120106"/>
                  </a:lnTo>
                  <a:lnTo>
                    <a:pt x="4389637" y="81035"/>
                  </a:lnTo>
                  <a:lnTo>
                    <a:pt x="4364053" y="47926"/>
                  </a:lnTo>
                  <a:lnTo>
                    <a:pt x="4330944" y="22342"/>
                  </a:lnTo>
                  <a:lnTo>
                    <a:pt x="4291873" y="5846"/>
                  </a:lnTo>
                  <a:lnTo>
                    <a:pt x="42484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3033" y="6858"/>
              <a:ext cx="4411980" cy="981710"/>
            </a:xfrm>
            <a:custGeom>
              <a:avLst/>
              <a:gdLst/>
              <a:ahLst/>
              <a:cxnLst/>
              <a:rect l="l" t="t" r="r" b="b"/>
              <a:pathLst>
                <a:path w="4411980" h="981710">
                  <a:moveTo>
                    <a:pt x="0" y="163575"/>
                  </a:moveTo>
                  <a:lnTo>
                    <a:pt x="5843" y="120106"/>
                  </a:lnTo>
                  <a:lnTo>
                    <a:pt x="22334" y="81035"/>
                  </a:lnTo>
                  <a:lnTo>
                    <a:pt x="47912" y="47926"/>
                  </a:lnTo>
                  <a:lnTo>
                    <a:pt x="81018" y="22342"/>
                  </a:lnTo>
                  <a:lnTo>
                    <a:pt x="120092" y="5846"/>
                  </a:lnTo>
                  <a:lnTo>
                    <a:pt x="163575" y="0"/>
                  </a:lnTo>
                  <a:lnTo>
                    <a:pt x="4248404" y="0"/>
                  </a:lnTo>
                  <a:lnTo>
                    <a:pt x="4291873" y="5846"/>
                  </a:lnTo>
                  <a:lnTo>
                    <a:pt x="4330944" y="22342"/>
                  </a:lnTo>
                  <a:lnTo>
                    <a:pt x="4364053" y="47926"/>
                  </a:lnTo>
                  <a:lnTo>
                    <a:pt x="4389637" y="81035"/>
                  </a:lnTo>
                  <a:lnTo>
                    <a:pt x="4406133" y="120106"/>
                  </a:lnTo>
                  <a:lnTo>
                    <a:pt x="4411980" y="163575"/>
                  </a:lnTo>
                  <a:lnTo>
                    <a:pt x="4411980" y="817880"/>
                  </a:lnTo>
                  <a:lnTo>
                    <a:pt x="4406133" y="861349"/>
                  </a:lnTo>
                  <a:lnTo>
                    <a:pt x="4389637" y="900420"/>
                  </a:lnTo>
                  <a:lnTo>
                    <a:pt x="4364053" y="933529"/>
                  </a:lnTo>
                  <a:lnTo>
                    <a:pt x="4330944" y="959113"/>
                  </a:lnTo>
                  <a:lnTo>
                    <a:pt x="4291873" y="975609"/>
                  </a:lnTo>
                  <a:lnTo>
                    <a:pt x="4248404" y="981456"/>
                  </a:lnTo>
                  <a:lnTo>
                    <a:pt x="163575" y="981456"/>
                  </a:lnTo>
                  <a:lnTo>
                    <a:pt x="120092" y="975609"/>
                  </a:lnTo>
                  <a:lnTo>
                    <a:pt x="81018" y="959113"/>
                  </a:lnTo>
                  <a:lnTo>
                    <a:pt x="47912" y="933529"/>
                  </a:lnTo>
                  <a:lnTo>
                    <a:pt x="22334" y="900420"/>
                  </a:lnTo>
                  <a:lnTo>
                    <a:pt x="5843" y="861349"/>
                  </a:lnTo>
                  <a:lnTo>
                    <a:pt x="0" y="817880"/>
                  </a:lnTo>
                  <a:lnTo>
                    <a:pt x="0" y="16357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81619" y="260998"/>
            <a:ext cx="260286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5" dirty="0">
                <a:solidFill>
                  <a:schemeClr val="bg1"/>
                </a:solidFill>
              </a:rPr>
              <a:t>Supraglottis</a:t>
            </a:r>
            <a:endParaRPr sz="42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3776" y="1584896"/>
            <a:ext cx="5008245" cy="4086225"/>
            <a:chOff x="243776" y="1584896"/>
            <a:chExt cx="5008245" cy="4086225"/>
          </a:xfrm>
        </p:grpSpPr>
        <p:sp>
          <p:nvSpPr>
            <p:cNvPr id="7" name="object 7"/>
            <p:cNvSpPr/>
            <p:nvPr/>
          </p:nvSpPr>
          <p:spPr>
            <a:xfrm>
              <a:off x="249173" y="1590293"/>
              <a:ext cx="4997450" cy="2036445"/>
            </a:xfrm>
            <a:custGeom>
              <a:avLst/>
              <a:gdLst/>
              <a:ahLst/>
              <a:cxnLst/>
              <a:rect l="l" t="t" r="r" b="b"/>
              <a:pathLst>
                <a:path w="4997450" h="2036445">
                  <a:moveTo>
                    <a:pt x="4657852" y="0"/>
                  </a:moveTo>
                  <a:lnTo>
                    <a:pt x="339344" y="0"/>
                  </a:lnTo>
                  <a:lnTo>
                    <a:pt x="293297" y="3097"/>
                  </a:lnTo>
                  <a:lnTo>
                    <a:pt x="249133" y="12119"/>
                  </a:lnTo>
                  <a:lnTo>
                    <a:pt x="207256" y="26662"/>
                  </a:lnTo>
                  <a:lnTo>
                    <a:pt x="168070" y="46322"/>
                  </a:lnTo>
                  <a:lnTo>
                    <a:pt x="131981" y="70695"/>
                  </a:lnTo>
                  <a:lnTo>
                    <a:pt x="99391" y="99377"/>
                  </a:lnTo>
                  <a:lnTo>
                    <a:pt x="70706" y="131965"/>
                  </a:lnTo>
                  <a:lnTo>
                    <a:pt x="46330" y="168053"/>
                  </a:lnTo>
                  <a:lnTo>
                    <a:pt x="26667" y="207240"/>
                  </a:lnTo>
                  <a:lnTo>
                    <a:pt x="12121" y="249119"/>
                  </a:lnTo>
                  <a:lnTo>
                    <a:pt x="3097" y="293289"/>
                  </a:lnTo>
                  <a:lnTo>
                    <a:pt x="0" y="339343"/>
                  </a:lnTo>
                  <a:lnTo>
                    <a:pt x="0" y="1696719"/>
                  </a:lnTo>
                  <a:lnTo>
                    <a:pt x="3097" y="1742774"/>
                  </a:lnTo>
                  <a:lnTo>
                    <a:pt x="12121" y="1786944"/>
                  </a:lnTo>
                  <a:lnTo>
                    <a:pt x="26667" y="1828823"/>
                  </a:lnTo>
                  <a:lnTo>
                    <a:pt x="46330" y="1868010"/>
                  </a:lnTo>
                  <a:lnTo>
                    <a:pt x="70706" y="1904098"/>
                  </a:lnTo>
                  <a:lnTo>
                    <a:pt x="99391" y="1936686"/>
                  </a:lnTo>
                  <a:lnTo>
                    <a:pt x="131981" y="1965368"/>
                  </a:lnTo>
                  <a:lnTo>
                    <a:pt x="168070" y="1989741"/>
                  </a:lnTo>
                  <a:lnTo>
                    <a:pt x="207256" y="2009401"/>
                  </a:lnTo>
                  <a:lnTo>
                    <a:pt x="249133" y="2023944"/>
                  </a:lnTo>
                  <a:lnTo>
                    <a:pt x="293297" y="2032966"/>
                  </a:lnTo>
                  <a:lnTo>
                    <a:pt x="339344" y="2036063"/>
                  </a:lnTo>
                  <a:lnTo>
                    <a:pt x="4657852" y="2036063"/>
                  </a:lnTo>
                  <a:lnTo>
                    <a:pt x="4703906" y="2032966"/>
                  </a:lnTo>
                  <a:lnTo>
                    <a:pt x="4748076" y="2023944"/>
                  </a:lnTo>
                  <a:lnTo>
                    <a:pt x="4789955" y="2009401"/>
                  </a:lnTo>
                  <a:lnTo>
                    <a:pt x="4829142" y="1989741"/>
                  </a:lnTo>
                  <a:lnTo>
                    <a:pt x="4865230" y="1965368"/>
                  </a:lnTo>
                  <a:lnTo>
                    <a:pt x="4897818" y="1936686"/>
                  </a:lnTo>
                  <a:lnTo>
                    <a:pt x="4926500" y="1904098"/>
                  </a:lnTo>
                  <a:lnTo>
                    <a:pt x="4950873" y="1868010"/>
                  </a:lnTo>
                  <a:lnTo>
                    <a:pt x="4970533" y="1828823"/>
                  </a:lnTo>
                  <a:lnTo>
                    <a:pt x="4985076" y="1786944"/>
                  </a:lnTo>
                  <a:lnTo>
                    <a:pt x="4994098" y="1742774"/>
                  </a:lnTo>
                  <a:lnTo>
                    <a:pt x="4997196" y="1696719"/>
                  </a:lnTo>
                  <a:lnTo>
                    <a:pt x="4997196" y="339343"/>
                  </a:lnTo>
                  <a:lnTo>
                    <a:pt x="4994098" y="293289"/>
                  </a:lnTo>
                  <a:lnTo>
                    <a:pt x="4985076" y="249119"/>
                  </a:lnTo>
                  <a:lnTo>
                    <a:pt x="4970533" y="207240"/>
                  </a:lnTo>
                  <a:lnTo>
                    <a:pt x="4950873" y="168053"/>
                  </a:lnTo>
                  <a:lnTo>
                    <a:pt x="4926500" y="131965"/>
                  </a:lnTo>
                  <a:lnTo>
                    <a:pt x="4897818" y="99377"/>
                  </a:lnTo>
                  <a:lnTo>
                    <a:pt x="4865230" y="70695"/>
                  </a:lnTo>
                  <a:lnTo>
                    <a:pt x="4829142" y="46322"/>
                  </a:lnTo>
                  <a:lnTo>
                    <a:pt x="4789955" y="26662"/>
                  </a:lnTo>
                  <a:lnTo>
                    <a:pt x="4748076" y="12119"/>
                  </a:lnTo>
                  <a:lnTo>
                    <a:pt x="4703906" y="3097"/>
                  </a:lnTo>
                  <a:lnTo>
                    <a:pt x="465785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9173" y="1590293"/>
              <a:ext cx="4997450" cy="2036445"/>
            </a:xfrm>
            <a:custGeom>
              <a:avLst/>
              <a:gdLst/>
              <a:ahLst/>
              <a:cxnLst/>
              <a:rect l="l" t="t" r="r" b="b"/>
              <a:pathLst>
                <a:path w="4997450" h="2036445">
                  <a:moveTo>
                    <a:pt x="0" y="339343"/>
                  </a:moveTo>
                  <a:lnTo>
                    <a:pt x="3097" y="293289"/>
                  </a:lnTo>
                  <a:lnTo>
                    <a:pt x="12121" y="249119"/>
                  </a:lnTo>
                  <a:lnTo>
                    <a:pt x="26667" y="207240"/>
                  </a:lnTo>
                  <a:lnTo>
                    <a:pt x="46330" y="168053"/>
                  </a:lnTo>
                  <a:lnTo>
                    <a:pt x="70706" y="131965"/>
                  </a:lnTo>
                  <a:lnTo>
                    <a:pt x="99391" y="99377"/>
                  </a:lnTo>
                  <a:lnTo>
                    <a:pt x="131981" y="70695"/>
                  </a:lnTo>
                  <a:lnTo>
                    <a:pt x="168070" y="46322"/>
                  </a:lnTo>
                  <a:lnTo>
                    <a:pt x="207256" y="26662"/>
                  </a:lnTo>
                  <a:lnTo>
                    <a:pt x="249133" y="12119"/>
                  </a:lnTo>
                  <a:lnTo>
                    <a:pt x="293297" y="3097"/>
                  </a:lnTo>
                  <a:lnTo>
                    <a:pt x="339344" y="0"/>
                  </a:lnTo>
                  <a:lnTo>
                    <a:pt x="4657852" y="0"/>
                  </a:lnTo>
                  <a:lnTo>
                    <a:pt x="4703906" y="3097"/>
                  </a:lnTo>
                  <a:lnTo>
                    <a:pt x="4748076" y="12119"/>
                  </a:lnTo>
                  <a:lnTo>
                    <a:pt x="4789955" y="26662"/>
                  </a:lnTo>
                  <a:lnTo>
                    <a:pt x="4829142" y="46322"/>
                  </a:lnTo>
                  <a:lnTo>
                    <a:pt x="4865230" y="70695"/>
                  </a:lnTo>
                  <a:lnTo>
                    <a:pt x="4897818" y="99377"/>
                  </a:lnTo>
                  <a:lnTo>
                    <a:pt x="4926500" y="131965"/>
                  </a:lnTo>
                  <a:lnTo>
                    <a:pt x="4950873" y="168053"/>
                  </a:lnTo>
                  <a:lnTo>
                    <a:pt x="4970533" y="207240"/>
                  </a:lnTo>
                  <a:lnTo>
                    <a:pt x="4985076" y="249119"/>
                  </a:lnTo>
                  <a:lnTo>
                    <a:pt x="4994098" y="293289"/>
                  </a:lnTo>
                  <a:lnTo>
                    <a:pt x="4997196" y="339343"/>
                  </a:lnTo>
                  <a:lnTo>
                    <a:pt x="4997196" y="1696719"/>
                  </a:lnTo>
                  <a:lnTo>
                    <a:pt x="4994098" y="1742774"/>
                  </a:lnTo>
                  <a:lnTo>
                    <a:pt x="4985076" y="1786944"/>
                  </a:lnTo>
                  <a:lnTo>
                    <a:pt x="4970533" y="1828823"/>
                  </a:lnTo>
                  <a:lnTo>
                    <a:pt x="4950873" y="1868010"/>
                  </a:lnTo>
                  <a:lnTo>
                    <a:pt x="4926500" y="1904098"/>
                  </a:lnTo>
                  <a:lnTo>
                    <a:pt x="4897818" y="1936686"/>
                  </a:lnTo>
                  <a:lnTo>
                    <a:pt x="4865230" y="1965368"/>
                  </a:lnTo>
                  <a:lnTo>
                    <a:pt x="4829142" y="1989741"/>
                  </a:lnTo>
                  <a:lnTo>
                    <a:pt x="4789955" y="2009401"/>
                  </a:lnTo>
                  <a:lnTo>
                    <a:pt x="4748076" y="2023944"/>
                  </a:lnTo>
                  <a:lnTo>
                    <a:pt x="4703906" y="2032966"/>
                  </a:lnTo>
                  <a:lnTo>
                    <a:pt x="4657852" y="2036063"/>
                  </a:lnTo>
                  <a:lnTo>
                    <a:pt x="339344" y="2036063"/>
                  </a:lnTo>
                  <a:lnTo>
                    <a:pt x="293297" y="2032966"/>
                  </a:lnTo>
                  <a:lnTo>
                    <a:pt x="249133" y="2023944"/>
                  </a:lnTo>
                  <a:lnTo>
                    <a:pt x="207256" y="2009401"/>
                  </a:lnTo>
                  <a:lnTo>
                    <a:pt x="168070" y="1989741"/>
                  </a:lnTo>
                  <a:lnTo>
                    <a:pt x="131981" y="1965368"/>
                  </a:lnTo>
                  <a:lnTo>
                    <a:pt x="99391" y="1936686"/>
                  </a:lnTo>
                  <a:lnTo>
                    <a:pt x="70706" y="1904098"/>
                  </a:lnTo>
                  <a:lnTo>
                    <a:pt x="46330" y="1868010"/>
                  </a:lnTo>
                  <a:lnTo>
                    <a:pt x="26667" y="1828823"/>
                  </a:lnTo>
                  <a:lnTo>
                    <a:pt x="12121" y="1786944"/>
                  </a:lnTo>
                  <a:lnTo>
                    <a:pt x="3097" y="1742774"/>
                  </a:lnTo>
                  <a:lnTo>
                    <a:pt x="0" y="1696719"/>
                  </a:lnTo>
                  <a:lnTo>
                    <a:pt x="0" y="33934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9173" y="3629405"/>
              <a:ext cx="4997450" cy="2036445"/>
            </a:xfrm>
            <a:custGeom>
              <a:avLst/>
              <a:gdLst/>
              <a:ahLst/>
              <a:cxnLst/>
              <a:rect l="l" t="t" r="r" b="b"/>
              <a:pathLst>
                <a:path w="4997450" h="2036445">
                  <a:moveTo>
                    <a:pt x="4657852" y="0"/>
                  </a:moveTo>
                  <a:lnTo>
                    <a:pt x="339344" y="0"/>
                  </a:lnTo>
                  <a:lnTo>
                    <a:pt x="293297" y="3097"/>
                  </a:lnTo>
                  <a:lnTo>
                    <a:pt x="249133" y="12119"/>
                  </a:lnTo>
                  <a:lnTo>
                    <a:pt x="207256" y="26662"/>
                  </a:lnTo>
                  <a:lnTo>
                    <a:pt x="168070" y="46322"/>
                  </a:lnTo>
                  <a:lnTo>
                    <a:pt x="131981" y="70695"/>
                  </a:lnTo>
                  <a:lnTo>
                    <a:pt x="99391" y="99377"/>
                  </a:lnTo>
                  <a:lnTo>
                    <a:pt x="70706" y="131965"/>
                  </a:lnTo>
                  <a:lnTo>
                    <a:pt x="46330" y="168053"/>
                  </a:lnTo>
                  <a:lnTo>
                    <a:pt x="26667" y="207240"/>
                  </a:lnTo>
                  <a:lnTo>
                    <a:pt x="12121" y="249119"/>
                  </a:lnTo>
                  <a:lnTo>
                    <a:pt x="3097" y="293289"/>
                  </a:lnTo>
                  <a:lnTo>
                    <a:pt x="0" y="339344"/>
                  </a:lnTo>
                  <a:lnTo>
                    <a:pt x="0" y="1696720"/>
                  </a:lnTo>
                  <a:lnTo>
                    <a:pt x="3097" y="1742774"/>
                  </a:lnTo>
                  <a:lnTo>
                    <a:pt x="12121" y="1786944"/>
                  </a:lnTo>
                  <a:lnTo>
                    <a:pt x="26667" y="1828823"/>
                  </a:lnTo>
                  <a:lnTo>
                    <a:pt x="46330" y="1868010"/>
                  </a:lnTo>
                  <a:lnTo>
                    <a:pt x="70706" y="1904098"/>
                  </a:lnTo>
                  <a:lnTo>
                    <a:pt x="99391" y="1936686"/>
                  </a:lnTo>
                  <a:lnTo>
                    <a:pt x="131981" y="1965368"/>
                  </a:lnTo>
                  <a:lnTo>
                    <a:pt x="168070" y="1989741"/>
                  </a:lnTo>
                  <a:lnTo>
                    <a:pt x="207256" y="2009401"/>
                  </a:lnTo>
                  <a:lnTo>
                    <a:pt x="249133" y="2023944"/>
                  </a:lnTo>
                  <a:lnTo>
                    <a:pt x="293297" y="2032966"/>
                  </a:lnTo>
                  <a:lnTo>
                    <a:pt x="339344" y="2036064"/>
                  </a:lnTo>
                  <a:lnTo>
                    <a:pt x="4657852" y="2036064"/>
                  </a:lnTo>
                  <a:lnTo>
                    <a:pt x="4703906" y="2032966"/>
                  </a:lnTo>
                  <a:lnTo>
                    <a:pt x="4748076" y="2023944"/>
                  </a:lnTo>
                  <a:lnTo>
                    <a:pt x="4789955" y="2009401"/>
                  </a:lnTo>
                  <a:lnTo>
                    <a:pt x="4829142" y="1989741"/>
                  </a:lnTo>
                  <a:lnTo>
                    <a:pt x="4865230" y="1965368"/>
                  </a:lnTo>
                  <a:lnTo>
                    <a:pt x="4897818" y="1936686"/>
                  </a:lnTo>
                  <a:lnTo>
                    <a:pt x="4926500" y="1904098"/>
                  </a:lnTo>
                  <a:lnTo>
                    <a:pt x="4950873" y="1868010"/>
                  </a:lnTo>
                  <a:lnTo>
                    <a:pt x="4970533" y="1828823"/>
                  </a:lnTo>
                  <a:lnTo>
                    <a:pt x="4985076" y="1786944"/>
                  </a:lnTo>
                  <a:lnTo>
                    <a:pt x="4994098" y="1742774"/>
                  </a:lnTo>
                  <a:lnTo>
                    <a:pt x="4997196" y="1696720"/>
                  </a:lnTo>
                  <a:lnTo>
                    <a:pt x="4997196" y="339344"/>
                  </a:lnTo>
                  <a:lnTo>
                    <a:pt x="4994098" y="293289"/>
                  </a:lnTo>
                  <a:lnTo>
                    <a:pt x="4985076" y="249119"/>
                  </a:lnTo>
                  <a:lnTo>
                    <a:pt x="4970533" y="207240"/>
                  </a:lnTo>
                  <a:lnTo>
                    <a:pt x="4950873" y="168053"/>
                  </a:lnTo>
                  <a:lnTo>
                    <a:pt x="4926500" y="131965"/>
                  </a:lnTo>
                  <a:lnTo>
                    <a:pt x="4897818" y="99377"/>
                  </a:lnTo>
                  <a:lnTo>
                    <a:pt x="4865230" y="70695"/>
                  </a:lnTo>
                  <a:lnTo>
                    <a:pt x="4829142" y="46322"/>
                  </a:lnTo>
                  <a:lnTo>
                    <a:pt x="4789955" y="26662"/>
                  </a:lnTo>
                  <a:lnTo>
                    <a:pt x="4748076" y="12119"/>
                  </a:lnTo>
                  <a:lnTo>
                    <a:pt x="4703906" y="3097"/>
                  </a:lnTo>
                  <a:lnTo>
                    <a:pt x="465785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9173" y="3629405"/>
              <a:ext cx="4997450" cy="2036445"/>
            </a:xfrm>
            <a:custGeom>
              <a:avLst/>
              <a:gdLst/>
              <a:ahLst/>
              <a:cxnLst/>
              <a:rect l="l" t="t" r="r" b="b"/>
              <a:pathLst>
                <a:path w="4997450" h="2036445">
                  <a:moveTo>
                    <a:pt x="0" y="339344"/>
                  </a:moveTo>
                  <a:lnTo>
                    <a:pt x="3097" y="293289"/>
                  </a:lnTo>
                  <a:lnTo>
                    <a:pt x="12121" y="249119"/>
                  </a:lnTo>
                  <a:lnTo>
                    <a:pt x="26667" y="207240"/>
                  </a:lnTo>
                  <a:lnTo>
                    <a:pt x="46330" y="168053"/>
                  </a:lnTo>
                  <a:lnTo>
                    <a:pt x="70706" y="131965"/>
                  </a:lnTo>
                  <a:lnTo>
                    <a:pt x="99391" y="99377"/>
                  </a:lnTo>
                  <a:lnTo>
                    <a:pt x="131981" y="70695"/>
                  </a:lnTo>
                  <a:lnTo>
                    <a:pt x="168070" y="46322"/>
                  </a:lnTo>
                  <a:lnTo>
                    <a:pt x="207256" y="26662"/>
                  </a:lnTo>
                  <a:lnTo>
                    <a:pt x="249133" y="12119"/>
                  </a:lnTo>
                  <a:lnTo>
                    <a:pt x="293297" y="3097"/>
                  </a:lnTo>
                  <a:lnTo>
                    <a:pt x="339344" y="0"/>
                  </a:lnTo>
                  <a:lnTo>
                    <a:pt x="4657852" y="0"/>
                  </a:lnTo>
                  <a:lnTo>
                    <a:pt x="4703906" y="3097"/>
                  </a:lnTo>
                  <a:lnTo>
                    <a:pt x="4748076" y="12119"/>
                  </a:lnTo>
                  <a:lnTo>
                    <a:pt x="4789955" y="26662"/>
                  </a:lnTo>
                  <a:lnTo>
                    <a:pt x="4829142" y="46322"/>
                  </a:lnTo>
                  <a:lnTo>
                    <a:pt x="4865230" y="70695"/>
                  </a:lnTo>
                  <a:lnTo>
                    <a:pt x="4897818" y="99377"/>
                  </a:lnTo>
                  <a:lnTo>
                    <a:pt x="4926500" y="131965"/>
                  </a:lnTo>
                  <a:lnTo>
                    <a:pt x="4950873" y="168053"/>
                  </a:lnTo>
                  <a:lnTo>
                    <a:pt x="4970533" y="207240"/>
                  </a:lnTo>
                  <a:lnTo>
                    <a:pt x="4985076" y="249119"/>
                  </a:lnTo>
                  <a:lnTo>
                    <a:pt x="4994098" y="293289"/>
                  </a:lnTo>
                  <a:lnTo>
                    <a:pt x="4997196" y="339344"/>
                  </a:lnTo>
                  <a:lnTo>
                    <a:pt x="4997196" y="1696720"/>
                  </a:lnTo>
                  <a:lnTo>
                    <a:pt x="4994098" y="1742774"/>
                  </a:lnTo>
                  <a:lnTo>
                    <a:pt x="4985076" y="1786944"/>
                  </a:lnTo>
                  <a:lnTo>
                    <a:pt x="4970533" y="1828823"/>
                  </a:lnTo>
                  <a:lnTo>
                    <a:pt x="4950873" y="1868010"/>
                  </a:lnTo>
                  <a:lnTo>
                    <a:pt x="4926500" y="1904098"/>
                  </a:lnTo>
                  <a:lnTo>
                    <a:pt x="4897818" y="1936686"/>
                  </a:lnTo>
                  <a:lnTo>
                    <a:pt x="4865230" y="1965368"/>
                  </a:lnTo>
                  <a:lnTo>
                    <a:pt x="4829142" y="1989741"/>
                  </a:lnTo>
                  <a:lnTo>
                    <a:pt x="4789955" y="2009401"/>
                  </a:lnTo>
                  <a:lnTo>
                    <a:pt x="4748076" y="2023944"/>
                  </a:lnTo>
                  <a:lnTo>
                    <a:pt x="4703906" y="2032966"/>
                  </a:lnTo>
                  <a:lnTo>
                    <a:pt x="4657852" y="2036064"/>
                  </a:lnTo>
                  <a:lnTo>
                    <a:pt x="339344" y="2036064"/>
                  </a:lnTo>
                  <a:lnTo>
                    <a:pt x="293297" y="2032966"/>
                  </a:lnTo>
                  <a:lnTo>
                    <a:pt x="249133" y="2023944"/>
                  </a:lnTo>
                  <a:lnTo>
                    <a:pt x="207256" y="2009401"/>
                  </a:lnTo>
                  <a:lnTo>
                    <a:pt x="168070" y="1989741"/>
                  </a:lnTo>
                  <a:lnTo>
                    <a:pt x="131981" y="1965368"/>
                  </a:lnTo>
                  <a:lnTo>
                    <a:pt x="99391" y="1936686"/>
                  </a:lnTo>
                  <a:lnTo>
                    <a:pt x="70706" y="1904098"/>
                  </a:lnTo>
                  <a:lnTo>
                    <a:pt x="46330" y="1868010"/>
                  </a:lnTo>
                  <a:lnTo>
                    <a:pt x="26667" y="1828823"/>
                  </a:lnTo>
                  <a:lnTo>
                    <a:pt x="12121" y="1786944"/>
                  </a:lnTo>
                  <a:lnTo>
                    <a:pt x="3097" y="1742774"/>
                  </a:lnTo>
                  <a:lnTo>
                    <a:pt x="0" y="1696720"/>
                  </a:lnTo>
                  <a:lnTo>
                    <a:pt x="0" y="33934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49681" y="1738071"/>
            <a:ext cx="4413885" cy="350774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ct val="86200"/>
              </a:lnSpc>
              <a:spcBef>
                <a:spcPts val="600"/>
              </a:spcBef>
            </a:pP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Consists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 ventricles,</a:t>
            </a:r>
            <a:r>
              <a:rPr sz="3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false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cords, laryngeal</a:t>
            </a:r>
            <a:r>
              <a:rPr sz="3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epiglottis,</a:t>
            </a:r>
            <a:r>
              <a:rPr sz="3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aryepiglottic</a:t>
            </a:r>
            <a:r>
              <a:rPr sz="3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folds </a:t>
            </a:r>
            <a:r>
              <a:rPr sz="3000" spc="-7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3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 mucosal expanse.</a:t>
            </a: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500">
              <a:latin typeface="Times New Roman"/>
              <a:cs typeface="Times New Roman"/>
            </a:endParaRPr>
          </a:p>
          <a:p>
            <a:pPr marL="12700" marR="436880">
              <a:lnSpc>
                <a:spcPct val="86200"/>
              </a:lnSpc>
            </a:pP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 tapering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shape </a:t>
            </a:r>
            <a:r>
              <a:rPr sz="3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reduces</a:t>
            </a:r>
            <a:r>
              <a:rPr sz="3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area</a:t>
            </a:r>
            <a:r>
              <a:rPr sz="3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3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</a:t>
            </a:r>
            <a:r>
              <a:rPr sz="3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3000" spc="-7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3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region</a:t>
            </a:r>
            <a:endParaRPr sz="30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5495" y="1143000"/>
            <a:ext cx="3803904" cy="4267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31916" y="228600"/>
            <a:ext cx="4735195" cy="713740"/>
            <a:chOff x="440372" y="269684"/>
            <a:chExt cx="4735195" cy="713740"/>
          </a:xfrm>
        </p:grpSpPr>
        <p:sp>
          <p:nvSpPr>
            <p:cNvPr id="3" name="object 3"/>
            <p:cNvSpPr/>
            <p:nvPr/>
          </p:nvSpPr>
          <p:spPr>
            <a:xfrm>
              <a:off x="445769" y="275082"/>
              <a:ext cx="4724400" cy="702945"/>
            </a:xfrm>
            <a:custGeom>
              <a:avLst/>
              <a:gdLst/>
              <a:ahLst/>
              <a:cxnLst/>
              <a:rect l="l" t="t" r="r" b="b"/>
              <a:pathLst>
                <a:path w="4724400" h="702944">
                  <a:moveTo>
                    <a:pt x="4607306" y="0"/>
                  </a:moveTo>
                  <a:lnTo>
                    <a:pt x="117093" y="0"/>
                  </a:lnTo>
                  <a:lnTo>
                    <a:pt x="71516" y="9205"/>
                  </a:lnTo>
                  <a:lnTo>
                    <a:pt x="34296" y="34305"/>
                  </a:lnTo>
                  <a:lnTo>
                    <a:pt x="9201" y="71526"/>
                  </a:lnTo>
                  <a:lnTo>
                    <a:pt x="0" y="117094"/>
                  </a:lnTo>
                  <a:lnTo>
                    <a:pt x="0" y="585470"/>
                  </a:lnTo>
                  <a:lnTo>
                    <a:pt x="9201" y="631037"/>
                  </a:lnTo>
                  <a:lnTo>
                    <a:pt x="34296" y="668258"/>
                  </a:lnTo>
                  <a:lnTo>
                    <a:pt x="71516" y="693358"/>
                  </a:lnTo>
                  <a:lnTo>
                    <a:pt x="117093" y="702564"/>
                  </a:lnTo>
                  <a:lnTo>
                    <a:pt x="4607306" y="702564"/>
                  </a:lnTo>
                  <a:lnTo>
                    <a:pt x="4652873" y="693358"/>
                  </a:lnTo>
                  <a:lnTo>
                    <a:pt x="4690094" y="668258"/>
                  </a:lnTo>
                  <a:lnTo>
                    <a:pt x="4715194" y="631037"/>
                  </a:lnTo>
                  <a:lnTo>
                    <a:pt x="4724400" y="585470"/>
                  </a:lnTo>
                  <a:lnTo>
                    <a:pt x="4724400" y="117094"/>
                  </a:lnTo>
                  <a:lnTo>
                    <a:pt x="4715194" y="71526"/>
                  </a:lnTo>
                  <a:lnTo>
                    <a:pt x="4690094" y="34305"/>
                  </a:lnTo>
                  <a:lnTo>
                    <a:pt x="4652873" y="9205"/>
                  </a:lnTo>
                  <a:lnTo>
                    <a:pt x="460730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45769" y="275082"/>
              <a:ext cx="4724400" cy="702945"/>
            </a:xfrm>
            <a:custGeom>
              <a:avLst/>
              <a:gdLst/>
              <a:ahLst/>
              <a:cxnLst/>
              <a:rect l="l" t="t" r="r" b="b"/>
              <a:pathLst>
                <a:path w="4724400" h="702944">
                  <a:moveTo>
                    <a:pt x="0" y="117094"/>
                  </a:moveTo>
                  <a:lnTo>
                    <a:pt x="9201" y="71526"/>
                  </a:lnTo>
                  <a:lnTo>
                    <a:pt x="34296" y="34305"/>
                  </a:lnTo>
                  <a:lnTo>
                    <a:pt x="71516" y="9205"/>
                  </a:lnTo>
                  <a:lnTo>
                    <a:pt x="117093" y="0"/>
                  </a:lnTo>
                  <a:lnTo>
                    <a:pt x="4607306" y="0"/>
                  </a:lnTo>
                  <a:lnTo>
                    <a:pt x="4652873" y="9205"/>
                  </a:lnTo>
                  <a:lnTo>
                    <a:pt x="4690094" y="34305"/>
                  </a:lnTo>
                  <a:lnTo>
                    <a:pt x="4715194" y="71526"/>
                  </a:lnTo>
                  <a:lnTo>
                    <a:pt x="4724400" y="117094"/>
                  </a:lnTo>
                  <a:lnTo>
                    <a:pt x="4724400" y="585470"/>
                  </a:lnTo>
                  <a:lnTo>
                    <a:pt x="4715194" y="631037"/>
                  </a:lnTo>
                  <a:lnTo>
                    <a:pt x="4690094" y="668258"/>
                  </a:lnTo>
                  <a:lnTo>
                    <a:pt x="4652873" y="693358"/>
                  </a:lnTo>
                  <a:lnTo>
                    <a:pt x="4607306" y="702564"/>
                  </a:lnTo>
                  <a:lnTo>
                    <a:pt x="117093" y="702564"/>
                  </a:lnTo>
                  <a:lnTo>
                    <a:pt x="71516" y="693358"/>
                  </a:lnTo>
                  <a:lnTo>
                    <a:pt x="34296" y="668258"/>
                  </a:lnTo>
                  <a:lnTo>
                    <a:pt x="9201" y="631037"/>
                  </a:lnTo>
                  <a:lnTo>
                    <a:pt x="0" y="585470"/>
                  </a:lnTo>
                  <a:lnTo>
                    <a:pt x="0" y="117094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3203" y="306133"/>
            <a:ext cx="10617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chemeClr val="bg1"/>
                </a:solidFill>
              </a:rPr>
              <a:t>Glot</a:t>
            </a:r>
            <a:r>
              <a:rPr sz="3000" spc="-20" dirty="0">
                <a:solidFill>
                  <a:schemeClr val="bg1"/>
                </a:solidFill>
              </a:rPr>
              <a:t>t</a:t>
            </a:r>
            <a:r>
              <a:rPr sz="3000" spc="-5" dirty="0">
                <a:solidFill>
                  <a:schemeClr val="bg1"/>
                </a:solidFill>
              </a:rPr>
              <a:t>is</a:t>
            </a:r>
            <a:endParaRPr sz="30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1164" y="1590992"/>
            <a:ext cx="4735195" cy="821690"/>
            <a:chOff x="681164" y="1590992"/>
            <a:chExt cx="4735195" cy="821690"/>
          </a:xfrm>
        </p:grpSpPr>
        <p:sp>
          <p:nvSpPr>
            <p:cNvPr id="7" name="object 7"/>
            <p:cNvSpPr/>
            <p:nvPr/>
          </p:nvSpPr>
          <p:spPr>
            <a:xfrm>
              <a:off x="686561" y="1596390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4">
                  <a:moveTo>
                    <a:pt x="4589272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8"/>
                  </a:lnTo>
                  <a:lnTo>
                    <a:pt x="4589272" y="810768"/>
                  </a:lnTo>
                  <a:lnTo>
                    <a:pt x="4632000" y="803883"/>
                  </a:lnTo>
                  <a:lnTo>
                    <a:pt x="4669097" y="784709"/>
                  </a:lnTo>
                  <a:lnTo>
                    <a:pt x="4698341" y="755465"/>
                  </a:lnTo>
                  <a:lnTo>
                    <a:pt x="4717515" y="718368"/>
                  </a:lnTo>
                  <a:lnTo>
                    <a:pt x="4724400" y="675639"/>
                  </a:lnTo>
                  <a:lnTo>
                    <a:pt x="4724400" y="135127"/>
                  </a:lnTo>
                  <a:lnTo>
                    <a:pt x="4717515" y="92399"/>
                  </a:lnTo>
                  <a:lnTo>
                    <a:pt x="4698341" y="55302"/>
                  </a:lnTo>
                  <a:lnTo>
                    <a:pt x="4669097" y="26058"/>
                  </a:lnTo>
                  <a:lnTo>
                    <a:pt x="4632000" y="6884"/>
                  </a:lnTo>
                  <a:lnTo>
                    <a:pt x="458927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6561" y="1596390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4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4589272" y="0"/>
                  </a:lnTo>
                  <a:lnTo>
                    <a:pt x="4632000" y="6884"/>
                  </a:lnTo>
                  <a:lnTo>
                    <a:pt x="4669097" y="26058"/>
                  </a:lnTo>
                  <a:lnTo>
                    <a:pt x="4698341" y="55302"/>
                  </a:lnTo>
                  <a:lnTo>
                    <a:pt x="4717515" y="92399"/>
                  </a:lnTo>
                  <a:lnTo>
                    <a:pt x="4724400" y="135127"/>
                  </a:lnTo>
                  <a:lnTo>
                    <a:pt x="4724400" y="675639"/>
                  </a:lnTo>
                  <a:lnTo>
                    <a:pt x="4717515" y="718368"/>
                  </a:lnTo>
                  <a:lnTo>
                    <a:pt x="4698341" y="755465"/>
                  </a:lnTo>
                  <a:lnTo>
                    <a:pt x="4669097" y="784709"/>
                  </a:lnTo>
                  <a:lnTo>
                    <a:pt x="4632000" y="803883"/>
                  </a:lnTo>
                  <a:lnTo>
                    <a:pt x="4589272" y="810768"/>
                  </a:lnTo>
                  <a:lnTo>
                    <a:pt x="135128" y="810768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81164" y="2462720"/>
            <a:ext cx="4735195" cy="821690"/>
            <a:chOff x="681164" y="2462720"/>
            <a:chExt cx="4735195" cy="821690"/>
          </a:xfrm>
        </p:grpSpPr>
        <p:sp>
          <p:nvSpPr>
            <p:cNvPr id="10" name="object 10"/>
            <p:cNvSpPr/>
            <p:nvPr/>
          </p:nvSpPr>
          <p:spPr>
            <a:xfrm>
              <a:off x="686561" y="2468117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5">
                  <a:moveTo>
                    <a:pt x="4589272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8"/>
                  </a:lnTo>
                  <a:lnTo>
                    <a:pt x="0" y="675640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8"/>
                  </a:lnTo>
                  <a:lnTo>
                    <a:pt x="4589272" y="810768"/>
                  </a:lnTo>
                  <a:lnTo>
                    <a:pt x="4632000" y="803883"/>
                  </a:lnTo>
                  <a:lnTo>
                    <a:pt x="4669097" y="784709"/>
                  </a:lnTo>
                  <a:lnTo>
                    <a:pt x="4698341" y="755465"/>
                  </a:lnTo>
                  <a:lnTo>
                    <a:pt x="4717515" y="718368"/>
                  </a:lnTo>
                  <a:lnTo>
                    <a:pt x="4724400" y="675640"/>
                  </a:lnTo>
                  <a:lnTo>
                    <a:pt x="4724400" y="135128"/>
                  </a:lnTo>
                  <a:lnTo>
                    <a:pt x="4717515" y="92399"/>
                  </a:lnTo>
                  <a:lnTo>
                    <a:pt x="4698341" y="55302"/>
                  </a:lnTo>
                  <a:lnTo>
                    <a:pt x="4669097" y="26058"/>
                  </a:lnTo>
                  <a:lnTo>
                    <a:pt x="4632000" y="6884"/>
                  </a:lnTo>
                  <a:lnTo>
                    <a:pt x="458927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6561" y="2468117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5">
                  <a:moveTo>
                    <a:pt x="0" y="135128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4589272" y="0"/>
                  </a:lnTo>
                  <a:lnTo>
                    <a:pt x="4632000" y="6884"/>
                  </a:lnTo>
                  <a:lnTo>
                    <a:pt x="4669097" y="26058"/>
                  </a:lnTo>
                  <a:lnTo>
                    <a:pt x="4698341" y="55302"/>
                  </a:lnTo>
                  <a:lnTo>
                    <a:pt x="4717515" y="92399"/>
                  </a:lnTo>
                  <a:lnTo>
                    <a:pt x="4724400" y="135128"/>
                  </a:lnTo>
                  <a:lnTo>
                    <a:pt x="4724400" y="675640"/>
                  </a:lnTo>
                  <a:lnTo>
                    <a:pt x="4717515" y="718368"/>
                  </a:lnTo>
                  <a:lnTo>
                    <a:pt x="4698341" y="755465"/>
                  </a:lnTo>
                  <a:lnTo>
                    <a:pt x="4669097" y="784709"/>
                  </a:lnTo>
                  <a:lnTo>
                    <a:pt x="4632000" y="803883"/>
                  </a:lnTo>
                  <a:lnTo>
                    <a:pt x="4589272" y="810768"/>
                  </a:lnTo>
                  <a:lnTo>
                    <a:pt x="135128" y="810768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40"/>
                  </a:lnTo>
                  <a:lnTo>
                    <a:pt x="0" y="13512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81164" y="3332924"/>
            <a:ext cx="4735195" cy="821690"/>
            <a:chOff x="681164" y="3332924"/>
            <a:chExt cx="4735195" cy="821690"/>
          </a:xfrm>
        </p:grpSpPr>
        <p:sp>
          <p:nvSpPr>
            <p:cNvPr id="13" name="object 13"/>
            <p:cNvSpPr/>
            <p:nvPr/>
          </p:nvSpPr>
          <p:spPr>
            <a:xfrm>
              <a:off x="686561" y="3338321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5">
                  <a:moveTo>
                    <a:pt x="4589272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7"/>
                  </a:lnTo>
                  <a:lnTo>
                    <a:pt x="4589272" y="810767"/>
                  </a:lnTo>
                  <a:lnTo>
                    <a:pt x="4632000" y="803883"/>
                  </a:lnTo>
                  <a:lnTo>
                    <a:pt x="4669097" y="784709"/>
                  </a:lnTo>
                  <a:lnTo>
                    <a:pt x="4698341" y="755465"/>
                  </a:lnTo>
                  <a:lnTo>
                    <a:pt x="4717515" y="718368"/>
                  </a:lnTo>
                  <a:lnTo>
                    <a:pt x="4724400" y="675639"/>
                  </a:lnTo>
                  <a:lnTo>
                    <a:pt x="4724400" y="135127"/>
                  </a:lnTo>
                  <a:lnTo>
                    <a:pt x="4717515" y="92399"/>
                  </a:lnTo>
                  <a:lnTo>
                    <a:pt x="4698341" y="55302"/>
                  </a:lnTo>
                  <a:lnTo>
                    <a:pt x="4669097" y="26058"/>
                  </a:lnTo>
                  <a:lnTo>
                    <a:pt x="4632000" y="6884"/>
                  </a:lnTo>
                  <a:lnTo>
                    <a:pt x="458927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6561" y="3338321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5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4589272" y="0"/>
                  </a:lnTo>
                  <a:lnTo>
                    <a:pt x="4632000" y="6884"/>
                  </a:lnTo>
                  <a:lnTo>
                    <a:pt x="4669097" y="26058"/>
                  </a:lnTo>
                  <a:lnTo>
                    <a:pt x="4698341" y="55302"/>
                  </a:lnTo>
                  <a:lnTo>
                    <a:pt x="4717515" y="92399"/>
                  </a:lnTo>
                  <a:lnTo>
                    <a:pt x="4724400" y="135127"/>
                  </a:lnTo>
                  <a:lnTo>
                    <a:pt x="4724400" y="675639"/>
                  </a:lnTo>
                  <a:lnTo>
                    <a:pt x="4717515" y="718368"/>
                  </a:lnTo>
                  <a:lnTo>
                    <a:pt x="4698341" y="755465"/>
                  </a:lnTo>
                  <a:lnTo>
                    <a:pt x="4669097" y="784709"/>
                  </a:lnTo>
                  <a:lnTo>
                    <a:pt x="4632000" y="803883"/>
                  </a:lnTo>
                  <a:lnTo>
                    <a:pt x="4589272" y="810767"/>
                  </a:lnTo>
                  <a:lnTo>
                    <a:pt x="135128" y="810767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81164" y="4204652"/>
            <a:ext cx="4735195" cy="821690"/>
            <a:chOff x="681164" y="4204652"/>
            <a:chExt cx="4735195" cy="821690"/>
          </a:xfrm>
        </p:grpSpPr>
        <p:sp>
          <p:nvSpPr>
            <p:cNvPr id="16" name="object 16"/>
            <p:cNvSpPr/>
            <p:nvPr/>
          </p:nvSpPr>
          <p:spPr>
            <a:xfrm>
              <a:off x="686561" y="4210050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5">
                  <a:moveTo>
                    <a:pt x="4589272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8"/>
                  </a:lnTo>
                  <a:lnTo>
                    <a:pt x="4589272" y="810768"/>
                  </a:lnTo>
                  <a:lnTo>
                    <a:pt x="4632000" y="803883"/>
                  </a:lnTo>
                  <a:lnTo>
                    <a:pt x="4669097" y="784709"/>
                  </a:lnTo>
                  <a:lnTo>
                    <a:pt x="4698341" y="755465"/>
                  </a:lnTo>
                  <a:lnTo>
                    <a:pt x="4717515" y="718368"/>
                  </a:lnTo>
                  <a:lnTo>
                    <a:pt x="4724400" y="675639"/>
                  </a:lnTo>
                  <a:lnTo>
                    <a:pt x="4724400" y="135127"/>
                  </a:lnTo>
                  <a:lnTo>
                    <a:pt x="4717515" y="92399"/>
                  </a:lnTo>
                  <a:lnTo>
                    <a:pt x="4698341" y="55302"/>
                  </a:lnTo>
                  <a:lnTo>
                    <a:pt x="4669097" y="26058"/>
                  </a:lnTo>
                  <a:lnTo>
                    <a:pt x="4632000" y="6884"/>
                  </a:lnTo>
                  <a:lnTo>
                    <a:pt x="458927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6561" y="4210050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5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4589272" y="0"/>
                  </a:lnTo>
                  <a:lnTo>
                    <a:pt x="4632000" y="6884"/>
                  </a:lnTo>
                  <a:lnTo>
                    <a:pt x="4669097" y="26058"/>
                  </a:lnTo>
                  <a:lnTo>
                    <a:pt x="4698341" y="55302"/>
                  </a:lnTo>
                  <a:lnTo>
                    <a:pt x="4717515" y="92399"/>
                  </a:lnTo>
                  <a:lnTo>
                    <a:pt x="4724400" y="135127"/>
                  </a:lnTo>
                  <a:lnTo>
                    <a:pt x="4724400" y="675639"/>
                  </a:lnTo>
                  <a:lnTo>
                    <a:pt x="4717515" y="718368"/>
                  </a:lnTo>
                  <a:lnTo>
                    <a:pt x="4698341" y="755465"/>
                  </a:lnTo>
                  <a:lnTo>
                    <a:pt x="4669097" y="784709"/>
                  </a:lnTo>
                  <a:lnTo>
                    <a:pt x="4632000" y="803883"/>
                  </a:lnTo>
                  <a:lnTo>
                    <a:pt x="4589272" y="810768"/>
                  </a:lnTo>
                  <a:lnTo>
                    <a:pt x="135128" y="810768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81164" y="5076380"/>
            <a:ext cx="4735195" cy="821690"/>
            <a:chOff x="681164" y="5076380"/>
            <a:chExt cx="4735195" cy="821690"/>
          </a:xfrm>
        </p:grpSpPr>
        <p:sp>
          <p:nvSpPr>
            <p:cNvPr id="19" name="object 19"/>
            <p:cNvSpPr/>
            <p:nvPr/>
          </p:nvSpPr>
          <p:spPr>
            <a:xfrm>
              <a:off x="686561" y="5081777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5">
                  <a:moveTo>
                    <a:pt x="4589272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8"/>
                  </a:lnTo>
                  <a:lnTo>
                    <a:pt x="0" y="675640"/>
                  </a:lnTo>
                  <a:lnTo>
                    <a:pt x="6889" y="718349"/>
                  </a:lnTo>
                  <a:lnTo>
                    <a:pt x="26072" y="755443"/>
                  </a:lnTo>
                  <a:lnTo>
                    <a:pt x="55324" y="784695"/>
                  </a:lnTo>
                  <a:lnTo>
                    <a:pt x="92418" y="803878"/>
                  </a:lnTo>
                  <a:lnTo>
                    <a:pt x="135128" y="810768"/>
                  </a:lnTo>
                  <a:lnTo>
                    <a:pt x="4589272" y="810768"/>
                  </a:lnTo>
                  <a:lnTo>
                    <a:pt x="4632000" y="803878"/>
                  </a:lnTo>
                  <a:lnTo>
                    <a:pt x="4669097" y="784695"/>
                  </a:lnTo>
                  <a:lnTo>
                    <a:pt x="4698341" y="755443"/>
                  </a:lnTo>
                  <a:lnTo>
                    <a:pt x="4717515" y="718349"/>
                  </a:lnTo>
                  <a:lnTo>
                    <a:pt x="4724400" y="675640"/>
                  </a:lnTo>
                  <a:lnTo>
                    <a:pt x="4724400" y="135128"/>
                  </a:lnTo>
                  <a:lnTo>
                    <a:pt x="4717515" y="92399"/>
                  </a:lnTo>
                  <a:lnTo>
                    <a:pt x="4698341" y="55302"/>
                  </a:lnTo>
                  <a:lnTo>
                    <a:pt x="4669097" y="26058"/>
                  </a:lnTo>
                  <a:lnTo>
                    <a:pt x="4632000" y="6884"/>
                  </a:lnTo>
                  <a:lnTo>
                    <a:pt x="458927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6561" y="5081777"/>
              <a:ext cx="4724400" cy="810895"/>
            </a:xfrm>
            <a:custGeom>
              <a:avLst/>
              <a:gdLst/>
              <a:ahLst/>
              <a:cxnLst/>
              <a:rect l="l" t="t" r="r" b="b"/>
              <a:pathLst>
                <a:path w="4724400" h="810895">
                  <a:moveTo>
                    <a:pt x="0" y="135128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4589272" y="0"/>
                  </a:lnTo>
                  <a:lnTo>
                    <a:pt x="4632000" y="6884"/>
                  </a:lnTo>
                  <a:lnTo>
                    <a:pt x="4669097" y="26058"/>
                  </a:lnTo>
                  <a:lnTo>
                    <a:pt x="4698341" y="55302"/>
                  </a:lnTo>
                  <a:lnTo>
                    <a:pt x="4717515" y="92399"/>
                  </a:lnTo>
                  <a:lnTo>
                    <a:pt x="4724400" y="135128"/>
                  </a:lnTo>
                  <a:lnTo>
                    <a:pt x="4724400" y="675640"/>
                  </a:lnTo>
                  <a:lnTo>
                    <a:pt x="4717515" y="718349"/>
                  </a:lnTo>
                  <a:lnTo>
                    <a:pt x="4698341" y="755443"/>
                  </a:lnTo>
                  <a:lnTo>
                    <a:pt x="4669097" y="784695"/>
                  </a:lnTo>
                  <a:lnTo>
                    <a:pt x="4632000" y="803878"/>
                  </a:lnTo>
                  <a:lnTo>
                    <a:pt x="4589272" y="810768"/>
                  </a:lnTo>
                  <a:lnTo>
                    <a:pt x="135128" y="810768"/>
                  </a:lnTo>
                  <a:lnTo>
                    <a:pt x="92418" y="803878"/>
                  </a:lnTo>
                  <a:lnTo>
                    <a:pt x="55324" y="784695"/>
                  </a:lnTo>
                  <a:lnTo>
                    <a:pt x="26072" y="755443"/>
                  </a:lnTo>
                  <a:lnTo>
                    <a:pt x="6889" y="718349"/>
                  </a:lnTo>
                  <a:lnTo>
                    <a:pt x="0" y="675640"/>
                  </a:lnTo>
                  <a:lnTo>
                    <a:pt x="0" y="13512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92886" y="1663395"/>
            <a:ext cx="4490720" cy="410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45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Consists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true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cords,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anterior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ts val="2345"/>
              </a:lnSpc>
            </a:pP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commissure</a:t>
            </a:r>
            <a:r>
              <a:rPr sz="2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commissure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 marR="65405">
              <a:lnSpc>
                <a:spcPts val="2170"/>
              </a:lnSpc>
            </a:pP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Narrow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triangular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space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between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true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cords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 called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sz="21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glottis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Anterior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2/3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membranous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2345"/>
              </a:lnSpc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third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consists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vocal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processes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ts val="2345"/>
              </a:lnSpc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arytenoids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ts val="2345"/>
              </a:lnSpc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1/3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cords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covering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ts val="2345"/>
              </a:lnSpc>
            </a:pP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called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commissure</a:t>
            </a:r>
            <a:endParaRPr sz="2100">
              <a:latin typeface="Times New Roman"/>
              <a:cs typeface="Times New Roma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1800" y="1600200"/>
            <a:ext cx="3464052" cy="2971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800" y="304114"/>
            <a:ext cx="4963795" cy="736600"/>
            <a:chOff x="760412" y="275780"/>
            <a:chExt cx="4963795" cy="736600"/>
          </a:xfrm>
        </p:grpSpPr>
        <p:sp>
          <p:nvSpPr>
            <p:cNvPr id="3" name="object 3"/>
            <p:cNvSpPr/>
            <p:nvPr/>
          </p:nvSpPr>
          <p:spPr>
            <a:xfrm>
              <a:off x="765810" y="281178"/>
              <a:ext cx="4953000" cy="725805"/>
            </a:xfrm>
            <a:custGeom>
              <a:avLst/>
              <a:gdLst/>
              <a:ahLst/>
              <a:cxnLst/>
              <a:rect l="l" t="t" r="r" b="b"/>
              <a:pathLst>
                <a:path w="4953000" h="725805">
                  <a:moveTo>
                    <a:pt x="4832095" y="0"/>
                  </a:moveTo>
                  <a:lnTo>
                    <a:pt x="120903" y="0"/>
                  </a:lnTo>
                  <a:lnTo>
                    <a:pt x="73841" y="9497"/>
                  </a:lnTo>
                  <a:lnTo>
                    <a:pt x="35410" y="35401"/>
                  </a:lnTo>
                  <a:lnTo>
                    <a:pt x="9500" y="73830"/>
                  </a:lnTo>
                  <a:lnTo>
                    <a:pt x="0" y="120904"/>
                  </a:lnTo>
                  <a:lnTo>
                    <a:pt x="0" y="604520"/>
                  </a:lnTo>
                  <a:lnTo>
                    <a:pt x="9500" y="651593"/>
                  </a:lnTo>
                  <a:lnTo>
                    <a:pt x="35410" y="690022"/>
                  </a:lnTo>
                  <a:lnTo>
                    <a:pt x="73841" y="715926"/>
                  </a:lnTo>
                  <a:lnTo>
                    <a:pt x="120903" y="725424"/>
                  </a:lnTo>
                  <a:lnTo>
                    <a:pt x="4832095" y="725424"/>
                  </a:lnTo>
                  <a:lnTo>
                    <a:pt x="4879169" y="715926"/>
                  </a:lnTo>
                  <a:lnTo>
                    <a:pt x="4917598" y="690022"/>
                  </a:lnTo>
                  <a:lnTo>
                    <a:pt x="4943502" y="651593"/>
                  </a:lnTo>
                  <a:lnTo>
                    <a:pt x="4953000" y="604520"/>
                  </a:lnTo>
                  <a:lnTo>
                    <a:pt x="4953000" y="120904"/>
                  </a:lnTo>
                  <a:lnTo>
                    <a:pt x="4943502" y="73830"/>
                  </a:lnTo>
                  <a:lnTo>
                    <a:pt x="4917598" y="35401"/>
                  </a:lnTo>
                  <a:lnTo>
                    <a:pt x="4879169" y="9497"/>
                  </a:lnTo>
                  <a:lnTo>
                    <a:pt x="483209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5810" y="281178"/>
              <a:ext cx="4953000" cy="725805"/>
            </a:xfrm>
            <a:custGeom>
              <a:avLst/>
              <a:gdLst/>
              <a:ahLst/>
              <a:cxnLst/>
              <a:rect l="l" t="t" r="r" b="b"/>
              <a:pathLst>
                <a:path w="4953000" h="725805">
                  <a:moveTo>
                    <a:pt x="0" y="120904"/>
                  </a:moveTo>
                  <a:lnTo>
                    <a:pt x="9500" y="73830"/>
                  </a:lnTo>
                  <a:lnTo>
                    <a:pt x="35410" y="35401"/>
                  </a:lnTo>
                  <a:lnTo>
                    <a:pt x="73841" y="9497"/>
                  </a:lnTo>
                  <a:lnTo>
                    <a:pt x="120903" y="0"/>
                  </a:lnTo>
                  <a:lnTo>
                    <a:pt x="4832095" y="0"/>
                  </a:lnTo>
                  <a:lnTo>
                    <a:pt x="4879169" y="9497"/>
                  </a:lnTo>
                  <a:lnTo>
                    <a:pt x="4917598" y="35401"/>
                  </a:lnTo>
                  <a:lnTo>
                    <a:pt x="4943502" y="73830"/>
                  </a:lnTo>
                  <a:lnTo>
                    <a:pt x="4953000" y="120904"/>
                  </a:lnTo>
                  <a:lnTo>
                    <a:pt x="4953000" y="604520"/>
                  </a:lnTo>
                  <a:lnTo>
                    <a:pt x="4943502" y="651593"/>
                  </a:lnTo>
                  <a:lnTo>
                    <a:pt x="4917598" y="690022"/>
                  </a:lnTo>
                  <a:lnTo>
                    <a:pt x="4879169" y="715926"/>
                  </a:lnTo>
                  <a:lnTo>
                    <a:pt x="4832095" y="725424"/>
                  </a:lnTo>
                  <a:lnTo>
                    <a:pt x="120903" y="725424"/>
                  </a:lnTo>
                  <a:lnTo>
                    <a:pt x="73841" y="715926"/>
                  </a:lnTo>
                  <a:lnTo>
                    <a:pt x="35410" y="690022"/>
                  </a:lnTo>
                  <a:lnTo>
                    <a:pt x="9500" y="651593"/>
                  </a:lnTo>
                  <a:lnTo>
                    <a:pt x="0" y="604520"/>
                  </a:lnTo>
                  <a:lnTo>
                    <a:pt x="0" y="12090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74355" y="384188"/>
            <a:ext cx="1751964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>
                <a:solidFill>
                  <a:schemeClr val="bg1"/>
                </a:solidFill>
              </a:rPr>
              <a:t>Sub-glottis</a:t>
            </a:r>
            <a:endParaRPr sz="31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0412" y="1281620"/>
            <a:ext cx="4963795" cy="2486025"/>
            <a:chOff x="760412" y="1281620"/>
            <a:chExt cx="4963795" cy="2486025"/>
          </a:xfrm>
        </p:grpSpPr>
        <p:sp>
          <p:nvSpPr>
            <p:cNvPr id="7" name="object 7"/>
            <p:cNvSpPr/>
            <p:nvPr/>
          </p:nvSpPr>
          <p:spPr>
            <a:xfrm>
              <a:off x="765810" y="1287018"/>
              <a:ext cx="4953000" cy="2475230"/>
            </a:xfrm>
            <a:custGeom>
              <a:avLst/>
              <a:gdLst/>
              <a:ahLst/>
              <a:cxnLst/>
              <a:rect l="l" t="t" r="r" b="b"/>
              <a:pathLst>
                <a:path w="4953000" h="2475229">
                  <a:moveTo>
                    <a:pt x="4540504" y="0"/>
                  </a:moveTo>
                  <a:lnTo>
                    <a:pt x="412508" y="0"/>
                  </a:lnTo>
                  <a:lnTo>
                    <a:pt x="364400" y="2774"/>
                  </a:lnTo>
                  <a:lnTo>
                    <a:pt x="317923" y="10893"/>
                  </a:lnTo>
                  <a:lnTo>
                    <a:pt x="273385" y="24045"/>
                  </a:lnTo>
                  <a:lnTo>
                    <a:pt x="231096" y="41922"/>
                  </a:lnTo>
                  <a:lnTo>
                    <a:pt x="191366" y="64215"/>
                  </a:lnTo>
                  <a:lnTo>
                    <a:pt x="154504" y="90613"/>
                  </a:lnTo>
                  <a:lnTo>
                    <a:pt x="120819" y="120808"/>
                  </a:lnTo>
                  <a:lnTo>
                    <a:pt x="90622" y="154491"/>
                  </a:lnTo>
                  <a:lnTo>
                    <a:pt x="64221" y="191351"/>
                  </a:lnTo>
                  <a:lnTo>
                    <a:pt x="41927" y="231080"/>
                  </a:lnTo>
                  <a:lnTo>
                    <a:pt x="24048" y="273369"/>
                  </a:lnTo>
                  <a:lnTo>
                    <a:pt x="10894" y="317907"/>
                  </a:lnTo>
                  <a:lnTo>
                    <a:pt x="2775" y="364386"/>
                  </a:lnTo>
                  <a:lnTo>
                    <a:pt x="0" y="412496"/>
                  </a:lnTo>
                  <a:lnTo>
                    <a:pt x="0" y="2062480"/>
                  </a:lnTo>
                  <a:lnTo>
                    <a:pt x="2775" y="2110589"/>
                  </a:lnTo>
                  <a:lnTo>
                    <a:pt x="10894" y="2157068"/>
                  </a:lnTo>
                  <a:lnTo>
                    <a:pt x="24048" y="2201606"/>
                  </a:lnTo>
                  <a:lnTo>
                    <a:pt x="41927" y="2243895"/>
                  </a:lnTo>
                  <a:lnTo>
                    <a:pt x="64221" y="2283624"/>
                  </a:lnTo>
                  <a:lnTo>
                    <a:pt x="90622" y="2320484"/>
                  </a:lnTo>
                  <a:lnTo>
                    <a:pt x="120819" y="2354167"/>
                  </a:lnTo>
                  <a:lnTo>
                    <a:pt x="154504" y="2384362"/>
                  </a:lnTo>
                  <a:lnTo>
                    <a:pt x="191366" y="2410760"/>
                  </a:lnTo>
                  <a:lnTo>
                    <a:pt x="231096" y="2433053"/>
                  </a:lnTo>
                  <a:lnTo>
                    <a:pt x="273385" y="2450930"/>
                  </a:lnTo>
                  <a:lnTo>
                    <a:pt x="317923" y="2464082"/>
                  </a:lnTo>
                  <a:lnTo>
                    <a:pt x="364400" y="2472201"/>
                  </a:lnTo>
                  <a:lnTo>
                    <a:pt x="412508" y="2474976"/>
                  </a:lnTo>
                  <a:lnTo>
                    <a:pt x="4540504" y="2474976"/>
                  </a:lnTo>
                  <a:lnTo>
                    <a:pt x="4588613" y="2472201"/>
                  </a:lnTo>
                  <a:lnTo>
                    <a:pt x="4635092" y="2464082"/>
                  </a:lnTo>
                  <a:lnTo>
                    <a:pt x="4679630" y="2450930"/>
                  </a:lnTo>
                  <a:lnTo>
                    <a:pt x="4721919" y="2433053"/>
                  </a:lnTo>
                  <a:lnTo>
                    <a:pt x="4761648" y="2410760"/>
                  </a:lnTo>
                  <a:lnTo>
                    <a:pt x="4798508" y="2384362"/>
                  </a:lnTo>
                  <a:lnTo>
                    <a:pt x="4832191" y="2354167"/>
                  </a:lnTo>
                  <a:lnTo>
                    <a:pt x="4862386" y="2320484"/>
                  </a:lnTo>
                  <a:lnTo>
                    <a:pt x="4888784" y="2283624"/>
                  </a:lnTo>
                  <a:lnTo>
                    <a:pt x="4911077" y="2243895"/>
                  </a:lnTo>
                  <a:lnTo>
                    <a:pt x="4928954" y="2201606"/>
                  </a:lnTo>
                  <a:lnTo>
                    <a:pt x="4942106" y="2157068"/>
                  </a:lnTo>
                  <a:lnTo>
                    <a:pt x="4950225" y="2110589"/>
                  </a:lnTo>
                  <a:lnTo>
                    <a:pt x="4953000" y="2062480"/>
                  </a:lnTo>
                  <a:lnTo>
                    <a:pt x="4953000" y="412496"/>
                  </a:lnTo>
                  <a:lnTo>
                    <a:pt x="4950225" y="364386"/>
                  </a:lnTo>
                  <a:lnTo>
                    <a:pt x="4942106" y="317907"/>
                  </a:lnTo>
                  <a:lnTo>
                    <a:pt x="4928954" y="273369"/>
                  </a:lnTo>
                  <a:lnTo>
                    <a:pt x="4911077" y="231080"/>
                  </a:lnTo>
                  <a:lnTo>
                    <a:pt x="4888784" y="191351"/>
                  </a:lnTo>
                  <a:lnTo>
                    <a:pt x="4862386" y="154491"/>
                  </a:lnTo>
                  <a:lnTo>
                    <a:pt x="4832191" y="120808"/>
                  </a:lnTo>
                  <a:lnTo>
                    <a:pt x="4798508" y="90613"/>
                  </a:lnTo>
                  <a:lnTo>
                    <a:pt x="4761648" y="64215"/>
                  </a:lnTo>
                  <a:lnTo>
                    <a:pt x="4721919" y="41922"/>
                  </a:lnTo>
                  <a:lnTo>
                    <a:pt x="4679630" y="24045"/>
                  </a:lnTo>
                  <a:lnTo>
                    <a:pt x="4635092" y="10893"/>
                  </a:lnTo>
                  <a:lnTo>
                    <a:pt x="4588613" y="2774"/>
                  </a:lnTo>
                  <a:lnTo>
                    <a:pt x="45405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5810" y="1287018"/>
              <a:ext cx="4953000" cy="2475230"/>
            </a:xfrm>
            <a:custGeom>
              <a:avLst/>
              <a:gdLst/>
              <a:ahLst/>
              <a:cxnLst/>
              <a:rect l="l" t="t" r="r" b="b"/>
              <a:pathLst>
                <a:path w="4953000" h="2475229">
                  <a:moveTo>
                    <a:pt x="0" y="412496"/>
                  </a:moveTo>
                  <a:lnTo>
                    <a:pt x="2775" y="364386"/>
                  </a:lnTo>
                  <a:lnTo>
                    <a:pt x="10894" y="317907"/>
                  </a:lnTo>
                  <a:lnTo>
                    <a:pt x="24048" y="273369"/>
                  </a:lnTo>
                  <a:lnTo>
                    <a:pt x="41927" y="231080"/>
                  </a:lnTo>
                  <a:lnTo>
                    <a:pt x="64221" y="191351"/>
                  </a:lnTo>
                  <a:lnTo>
                    <a:pt x="90622" y="154491"/>
                  </a:lnTo>
                  <a:lnTo>
                    <a:pt x="120819" y="120808"/>
                  </a:lnTo>
                  <a:lnTo>
                    <a:pt x="154504" y="90613"/>
                  </a:lnTo>
                  <a:lnTo>
                    <a:pt x="191366" y="64215"/>
                  </a:lnTo>
                  <a:lnTo>
                    <a:pt x="231096" y="41922"/>
                  </a:lnTo>
                  <a:lnTo>
                    <a:pt x="273385" y="24045"/>
                  </a:lnTo>
                  <a:lnTo>
                    <a:pt x="317923" y="10893"/>
                  </a:lnTo>
                  <a:lnTo>
                    <a:pt x="364400" y="2774"/>
                  </a:lnTo>
                  <a:lnTo>
                    <a:pt x="412508" y="0"/>
                  </a:lnTo>
                  <a:lnTo>
                    <a:pt x="4540504" y="0"/>
                  </a:lnTo>
                  <a:lnTo>
                    <a:pt x="4588613" y="2774"/>
                  </a:lnTo>
                  <a:lnTo>
                    <a:pt x="4635092" y="10893"/>
                  </a:lnTo>
                  <a:lnTo>
                    <a:pt x="4679630" y="24045"/>
                  </a:lnTo>
                  <a:lnTo>
                    <a:pt x="4721919" y="41922"/>
                  </a:lnTo>
                  <a:lnTo>
                    <a:pt x="4761648" y="64215"/>
                  </a:lnTo>
                  <a:lnTo>
                    <a:pt x="4798508" y="90613"/>
                  </a:lnTo>
                  <a:lnTo>
                    <a:pt x="4832191" y="120808"/>
                  </a:lnTo>
                  <a:lnTo>
                    <a:pt x="4862386" y="154491"/>
                  </a:lnTo>
                  <a:lnTo>
                    <a:pt x="4888784" y="191351"/>
                  </a:lnTo>
                  <a:lnTo>
                    <a:pt x="4911077" y="231080"/>
                  </a:lnTo>
                  <a:lnTo>
                    <a:pt x="4928954" y="273369"/>
                  </a:lnTo>
                  <a:lnTo>
                    <a:pt x="4942106" y="317907"/>
                  </a:lnTo>
                  <a:lnTo>
                    <a:pt x="4950225" y="364386"/>
                  </a:lnTo>
                  <a:lnTo>
                    <a:pt x="4953000" y="412496"/>
                  </a:lnTo>
                  <a:lnTo>
                    <a:pt x="4953000" y="2062480"/>
                  </a:lnTo>
                  <a:lnTo>
                    <a:pt x="4950225" y="2110589"/>
                  </a:lnTo>
                  <a:lnTo>
                    <a:pt x="4942106" y="2157068"/>
                  </a:lnTo>
                  <a:lnTo>
                    <a:pt x="4928954" y="2201606"/>
                  </a:lnTo>
                  <a:lnTo>
                    <a:pt x="4911077" y="2243895"/>
                  </a:lnTo>
                  <a:lnTo>
                    <a:pt x="4888784" y="2283624"/>
                  </a:lnTo>
                  <a:lnTo>
                    <a:pt x="4862386" y="2320484"/>
                  </a:lnTo>
                  <a:lnTo>
                    <a:pt x="4832191" y="2354167"/>
                  </a:lnTo>
                  <a:lnTo>
                    <a:pt x="4798508" y="2384362"/>
                  </a:lnTo>
                  <a:lnTo>
                    <a:pt x="4761648" y="2410760"/>
                  </a:lnTo>
                  <a:lnTo>
                    <a:pt x="4721919" y="2433053"/>
                  </a:lnTo>
                  <a:lnTo>
                    <a:pt x="4679630" y="2450930"/>
                  </a:lnTo>
                  <a:lnTo>
                    <a:pt x="4635092" y="2464082"/>
                  </a:lnTo>
                  <a:lnTo>
                    <a:pt x="4588613" y="2472201"/>
                  </a:lnTo>
                  <a:lnTo>
                    <a:pt x="4540504" y="2474976"/>
                  </a:lnTo>
                  <a:lnTo>
                    <a:pt x="412508" y="2474976"/>
                  </a:lnTo>
                  <a:lnTo>
                    <a:pt x="364400" y="2472201"/>
                  </a:lnTo>
                  <a:lnTo>
                    <a:pt x="317923" y="2464082"/>
                  </a:lnTo>
                  <a:lnTo>
                    <a:pt x="273385" y="2450930"/>
                  </a:lnTo>
                  <a:lnTo>
                    <a:pt x="231096" y="2433053"/>
                  </a:lnTo>
                  <a:lnTo>
                    <a:pt x="191366" y="2410760"/>
                  </a:lnTo>
                  <a:lnTo>
                    <a:pt x="154504" y="2384362"/>
                  </a:lnTo>
                  <a:lnTo>
                    <a:pt x="120819" y="2354167"/>
                  </a:lnTo>
                  <a:lnTo>
                    <a:pt x="90622" y="2320484"/>
                  </a:lnTo>
                  <a:lnTo>
                    <a:pt x="64221" y="2283624"/>
                  </a:lnTo>
                  <a:lnTo>
                    <a:pt x="41927" y="2243895"/>
                  </a:lnTo>
                  <a:lnTo>
                    <a:pt x="24048" y="2201606"/>
                  </a:lnTo>
                  <a:lnTo>
                    <a:pt x="10894" y="2157068"/>
                  </a:lnTo>
                  <a:lnTo>
                    <a:pt x="2775" y="2110589"/>
                  </a:lnTo>
                  <a:lnTo>
                    <a:pt x="0" y="2062480"/>
                  </a:lnTo>
                  <a:lnTo>
                    <a:pt x="0" y="4124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60412" y="3890708"/>
            <a:ext cx="4963795" cy="2486025"/>
            <a:chOff x="760412" y="3890708"/>
            <a:chExt cx="4963795" cy="2486025"/>
          </a:xfrm>
        </p:grpSpPr>
        <p:sp>
          <p:nvSpPr>
            <p:cNvPr id="10" name="object 10"/>
            <p:cNvSpPr/>
            <p:nvPr/>
          </p:nvSpPr>
          <p:spPr>
            <a:xfrm>
              <a:off x="765810" y="3896106"/>
              <a:ext cx="4953000" cy="2475230"/>
            </a:xfrm>
            <a:custGeom>
              <a:avLst/>
              <a:gdLst/>
              <a:ahLst/>
              <a:cxnLst/>
              <a:rect l="l" t="t" r="r" b="b"/>
              <a:pathLst>
                <a:path w="4953000" h="2475229">
                  <a:moveTo>
                    <a:pt x="4540504" y="0"/>
                  </a:moveTo>
                  <a:lnTo>
                    <a:pt x="412508" y="0"/>
                  </a:lnTo>
                  <a:lnTo>
                    <a:pt x="364400" y="2774"/>
                  </a:lnTo>
                  <a:lnTo>
                    <a:pt x="317923" y="10893"/>
                  </a:lnTo>
                  <a:lnTo>
                    <a:pt x="273385" y="24045"/>
                  </a:lnTo>
                  <a:lnTo>
                    <a:pt x="231096" y="41922"/>
                  </a:lnTo>
                  <a:lnTo>
                    <a:pt x="191366" y="64215"/>
                  </a:lnTo>
                  <a:lnTo>
                    <a:pt x="154504" y="90613"/>
                  </a:lnTo>
                  <a:lnTo>
                    <a:pt x="120819" y="120808"/>
                  </a:lnTo>
                  <a:lnTo>
                    <a:pt x="90622" y="154491"/>
                  </a:lnTo>
                  <a:lnTo>
                    <a:pt x="64221" y="191351"/>
                  </a:lnTo>
                  <a:lnTo>
                    <a:pt x="41927" y="231080"/>
                  </a:lnTo>
                  <a:lnTo>
                    <a:pt x="24048" y="273369"/>
                  </a:lnTo>
                  <a:lnTo>
                    <a:pt x="10894" y="317907"/>
                  </a:lnTo>
                  <a:lnTo>
                    <a:pt x="2775" y="364386"/>
                  </a:lnTo>
                  <a:lnTo>
                    <a:pt x="0" y="412496"/>
                  </a:lnTo>
                  <a:lnTo>
                    <a:pt x="0" y="2062467"/>
                  </a:lnTo>
                  <a:lnTo>
                    <a:pt x="2775" y="2110575"/>
                  </a:lnTo>
                  <a:lnTo>
                    <a:pt x="10894" y="2157052"/>
                  </a:lnTo>
                  <a:lnTo>
                    <a:pt x="24048" y="2201590"/>
                  </a:lnTo>
                  <a:lnTo>
                    <a:pt x="41927" y="2243879"/>
                  </a:lnTo>
                  <a:lnTo>
                    <a:pt x="64221" y="2283609"/>
                  </a:lnTo>
                  <a:lnTo>
                    <a:pt x="90622" y="2320471"/>
                  </a:lnTo>
                  <a:lnTo>
                    <a:pt x="120819" y="2354156"/>
                  </a:lnTo>
                  <a:lnTo>
                    <a:pt x="154504" y="2384353"/>
                  </a:lnTo>
                  <a:lnTo>
                    <a:pt x="191366" y="2410754"/>
                  </a:lnTo>
                  <a:lnTo>
                    <a:pt x="231096" y="2433048"/>
                  </a:lnTo>
                  <a:lnTo>
                    <a:pt x="273385" y="2450927"/>
                  </a:lnTo>
                  <a:lnTo>
                    <a:pt x="317923" y="2464081"/>
                  </a:lnTo>
                  <a:lnTo>
                    <a:pt x="364400" y="2472200"/>
                  </a:lnTo>
                  <a:lnTo>
                    <a:pt x="412508" y="2474976"/>
                  </a:lnTo>
                  <a:lnTo>
                    <a:pt x="4540504" y="2474976"/>
                  </a:lnTo>
                  <a:lnTo>
                    <a:pt x="4588613" y="2472200"/>
                  </a:lnTo>
                  <a:lnTo>
                    <a:pt x="4635092" y="2464081"/>
                  </a:lnTo>
                  <a:lnTo>
                    <a:pt x="4679630" y="2450927"/>
                  </a:lnTo>
                  <a:lnTo>
                    <a:pt x="4721919" y="2433048"/>
                  </a:lnTo>
                  <a:lnTo>
                    <a:pt x="4761648" y="2410754"/>
                  </a:lnTo>
                  <a:lnTo>
                    <a:pt x="4798508" y="2384353"/>
                  </a:lnTo>
                  <a:lnTo>
                    <a:pt x="4832191" y="2354156"/>
                  </a:lnTo>
                  <a:lnTo>
                    <a:pt x="4862386" y="2320471"/>
                  </a:lnTo>
                  <a:lnTo>
                    <a:pt x="4888784" y="2283609"/>
                  </a:lnTo>
                  <a:lnTo>
                    <a:pt x="4911077" y="2243879"/>
                  </a:lnTo>
                  <a:lnTo>
                    <a:pt x="4928954" y="2201590"/>
                  </a:lnTo>
                  <a:lnTo>
                    <a:pt x="4942106" y="2157052"/>
                  </a:lnTo>
                  <a:lnTo>
                    <a:pt x="4950225" y="2110575"/>
                  </a:lnTo>
                  <a:lnTo>
                    <a:pt x="4953000" y="2062467"/>
                  </a:lnTo>
                  <a:lnTo>
                    <a:pt x="4953000" y="412496"/>
                  </a:lnTo>
                  <a:lnTo>
                    <a:pt x="4950225" y="364386"/>
                  </a:lnTo>
                  <a:lnTo>
                    <a:pt x="4942106" y="317907"/>
                  </a:lnTo>
                  <a:lnTo>
                    <a:pt x="4928954" y="273369"/>
                  </a:lnTo>
                  <a:lnTo>
                    <a:pt x="4911077" y="231080"/>
                  </a:lnTo>
                  <a:lnTo>
                    <a:pt x="4888784" y="191351"/>
                  </a:lnTo>
                  <a:lnTo>
                    <a:pt x="4862386" y="154491"/>
                  </a:lnTo>
                  <a:lnTo>
                    <a:pt x="4832191" y="120808"/>
                  </a:lnTo>
                  <a:lnTo>
                    <a:pt x="4798508" y="90613"/>
                  </a:lnTo>
                  <a:lnTo>
                    <a:pt x="4761648" y="64215"/>
                  </a:lnTo>
                  <a:lnTo>
                    <a:pt x="4721919" y="41922"/>
                  </a:lnTo>
                  <a:lnTo>
                    <a:pt x="4679630" y="24045"/>
                  </a:lnTo>
                  <a:lnTo>
                    <a:pt x="4635092" y="10893"/>
                  </a:lnTo>
                  <a:lnTo>
                    <a:pt x="4588613" y="2774"/>
                  </a:lnTo>
                  <a:lnTo>
                    <a:pt x="45405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5810" y="3896106"/>
              <a:ext cx="4953000" cy="2475230"/>
            </a:xfrm>
            <a:custGeom>
              <a:avLst/>
              <a:gdLst/>
              <a:ahLst/>
              <a:cxnLst/>
              <a:rect l="l" t="t" r="r" b="b"/>
              <a:pathLst>
                <a:path w="4953000" h="2475229">
                  <a:moveTo>
                    <a:pt x="0" y="412496"/>
                  </a:moveTo>
                  <a:lnTo>
                    <a:pt x="2775" y="364386"/>
                  </a:lnTo>
                  <a:lnTo>
                    <a:pt x="10894" y="317907"/>
                  </a:lnTo>
                  <a:lnTo>
                    <a:pt x="24048" y="273369"/>
                  </a:lnTo>
                  <a:lnTo>
                    <a:pt x="41927" y="231080"/>
                  </a:lnTo>
                  <a:lnTo>
                    <a:pt x="64221" y="191351"/>
                  </a:lnTo>
                  <a:lnTo>
                    <a:pt x="90622" y="154491"/>
                  </a:lnTo>
                  <a:lnTo>
                    <a:pt x="120819" y="120808"/>
                  </a:lnTo>
                  <a:lnTo>
                    <a:pt x="154504" y="90613"/>
                  </a:lnTo>
                  <a:lnTo>
                    <a:pt x="191366" y="64215"/>
                  </a:lnTo>
                  <a:lnTo>
                    <a:pt x="231096" y="41922"/>
                  </a:lnTo>
                  <a:lnTo>
                    <a:pt x="273385" y="24045"/>
                  </a:lnTo>
                  <a:lnTo>
                    <a:pt x="317923" y="10893"/>
                  </a:lnTo>
                  <a:lnTo>
                    <a:pt x="364400" y="2774"/>
                  </a:lnTo>
                  <a:lnTo>
                    <a:pt x="412508" y="0"/>
                  </a:lnTo>
                  <a:lnTo>
                    <a:pt x="4540504" y="0"/>
                  </a:lnTo>
                  <a:lnTo>
                    <a:pt x="4588613" y="2774"/>
                  </a:lnTo>
                  <a:lnTo>
                    <a:pt x="4635092" y="10893"/>
                  </a:lnTo>
                  <a:lnTo>
                    <a:pt x="4679630" y="24045"/>
                  </a:lnTo>
                  <a:lnTo>
                    <a:pt x="4721919" y="41922"/>
                  </a:lnTo>
                  <a:lnTo>
                    <a:pt x="4761648" y="64215"/>
                  </a:lnTo>
                  <a:lnTo>
                    <a:pt x="4798508" y="90613"/>
                  </a:lnTo>
                  <a:lnTo>
                    <a:pt x="4832191" y="120808"/>
                  </a:lnTo>
                  <a:lnTo>
                    <a:pt x="4862386" y="154491"/>
                  </a:lnTo>
                  <a:lnTo>
                    <a:pt x="4888784" y="191351"/>
                  </a:lnTo>
                  <a:lnTo>
                    <a:pt x="4911077" y="231080"/>
                  </a:lnTo>
                  <a:lnTo>
                    <a:pt x="4928954" y="273369"/>
                  </a:lnTo>
                  <a:lnTo>
                    <a:pt x="4942106" y="317907"/>
                  </a:lnTo>
                  <a:lnTo>
                    <a:pt x="4950225" y="364386"/>
                  </a:lnTo>
                  <a:lnTo>
                    <a:pt x="4953000" y="412496"/>
                  </a:lnTo>
                  <a:lnTo>
                    <a:pt x="4953000" y="2062467"/>
                  </a:lnTo>
                  <a:lnTo>
                    <a:pt x="4950225" y="2110575"/>
                  </a:lnTo>
                  <a:lnTo>
                    <a:pt x="4942106" y="2157052"/>
                  </a:lnTo>
                  <a:lnTo>
                    <a:pt x="4928954" y="2201590"/>
                  </a:lnTo>
                  <a:lnTo>
                    <a:pt x="4911077" y="2243879"/>
                  </a:lnTo>
                  <a:lnTo>
                    <a:pt x="4888784" y="2283609"/>
                  </a:lnTo>
                  <a:lnTo>
                    <a:pt x="4862386" y="2320471"/>
                  </a:lnTo>
                  <a:lnTo>
                    <a:pt x="4832191" y="2354156"/>
                  </a:lnTo>
                  <a:lnTo>
                    <a:pt x="4798508" y="2384353"/>
                  </a:lnTo>
                  <a:lnTo>
                    <a:pt x="4761648" y="2410754"/>
                  </a:lnTo>
                  <a:lnTo>
                    <a:pt x="4721919" y="2433048"/>
                  </a:lnTo>
                  <a:lnTo>
                    <a:pt x="4679630" y="2450927"/>
                  </a:lnTo>
                  <a:lnTo>
                    <a:pt x="4635092" y="2464081"/>
                  </a:lnTo>
                  <a:lnTo>
                    <a:pt x="4588613" y="2472200"/>
                  </a:lnTo>
                  <a:lnTo>
                    <a:pt x="4540504" y="2474976"/>
                  </a:lnTo>
                  <a:lnTo>
                    <a:pt x="412508" y="2474976"/>
                  </a:lnTo>
                  <a:lnTo>
                    <a:pt x="364400" y="2472200"/>
                  </a:lnTo>
                  <a:lnTo>
                    <a:pt x="317923" y="2464081"/>
                  </a:lnTo>
                  <a:lnTo>
                    <a:pt x="273385" y="2450927"/>
                  </a:lnTo>
                  <a:lnTo>
                    <a:pt x="231096" y="2433048"/>
                  </a:lnTo>
                  <a:lnTo>
                    <a:pt x="191366" y="2410754"/>
                  </a:lnTo>
                  <a:lnTo>
                    <a:pt x="154504" y="2384353"/>
                  </a:lnTo>
                  <a:lnTo>
                    <a:pt x="120819" y="2354156"/>
                  </a:lnTo>
                  <a:lnTo>
                    <a:pt x="90622" y="2320471"/>
                  </a:lnTo>
                  <a:lnTo>
                    <a:pt x="64221" y="2283609"/>
                  </a:lnTo>
                  <a:lnTo>
                    <a:pt x="41927" y="2243879"/>
                  </a:lnTo>
                  <a:lnTo>
                    <a:pt x="24048" y="2201590"/>
                  </a:lnTo>
                  <a:lnTo>
                    <a:pt x="10894" y="2157052"/>
                  </a:lnTo>
                  <a:lnTo>
                    <a:pt x="2775" y="2110575"/>
                  </a:lnTo>
                  <a:lnTo>
                    <a:pt x="0" y="2062467"/>
                  </a:lnTo>
                  <a:lnTo>
                    <a:pt x="0" y="4124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52271" y="1475943"/>
            <a:ext cx="4203065" cy="458851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270510">
              <a:lnSpc>
                <a:spcPts val="4860"/>
              </a:lnSpc>
              <a:spcBef>
                <a:spcPts val="915"/>
              </a:spcBef>
            </a:pP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Begins about </a:t>
            </a:r>
            <a:r>
              <a:rPr sz="4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5mm</a:t>
            </a:r>
            <a:r>
              <a:rPr sz="4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below</a:t>
            </a:r>
            <a:r>
              <a:rPr sz="47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free </a:t>
            </a:r>
            <a:r>
              <a:rPr sz="4700" spc="-1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spc="-10" dirty="0">
                <a:solidFill>
                  <a:srgbClr val="FFFFFF"/>
                </a:solidFill>
                <a:latin typeface="Times New Roman"/>
                <a:cs typeface="Times New Roman"/>
              </a:rPr>
              <a:t>margins</a:t>
            </a:r>
            <a:r>
              <a:rPr sz="47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47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VC</a:t>
            </a:r>
            <a:endParaRPr sz="4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5150">
              <a:latin typeface="Times New Roman"/>
              <a:cs typeface="Times New Roman"/>
            </a:endParaRPr>
          </a:p>
          <a:p>
            <a:pPr marL="12700" marR="5080">
              <a:lnSpc>
                <a:spcPts val="4860"/>
              </a:lnSpc>
            </a:pP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Consists of a </a:t>
            </a:r>
            <a:r>
              <a:rPr sz="4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mobile</a:t>
            </a:r>
            <a:r>
              <a:rPr sz="4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upper</a:t>
            </a:r>
            <a:r>
              <a:rPr sz="47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4700" spc="-1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fixed</a:t>
            </a:r>
            <a:r>
              <a:rPr sz="4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spc="-5" dirty="0">
                <a:solidFill>
                  <a:srgbClr val="FFFFFF"/>
                </a:solidFill>
                <a:latin typeface="Times New Roman"/>
                <a:cs typeface="Times New Roman"/>
              </a:rPr>
              <a:t>lower</a:t>
            </a:r>
            <a:r>
              <a:rPr sz="4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00" dirty="0">
                <a:solidFill>
                  <a:srgbClr val="FFFFFF"/>
                </a:solidFill>
                <a:latin typeface="Times New Roman"/>
                <a:cs typeface="Times New Roman"/>
              </a:rPr>
              <a:t>part</a:t>
            </a:r>
            <a:endParaRPr sz="47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6580" y="0"/>
            <a:ext cx="4062983" cy="68579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2685" y="206185"/>
            <a:ext cx="4404995" cy="922655"/>
            <a:chOff x="501332" y="396176"/>
            <a:chExt cx="4404995" cy="922655"/>
          </a:xfrm>
        </p:grpSpPr>
        <p:sp>
          <p:nvSpPr>
            <p:cNvPr id="3" name="object 3"/>
            <p:cNvSpPr/>
            <p:nvPr/>
          </p:nvSpPr>
          <p:spPr>
            <a:xfrm>
              <a:off x="506729" y="401573"/>
              <a:ext cx="4394200" cy="911860"/>
            </a:xfrm>
            <a:custGeom>
              <a:avLst/>
              <a:gdLst/>
              <a:ahLst/>
              <a:cxnLst/>
              <a:rect l="l" t="t" r="r" b="b"/>
              <a:pathLst>
                <a:path w="4394200" h="911860">
                  <a:moveTo>
                    <a:pt x="4241800" y="0"/>
                  </a:moveTo>
                  <a:lnTo>
                    <a:pt x="151892" y="0"/>
                  </a:lnTo>
                  <a:lnTo>
                    <a:pt x="103883" y="7737"/>
                  </a:lnTo>
                  <a:lnTo>
                    <a:pt x="62188" y="29289"/>
                  </a:lnTo>
                  <a:lnTo>
                    <a:pt x="29307" y="62160"/>
                  </a:lnTo>
                  <a:lnTo>
                    <a:pt x="7743" y="103859"/>
                  </a:lnTo>
                  <a:lnTo>
                    <a:pt x="0" y="151891"/>
                  </a:lnTo>
                  <a:lnTo>
                    <a:pt x="0" y="759460"/>
                  </a:lnTo>
                  <a:lnTo>
                    <a:pt x="7743" y="807492"/>
                  </a:lnTo>
                  <a:lnTo>
                    <a:pt x="29307" y="849191"/>
                  </a:lnTo>
                  <a:lnTo>
                    <a:pt x="62188" y="882062"/>
                  </a:lnTo>
                  <a:lnTo>
                    <a:pt x="103883" y="903614"/>
                  </a:lnTo>
                  <a:lnTo>
                    <a:pt x="151892" y="911351"/>
                  </a:lnTo>
                  <a:lnTo>
                    <a:pt x="4241800" y="911351"/>
                  </a:lnTo>
                  <a:lnTo>
                    <a:pt x="4289832" y="903614"/>
                  </a:lnTo>
                  <a:lnTo>
                    <a:pt x="4331531" y="882062"/>
                  </a:lnTo>
                  <a:lnTo>
                    <a:pt x="4364402" y="849191"/>
                  </a:lnTo>
                  <a:lnTo>
                    <a:pt x="4385954" y="807492"/>
                  </a:lnTo>
                  <a:lnTo>
                    <a:pt x="4393692" y="759460"/>
                  </a:lnTo>
                  <a:lnTo>
                    <a:pt x="4393692" y="151891"/>
                  </a:lnTo>
                  <a:lnTo>
                    <a:pt x="4385954" y="103859"/>
                  </a:lnTo>
                  <a:lnTo>
                    <a:pt x="4364402" y="62160"/>
                  </a:lnTo>
                  <a:lnTo>
                    <a:pt x="4331531" y="29289"/>
                  </a:lnTo>
                  <a:lnTo>
                    <a:pt x="4289832" y="7737"/>
                  </a:lnTo>
                  <a:lnTo>
                    <a:pt x="424180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6729" y="401573"/>
              <a:ext cx="4394200" cy="911860"/>
            </a:xfrm>
            <a:custGeom>
              <a:avLst/>
              <a:gdLst/>
              <a:ahLst/>
              <a:cxnLst/>
              <a:rect l="l" t="t" r="r" b="b"/>
              <a:pathLst>
                <a:path w="4394200" h="911860">
                  <a:moveTo>
                    <a:pt x="0" y="151891"/>
                  </a:moveTo>
                  <a:lnTo>
                    <a:pt x="7743" y="103859"/>
                  </a:lnTo>
                  <a:lnTo>
                    <a:pt x="29307" y="62160"/>
                  </a:lnTo>
                  <a:lnTo>
                    <a:pt x="62188" y="29289"/>
                  </a:lnTo>
                  <a:lnTo>
                    <a:pt x="103883" y="7737"/>
                  </a:lnTo>
                  <a:lnTo>
                    <a:pt x="151892" y="0"/>
                  </a:lnTo>
                  <a:lnTo>
                    <a:pt x="4241800" y="0"/>
                  </a:lnTo>
                  <a:lnTo>
                    <a:pt x="4289832" y="7737"/>
                  </a:lnTo>
                  <a:lnTo>
                    <a:pt x="4331531" y="29289"/>
                  </a:lnTo>
                  <a:lnTo>
                    <a:pt x="4364402" y="62160"/>
                  </a:lnTo>
                  <a:lnTo>
                    <a:pt x="4385954" y="103859"/>
                  </a:lnTo>
                  <a:lnTo>
                    <a:pt x="4393692" y="151891"/>
                  </a:lnTo>
                  <a:lnTo>
                    <a:pt x="4393692" y="759460"/>
                  </a:lnTo>
                  <a:lnTo>
                    <a:pt x="4385954" y="807492"/>
                  </a:lnTo>
                  <a:lnTo>
                    <a:pt x="4364402" y="849191"/>
                  </a:lnTo>
                  <a:lnTo>
                    <a:pt x="4331531" y="882062"/>
                  </a:lnTo>
                  <a:lnTo>
                    <a:pt x="4289832" y="903614"/>
                  </a:lnTo>
                  <a:lnTo>
                    <a:pt x="4241800" y="911351"/>
                  </a:lnTo>
                  <a:lnTo>
                    <a:pt x="151892" y="911351"/>
                  </a:lnTo>
                  <a:lnTo>
                    <a:pt x="103883" y="903614"/>
                  </a:lnTo>
                  <a:lnTo>
                    <a:pt x="62188" y="882062"/>
                  </a:lnTo>
                  <a:lnTo>
                    <a:pt x="29307" y="849191"/>
                  </a:lnTo>
                  <a:lnTo>
                    <a:pt x="7743" y="807492"/>
                  </a:lnTo>
                  <a:lnTo>
                    <a:pt x="0" y="759460"/>
                  </a:lnTo>
                  <a:lnTo>
                    <a:pt x="0" y="15189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9200" y="320580"/>
            <a:ext cx="159385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solidFill>
                  <a:schemeClr val="bg1"/>
                </a:solidFill>
              </a:rPr>
              <a:t>Mucosa</a:t>
            </a:r>
            <a:endParaRPr sz="39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81400" y="1371600"/>
            <a:ext cx="4862195" cy="1629410"/>
            <a:chOff x="312356" y="1490408"/>
            <a:chExt cx="4862195" cy="1629410"/>
          </a:xfrm>
        </p:grpSpPr>
        <p:sp>
          <p:nvSpPr>
            <p:cNvPr id="7" name="object 7"/>
            <p:cNvSpPr/>
            <p:nvPr/>
          </p:nvSpPr>
          <p:spPr>
            <a:xfrm>
              <a:off x="317753" y="1495806"/>
              <a:ext cx="4851400" cy="1618615"/>
            </a:xfrm>
            <a:custGeom>
              <a:avLst/>
              <a:gdLst/>
              <a:ahLst/>
              <a:cxnLst/>
              <a:rect l="l" t="t" r="r" b="b"/>
              <a:pathLst>
                <a:path w="4851400" h="1618614">
                  <a:moveTo>
                    <a:pt x="4581144" y="0"/>
                  </a:moveTo>
                  <a:lnTo>
                    <a:pt x="269748" y="0"/>
                  </a:lnTo>
                  <a:lnTo>
                    <a:pt x="221262" y="4346"/>
                  </a:lnTo>
                  <a:lnTo>
                    <a:pt x="175626" y="16876"/>
                  </a:lnTo>
                  <a:lnTo>
                    <a:pt x="133604" y="36830"/>
                  </a:lnTo>
                  <a:lnTo>
                    <a:pt x="95955" y="63443"/>
                  </a:lnTo>
                  <a:lnTo>
                    <a:pt x="63443" y="95955"/>
                  </a:lnTo>
                  <a:lnTo>
                    <a:pt x="36830" y="133604"/>
                  </a:lnTo>
                  <a:lnTo>
                    <a:pt x="16876" y="175626"/>
                  </a:lnTo>
                  <a:lnTo>
                    <a:pt x="4346" y="221262"/>
                  </a:lnTo>
                  <a:lnTo>
                    <a:pt x="0" y="269748"/>
                  </a:lnTo>
                  <a:lnTo>
                    <a:pt x="0" y="1348740"/>
                  </a:lnTo>
                  <a:lnTo>
                    <a:pt x="4346" y="1397225"/>
                  </a:lnTo>
                  <a:lnTo>
                    <a:pt x="16876" y="1442861"/>
                  </a:lnTo>
                  <a:lnTo>
                    <a:pt x="36829" y="1484884"/>
                  </a:lnTo>
                  <a:lnTo>
                    <a:pt x="63443" y="1522532"/>
                  </a:lnTo>
                  <a:lnTo>
                    <a:pt x="95955" y="1555044"/>
                  </a:lnTo>
                  <a:lnTo>
                    <a:pt x="133604" y="1581658"/>
                  </a:lnTo>
                  <a:lnTo>
                    <a:pt x="175626" y="1601611"/>
                  </a:lnTo>
                  <a:lnTo>
                    <a:pt x="221262" y="1614141"/>
                  </a:lnTo>
                  <a:lnTo>
                    <a:pt x="269748" y="1618488"/>
                  </a:lnTo>
                  <a:lnTo>
                    <a:pt x="4581144" y="1618488"/>
                  </a:lnTo>
                  <a:lnTo>
                    <a:pt x="4629629" y="1614141"/>
                  </a:lnTo>
                  <a:lnTo>
                    <a:pt x="4675265" y="1601611"/>
                  </a:lnTo>
                  <a:lnTo>
                    <a:pt x="4717288" y="1581658"/>
                  </a:lnTo>
                  <a:lnTo>
                    <a:pt x="4754936" y="1555044"/>
                  </a:lnTo>
                  <a:lnTo>
                    <a:pt x="4787448" y="1522532"/>
                  </a:lnTo>
                  <a:lnTo>
                    <a:pt x="4814062" y="1484884"/>
                  </a:lnTo>
                  <a:lnTo>
                    <a:pt x="4834015" y="1442861"/>
                  </a:lnTo>
                  <a:lnTo>
                    <a:pt x="4846545" y="1397225"/>
                  </a:lnTo>
                  <a:lnTo>
                    <a:pt x="4850892" y="1348740"/>
                  </a:lnTo>
                  <a:lnTo>
                    <a:pt x="4850892" y="269748"/>
                  </a:lnTo>
                  <a:lnTo>
                    <a:pt x="4846545" y="221262"/>
                  </a:lnTo>
                  <a:lnTo>
                    <a:pt x="4834015" y="175626"/>
                  </a:lnTo>
                  <a:lnTo>
                    <a:pt x="4814062" y="133604"/>
                  </a:lnTo>
                  <a:lnTo>
                    <a:pt x="4787448" y="95955"/>
                  </a:lnTo>
                  <a:lnTo>
                    <a:pt x="4754936" y="63443"/>
                  </a:lnTo>
                  <a:lnTo>
                    <a:pt x="4717288" y="36830"/>
                  </a:lnTo>
                  <a:lnTo>
                    <a:pt x="4675265" y="16876"/>
                  </a:lnTo>
                  <a:lnTo>
                    <a:pt x="4629629" y="4346"/>
                  </a:lnTo>
                  <a:lnTo>
                    <a:pt x="458114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7753" y="1495806"/>
              <a:ext cx="4851400" cy="1618615"/>
            </a:xfrm>
            <a:custGeom>
              <a:avLst/>
              <a:gdLst/>
              <a:ahLst/>
              <a:cxnLst/>
              <a:rect l="l" t="t" r="r" b="b"/>
              <a:pathLst>
                <a:path w="4851400" h="1618614">
                  <a:moveTo>
                    <a:pt x="0" y="269748"/>
                  </a:moveTo>
                  <a:lnTo>
                    <a:pt x="4346" y="221262"/>
                  </a:lnTo>
                  <a:lnTo>
                    <a:pt x="16876" y="175626"/>
                  </a:lnTo>
                  <a:lnTo>
                    <a:pt x="36830" y="133604"/>
                  </a:lnTo>
                  <a:lnTo>
                    <a:pt x="63443" y="95955"/>
                  </a:lnTo>
                  <a:lnTo>
                    <a:pt x="95955" y="63443"/>
                  </a:lnTo>
                  <a:lnTo>
                    <a:pt x="133604" y="36830"/>
                  </a:lnTo>
                  <a:lnTo>
                    <a:pt x="175626" y="16876"/>
                  </a:lnTo>
                  <a:lnTo>
                    <a:pt x="221262" y="4346"/>
                  </a:lnTo>
                  <a:lnTo>
                    <a:pt x="269748" y="0"/>
                  </a:lnTo>
                  <a:lnTo>
                    <a:pt x="4581144" y="0"/>
                  </a:lnTo>
                  <a:lnTo>
                    <a:pt x="4629629" y="4346"/>
                  </a:lnTo>
                  <a:lnTo>
                    <a:pt x="4675265" y="16876"/>
                  </a:lnTo>
                  <a:lnTo>
                    <a:pt x="4717288" y="36830"/>
                  </a:lnTo>
                  <a:lnTo>
                    <a:pt x="4754936" y="63443"/>
                  </a:lnTo>
                  <a:lnTo>
                    <a:pt x="4787448" y="95955"/>
                  </a:lnTo>
                  <a:lnTo>
                    <a:pt x="4814062" y="133604"/>
                  </a:lnTo>
                  <a:lnTo>
                    <a:pt x="4834015" y="175626"/>
                  </a:lnTo>
                  <a:lnTo>
                    <a:pt x="4846545" y="221262"/>
                  </a:lnTo>
                  <a:lnTo>
                    <a:pt x="4850892" y="269748"/>
                  </a:lnTo>
                  <a:lnTo>
                    <a:pt x="4850892" y="1348740"/>
                  </a:lnTo>
                  <a:lnTo>
                    <a:pt x="4846545" y="1397225"/>
                  </a:lnTo>
                  <a:lnTo>
                    <a:pt x="4834015" y="1442861"/>
                  </a:lnTo>
                  <a:lnTo>
                    <a:pt x="4814062" y="1484884"/>
                  </a:lnTo>
                  <a:lnTo>
                    <a:pt x="4787448" y="1522532"/>
                  </a:lnTo>
                  <a:lnTo>
                    <a:pt x="4754936" y="1555044"/>
                  </a:lnTo>
                  <a:lnTo>
                    <a:pt x="4717288" y="1581658"/>
                  </a:lnTo>
                  <a:lnTo>
                    <a:pt x="4675265" y="1601611"/>
                  </a:lnTo>
                  <a:lnTo>
                    <a:pt x="4629629" y="1614141"/>
                  </a:lnTo>
                  <a:lnTo>
                    <a:pt x="4581144" y="1618488"/>
                  </a:lnTo>
                  <a:lnTo>
                    <a:pt x="269748" y="1618488"/>
                  </a:lnTo>
                  <a:lnTo>
                    <a:pt x="221262" y="1614141"/>
                  </a:lnTo>
                  <a:lnTo>
                    <a:pt x="175626" y="1601611"/>
                  </a:lnTo>
                  <a:lnTo>
                    <a:pt x="133604" y="1581658"/>
                  </a:lnTo>
                  <a:lnTo>
                    <a:pt x="95955" y="1555044"/>
                  </a:lnTo>
                  <a:lnTo>
                    <a:pt x="63443" y="1522532"/>
                  </a:lnTo>
                  <a:lnTo>
                    <a:pt x="36829" y="1484884"/>
                  </a:lnTo>
                  <a:lnTo>
                    <a:pt x="16876" y="1442861"/>
                  </a:lnTo>
                  <a:lnTo>
                    <a:pt x="4346" y="1397225"/>
                  </a:lnTo>
                  <a:lnTo>
                    <a:pt x="0" y="1348740"/>
                  </a:lnTo>
                  <a:lnTo>
                    <a:pt x="0" y="26974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581400" y="3076956"/>
            <a:ext cx="4862195" cy="1629410"/>
            <a:chOff x="312356" y="3195764"/>
            <a:chExt cx="4862195" cy="1629410"/>
          </a:xfrm>
        </p:grpSpPr>
        <p:sp>
          <p:nvSpPr>
            <p:cNvPr id="10" name="object 10"/>
            <p:cNvSpPr/>
            <p:nvPr/>
          </p:nvSpPr>
          <p:spPr>
            <a:xfrm>
              <a:off x="317753" y="3201161"/>
              <a:ext cx="4851400" cy="1618615"/>
            </a:xfrm>
            <a:custGeom>
              <a:avLst/>
              <a:gdLst/>
              <a:ahLst/>
              <a:cxnLst/>
              <a:rect l="l" t="t" r="r" b="b"/>
              <a:pathLst>
                <a:path w="4851400" h="1618614">
                  <a:moveTo>
                    <a:pt x="4581144" y="0"/>
                  </a:moveTo>
                  <a:lnTo>
                    <a:pt x="269748" y="0"/>
                  </a:lnTo>
                  <a:lnTo>
                    <a:pt x="221262" y="4346"/>
                  </a:lnTo>
                  <a:lnTo>
                    <a:pt x="175626" y="16876"/>
                  </a:lnTo>
                  <a:lnTo>
                    <a:pt x="133604" y="36829"/>
                  </a:lnTo>
                  <a:lnTo>
                    <a:pt x="95955" y="63443"/>
                  </a:lnTo>
                  <a:lnTo>
                    <a:pt x="63443" y="95955"/>
                  </a:lnTo>
                  <a:lnTo>
                    <a:pt x="36830" y="133603"/>
                  </a:lnTo>
                  <a:lnTo>
                    <a:pt x="16876" y="175626"/>
                  </a:lnTo>
                  <a:lnTo>
                    <a:pt x="4346" y="221262"/>
                  </a:lnTo>
                  <a:lnTo>
                    <a:pt x="0" y="269748"/>
                  </a:lnTo>
                  <a:lnTo>
                    <a:pt x="0" y="1348739"/>
                  </a:lnTo>
                  <a:lnTo>
                    <a:pt x="4346" y="1397225"/>
                  </a:lnTo>
                  <a:lnTo>
                    <a:pt x="16876" y="1442861"/>
                  </a:lnTo>
                  <a:lnTo>
                    <a:pt x="36829" y="1484883"/>
                  </a:lnTo>
                  <a:lnTo>
                    <a:pt x="63443" y="1522532"/>
                  </a:lnTo>
                  <a:lnTo>
                    <a:pt x="95955" y="1555044"/>
                  </a:lnTo>
                  <a:lnTo>
                    <a:pt x="133604" y="1581657"/>
                  </a:lnTo>
                  <a:lnTo>
                    <a:pt x="175626" y="1601611"/>
                  </a:lnTo>
                  <a:lnTo>
                    <a:pt x="221262" y="1614141"/>
                  </a:lnTo>
                  <a:lnTo>
                    <a:pt x="269748" y="1618488"/>
                  </a:lnTo>
                  <a:lnTo>
                    <a:pt x="4581144" y="1618488"/>
                  </a:lnTo>
                  <a:lnTo>
                    <a:pt x="4629629" y="1614141"/>
                  </a:lnTo>
                  <a:lnTo>
                    <a:pt x="4675265" y="1601611"/>
                  </a:lnTo>
                  <a:lnTo>
                    <a:pt x="4717288" y="1581658"/>
                  </a:lnTo>
                  <a:lnTo>
                    <a:pt x="4754936" y="1555044"/>
                  </a:lnTo>
                  <a:lnTo>
                    <a:pt x="4787448" y="1522532"/>
                  </a:lnTo>
                  <a:lnTo>
                    <a:pt x="4814062" y="1484884"/>
                  </a:lnTo>
                  <a:lnTo>
                    <a:pt x="4834015" y="1442861"/>
                  </a:lnTo>
                  <a:lnTo>
                    <a:pt x="4846545" y="1397225"/>
                  </a:lnTo>
                  <a:lnTo>
                    <a:pt x="4850892" y="1348739"/>
                  </a:lnTo>
                  <a:lnTo>
                    <a:pt x="4850892" y="269748"/>
                  </a:lnTo>
                  <a:lnTo>
                    <a:pt x="4846545" y="221262"/>
                  </a:lnTo>
                  <a:lnTo>
                    <a:pt x="4834015" y="175626"/>
                  </a:lnTo>
                  <a:lnTo>
                    <a:pt x="4814062" y="133604"/>
                  </a:lnTo>
                  <a:lnTo>
                    <a:pt x="4787448" y="95955"/>
                  </a:lnTo>
                  <a:lnTo>
                    <a:pt x="4754936" y="63443"/>
                  </a:lnTo>
                  <a:lnTo>
                    <a:pt x="4717288" y="36830"/>
                  </a:lnTo>
                  <a:lnTo>
                    <a:pt x="4675265" y="16876"/>
                  </a:lnTo>
                  <a:lnTo>
                    <a:pt x="4629629" y="4346"/>
                  </a:lnTo>
                  <a:lnTo>
                    <a:pt x="458114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7753" y="3201161"/>
              <a:ext cx="4851400" cy="1618615"/>
            </a:xfrm>
            <a:custGeom>
              <a:avLst/>
              <a:gdLst/>
              <a:ahLst/>
              <a:cxnLst/>
              <a:rect l="l" t="t" r="r" b="b"/>
              <a:pathLst>
                <a:path w="4851400" h="1618614">
                  <a:moveTo>
                    <a:pt x="0" y="269748"/>
                  </a:moveTo>
                  <a:lnTo>
                    <a:pt x="4346" y="221262"/>
                  </a:lnTo>
                  <a:lnTo>
                    <a:pt x="16876" y="175626"/>
                  </a:lnTo>
                  <a:lnTo>
                    <a:pt x="36830" y="133603"/>
                  </a:lnTo>
                  <a:lnTo>
                    <a:pt x="63443" y="95955"/>
                  </a:lnTo>
                  <a:lnTo>
                    <a:pt x="95955" y="63443"/>
                  </a:lnTo>
                  <a:lnTo>
                    <a:pt x="133604" y="36829"/>
                  </a:lnTo>
                  <a:lnTo>
                    <a:pt x="175626" y="16876"/>
                  </a:lnTo>
                  <a:lnTo>
                    <a:pt x="221262" y="4346"/>
                  </a:lnTo>
                  <a:lnTo>
                    <a:pt x="269748" y="0"/>
                  </a:lnTo>
                  <a:lnTo>
                    <a:pt x="4581144" y="0"/>
                  </a:lnTo>
                  <a:lnTo>
                    <a:pt x="4629629" y="4346"/>
                  </a:lnTo>
                  <a:lnTo>
                    <a:pt x="4675265" y="16876"/>
                  </a:lnTo>
                  <a:lnTo>
                    <a:pt x="4717288" y="36830"/>
                  </a:lnTo>
                  <a:lnTo>
                    <a:pt x="4754936" y="63443"/>
                  </a:lnTo>
                  <a:lnTo>
                    <a:pt x="4787448" y="95955"/>
                  </a:lnTo>
                  <a:lnTo>
                    <a:pt x="4814062" y="133604"/>
                  </a:lnTo>
                  <a:lnTo>
                    <a:pt x="4834015" y="175626"/>
                  </a:lnTo>
                  <a:lnTo>
                    <a:pt x="4846545" y="221262"/>
                  </a:lnTo>
                  <a:lnTo>
                    <a:pt x="4850892" y="269748"/>
                  </a:lnTo>
                  <a:lnTo>
                    <a:pt x="4850892" y="1348739"/>
                  </a:lnTo>
                  <a:lnTo>
                    <a:pt x="4846545" y="1397225"/>
                  </a:lnTo>
                  <a:lnTo>
                    <a:pt x="4834015" y="1442861"/>
                  </a:lnTo>
                  <a:lnTo>
                    <a:pt x="4814062" y="1484884"/>
                  </a:lnTo>
                  <a:lnTo>
                    <a:pt x="4787448" y="1522532"/>
                  </a:lnTo>
                  <a:lnTo>
                    <a:pt x="4754936" y="1555044"/>
                  </a:lnTo>
                  <a:lnTo>
                    <a:pt x="4717288" y="1581658"/>
                  </a:lnTo>
                  <a:lnTo>
                    <a:pt x="4675265" y="1601611"/>
                  </a:lnTo>
                  <a:lnTo>
                    <a:pt x="4629629" y="1614141"/>
                  </a:lnTo>
                  <a:lnTo>
                    <a:pt x="4581144" y="1618488"/>
                  </a:lnTo>
                  <a:lnTo>
                    <a:pt x="269748" y="1618488"/>
                  </a:lnTo>
                  <a:lnTo>
                    <a:pt x="221262" y="1614141"/>
                  </a:lnTo>
                  <a:lnTo>
                    <a:pt x="175626" y="1601611"/>
                  </a:lnTo>
                  <a:lnTo>
                    <a:pt x="133604" y="1581657"/>
                  </a:lnTo>
                  <a:lnTo>
                    <a:pt x="95955" y="1555044"/>
                  </a:lnTo>
                  <a:lnTo>
                    <a:pt x="63443" y="1522532"/>
                  </a:lnTo>
                  <a:lnTo>
                    <a:pt x="36829" y="1484883"/>
                  </a:lnTo>
                  <a:lnTo>
                    <a:pt x="16876" y="1442861"/>
                  </a:lnTo>
                  <a:lnTo>
                    <a:pt x="4346" y="1397225"/>
                  </a:lnTo>
                  <a:lnTo>
                    <a:pt x="0" y="1348739"/>
                  </a:lnTo>
                  <a:lnTo>
                    <a:pt x="0" y="26974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581400" y="4765548"/>
            <a:ext cx="4862195" cy="1629410"/>
            <a:chOff x="312356" y="4884356"/>
            <a:chExt cx="4862195" cy="1629410"/>
          </a:xfrm>
        </p:grpSpPr>
        <p:sp>
          <p:nvSpPr>
            <p:cNvPr id="13" name="object 13"/>
            <p:cNvSpPr/>
            <p:nvPr/>
          </p:nvSpPr>
          <p:spPr>
            <a:xfrm>
              <a:off x="317753" y="4889754"/>
              <a:ext cx="4851400" cy="1618615"/>
            </a:xfrm>
            <a:custGeom>
              <a:avLst/>
              <a:gdLst/>
              <a:ahLst/>
              <a:cxnLst/>
              <a:rect l="l" t="t" r="r" b="b"/>
              <a:pathLst>
                <a:path w="4851400" h="1618615">
                  <a:moveTo>
                    <a:pt x="4581144" y="0"/>
                  </a:moveTo>
                  <a:lnTo>
                    <a:pt x="269748" y="0"/>
                  </a:lnTo>
                  <a:lnTo>
                    <a:pt x="221262" y="4346"/>
                  </a:lnTo>
                  <a:lnTo>
                    <a:pt x="175626" y="16876"/>
                  </a:lnTo>
                  <a:lnTo>
                    <a:pt x="133604" y="36830"/>
                  </a:lnTo>
                  <a:lnTo>
                    <a:pt x="95955" y="63443"/>
                  </a:lnTo>
                  <a:lnTo>
                    <a:pt x="63443" y="95955"/>
                  </a:lnTo>
                  <a:lnTo>
                    <a:pt x="36830" y="133604"/>
                  </a:lnTo>
                  <a:lnTo>
                    <a:pt x="16876" y="175626"/>
                  </a:lnTo>
                  <a:lnTo>
                    <a:pt x="4346" y="221262"/>
                  </a:lnTo>
                  <a:lnTo>
                    <a:pt x="0" y="269748"/>
                  </a:lnTo>
                  <a:lnTo>
                    <a:pt x="0" y="1348727"/>
                  </a:lnTo>
                  <a:lnTo>
                    <a:pt x="4346" y="1397216"/>
                  </a:lnTo>
                  <a:lnTo>
                    <a:pt x="16876" y="1442855"/>
                  </a:lnTo>
                  <a:lnTo>
                    <a:pt x="36829" y="1484880"/>
                  </a:lnTo>
                  <a:lnTo>
                    <a:pt x="63443" y="1522530"/>
                  </a:lnTo>
                  <a:lnTo>
                    <a:pt x="95955" y="1555043"/>
                  </a:lnTo>
                  <a:lnTo>
                    <a:pt x="133604" y="1581657"/>
                  </a:lnTo>
                  <a:lnTo>
                    <a:pt x="175626" y="1601610"/>
                  </a:lnTo>
                  <a:lnTo>
                    <a:pt x="221262" y="1614141"/>
                  </a:lnTo>
                  <a:lnTo>
                    <a:pt x="269748" y="1618488"/>
                  </a:lnTo>
                  <a:lnTo>
                    <a:pt x="4581144" y="1618488"/>
                  </a:lnTo>
                  <a:lnTo>
                    <a:pt x="4629629" y="1614141"/>
                  </a:lnTo>
                  <a:lnTo>
                    <a:pt x="4675265" y="1601610"/>
                  </a:lnTo>
                  <a:lnTo>
                    <a:pt x="4717288" y="1581657"/>
                  </a:lnTo>
                  <a:lnTo>
                    <a:pt x="4754936" y="1555043"/>
                  </a:lnTo>
                  <a:lnTo>
                    <a:pt x="4787448" y="1522530"/>
                  </a:lnTo>
                  <a:lnTo>
                    <a:pt x="4814062" y="1484880"/>
                  </a:lnTo>
                  <a:lnTo>
                    <a:pt x="4834015" y="1442855"/>
                  </a:lnTo>
                  <a:lnTo>
                    <a:pt x="4846545" y="1397216"/>
                  </a:lnTo>
                  <a:lnTo>
                    <a:pt x="4850892" y="1348727"/>
                  </a:lnTo>
                  <a:lnTo>
                    <a:pt x="4850892" y="269748"/>
                  </a:lnTo>
                  <a:lnTo>
                    <a:pt x="4846545" y="221262"/>
                  </a:lnTo>
                  <a:lnTo>
                    <a:pt x="4834015" y="175626"/>
                  </a:lnTo>
                  <a:lnTo>
                    <a:pt x="4814062" y="133604"/>
                  </a:lnTo>
                  <a:lnTo>
                    <a:pt x="4787448" y="95955"/>
                  </a:lnTo>
                  <a:lnTo>
                    <a:pt x="4754936" y="63443"/>
                  </a:lnTo>
                  <a:lnTo>
                    <a:pt x="4717288" y="36830"/>
                  </a:lnTo>
                  <a:lnTo>
                    <a:pt x="4675265" y="16876"/>
                  </a:lnTo>
                  <a:lnTo>
                    <a:pt x="4629629" y="4346"/>
                  </a:lnTo>
                  <a:lnTo>
                    <a:pt x="458114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7753" y="4889754"/>
              <a:ext cx="4851400" cy="1618615"/>
            </a:xfrm>
            <a:custGeom>
              <a:avLst/>
              <a:gdLst/>
              <a:ahLst/>
              <a:cxnLst/>
              <a:rect l="l" t="t" r="r" b="b"/>
              <a:pathLst>
                <a:path w="4851400" h="1618615">
                  <a:moveTo>
                    <a:pt x="0" y="269748"/>
                  </a:moveTo>
                  <a:lnTo>
                    <a:pt x="4346" y="221262"/>
                  </a:lnTo>
                  <a:lnTo>
                    <a:pt x="16876" y="175626"/>
                  </a:lnTo>
                  <a:lnTo>
                    <a:pt x="36830" y="133604"/>
                  </a:lnTo>
                  <a:lnTo>
                    <a:pt x="63443" y="95955"/>
                  </a:lnTo>
                  <a:lnTo>
                    <a:pt x="95955" y="63443"/>
                  </a:lnTo>
                  <a:lnTo>
                    <a:pt x="133604" y="36830"/>
                  </a:lnTo>
                  <a:lnTo>
                    <a:pt x="175626" y="16876"/>
                  </a:lnTo>
                  <a:lnTo>
                    <a:pt x="221262" y="4346"/>
                  </a:lnTo>
                  <a:lnTo>
                    <a:pt x="269748" y="0"/>
                  </a:lnTo>
                  <a:lnTo>
                    <a:pt x="4581144" y="0"/>
                  </a:lnTo>
                  <a:lnTo>
                    <a:pt x="4629629" y="4346"/>
                  </a:lnTo>
                  <a:lnTo>
                    <a:pt x="4675265" y="16876"/>
                  </a:lnTo>
                  <a:lnTo>
                    <a:pt x="4717288" y="36830"/>
                  </a:lnTo>
                  <a:lnTo>
                    <a:pt x="4754936" y="63443"/>
                  </a:lnTo>
                  <a:lnTo>
                    <a:pt x="4787448" y="95955"/>
                  </a:lnTo>
                  <a:lnTo>
                    <a:pt x="4814062" y="133604"/>
                  </a:lnTo>
                  <a:lnTo>
                    <a:pt x="4834015" y="175626"/>
                  </a:lnTo>
                  <a:lnTo>
                    <a:pt x="4846545" y="221262"/>
                  </a:lnTo>
                  <a:lnTo>
                    <a:pt x="4850892" y="269748"/>
                  </a:lnTo>
                  <a:lnTo>
                    <a:pt x="4850892" y="1348727"/>
                  </a:lnTo>
                  <a:lnTo>
                    <a:pt x="4846545" y="1397216"/>
                  </a:lnTo>
                  <a:lnTo>
                    <a:pt x="4834015" y="1442855"/>
                  </a:lnTo>
                  <a:lnTo>
                    <a:pt x="4814062" y="1484880"/>
                  </a:lnTo>
                  <a:lnTo>
                    <a:pt x="4787448" y="1522530"/>
                  </a:lnTo>
                  <a:lnTo>
                    <a:pt x="4754936" y="1555043"/>
                  </a:lnTo>
                  <a:lnTo>
                    <a:pt x="4717288" y="1581657"/>
                  </a:lnTo>
                  <a:lnTo>
                    <a:pt x="4675265" y="1601610"/>
                  </a:lnTo>
                  <a:lnTo>
                    <a:pt x="4629629" y="1614141"/>
                  </a:lnTo>
                  <a:lnTo>
                    <a:pt x="4581144" y="1618488"/>
                  </a:lnTo>
                  <a:lnTo>
                    <a:pt x="269748" y="1618488"/>
                  </a:lnTo>
                  <a:lnTo>
                    <a:pt x="221262" y="1614141"/>
                  </a:lnTo>
                  <a:lnTo>
                    <a:pt x="175626" y="1601610"/>
                  </a:lnTo>
                  <a:lnTo>
                    <a:pt x="133604" y="1581657"/>
                  </a:lnTo>
                  <a:lnTo>
                    <a:pt x="95955" y="1555043"/>
                  </a:lnTo>
                  <a:lnTo>
                    <a:pt x="63443" y="1522530"/>
                  </a:lnTo>
                  <a:lnTo>
                    <a:pt x="36829" y="1484880"/>
                  </a:lnTo>
                  <a:lnTo>
                    <a:pt x="16876" y="1442855"/>
                  </a:lnTo>
                  <a:lnTo>
                    <a:pt x="4346" y="1397216"/>
                  </a:lnTo>
                  <a:lnTo>
                    <a:pt x="0" y="1348727"/>
                  </a:lnTo>
                  <a:lnTo>
                    <a:pt x="0" y="26974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743109" y="1645730"/>
            <a:ext cx="4481195" cy="457454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226060">
              <a:lnSpc>
                <a:spcPts val="2480"/>
              </a:lnSpc>
              <a:spcBef>
                <a:spcPts val="51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glottic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Supraglottic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regions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stratified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squamous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epithelium.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5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Mucosa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ventricles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sub-glottic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regions is pseudo-stratified ciliated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epithelium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L="12700" marR="212090">
              <a:lnSpc>
                <a:spcPct val="86300"/>
              </a:lnSpc>
              <a:spcBef>
                <a:spcPts val="161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Supra and sub glottic regions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particularly ventricles are rich in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submucosal mucous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minor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salivary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glands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while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glottis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not.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194" y="184150"/>
            <a:ext cx="485584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40" dirty="0"/>
              <a:t>INTRINSIC</a:t>
            </a:r>
            <a:r>
              <a:rPr sz="3800" spc="25" dirty="0"/>
              <a:t> </a:t>
            </a:r>
            <a:r>
              <a:rPr sz="3800" spc="35" dirty="0"/>
              <a:t>MUSCLES</a:t>
            </a:r>
            <a:endParaRPr sz="3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0" y="990600"/>
            <a:ext cx="6858000" cy="51404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888619"/>
            <a:ext cx="46494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0" dirty="0"/>
              <a:t>CRICOTHYROID</a:t>
            </a:r>
            <a:r>
              <a:rPr sz="3000" spc="10" dirty="0"/>
              <a:t> </a:t>
            </a:r>
            <a:r>
              <a:rPr sz="3000" spc="35" dirty="0"/>
              <a:t>MUSCLE</a:t>
            </a:r>
            <a:endParaRPr sz="3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719072"/>
            <a:ext cx="6477000" cy="28163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183" y="1089660"/>
            <a:ext cx="2724912" cy="4800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194" y="0"/>
            <a:ext cx="157861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35" dirty="0"/>
              <a:t>F</a:t>
            </a:r>
            <a:r>
              <a:rPr sz="3800" spc="45" dirty="0"/>
              <a:t>OLD</a:t>
            </a:r>
            <a:r>
              <a:rPr sz="3800" dirty="0"/>
              <a:t>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600" y="990600"/>
            <a:ext cx="6501384" cy="26609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0" y="3733800"/>
            <a:ext cx="2590800" cy="231038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1641" y="888619"/>
            <a:ext cx="44589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5" dirty="0"/>
              <a:t>ABDUCTOR</a:t>
            </a:r>
            <a:r>
              <a:rPr sz="3000" spc="10" dirty="0"/>
              <a:t> </a:t>
            </a:r>
            <a:r>
              <a:rPr sz="3000" spc="25" dirty="0"/>
              <a:t>OF</a:t>
            </a:r>
            <a:r>
              <a:rPr sz="3000" spc="45" dirty="0"/>
              <a:t> </a:t>
            </a:r>
            <a:r>
              <a:rPr sz="3000" spc="10" dirty="0"/>
              <a:t>LARYNX</a:t>
            </a:r>
            <a:endParaRPr sz="3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6600" y="1524000"/>
            <a:ext cx="6019800" cy="45323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76564" y="620204"/>
            <a:ext cx="8240395" cy="1274445"/>
            <a:chOff x="1976564" y="620204"/>
            <a:chExt cx="8240395" cy="1274445"/>
          </a:xfrm>
        </p:grpSpPr>
        <p:sp>
          <p:nvSpPr>
            <p:cNvPr id="3" name="object 3"/>
            <p:cNvSpPr/>
            <p:nvPr/>
          </p:nvSpPr>
          <p:spPr>
            <a:xfrm>
              <a:off x="1981961" y="625601"/>
              <a:ext cx="8229600" cy="1263650"/>
            </a:xfrm>
            <a:custGeom>
              <a:avLst/>
              <a:gdLst/>
              <a:ahLst/>
              <a:cxnLst/>
              <a:rect l="l" t="t" r="r" b="b"/>
              <a:pathLst>
                <a:path w="8229600" h="1263650">
                  <a:moveTo>
                    <a:pt x="8019034" y="0"/>
                  </a:moveTo>
                  <a:lnTo>
                    <a:pt x="210565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30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5" y="1263396"/>
                  </a:lnTo>
                  <a:lnTo>
                    <a:pt x="8019034" y="1263396"/>
                  </a:lnTo>
                  <a:lnTo>
                    <a:pt x="8067327" y="1257836"/>
                  </a:lnTo>
                  <a:lnTo>
                    <a:pt x="8111652" y="1242000"/>
                  </a:lnTo>
                  <a:lnTo>
                    <a:pt x="8150748" y="1217149"/>
                  </a:lnTo>
                  <a:lnTo>
                    <a:pt x="8183353" y="1184544"/>
                  </a:lnTo>
                  <a:lnTo>
                    <a:pt x="8208204" y="1145448"/>
                  </a:lnTo>
                  <a:lnTo>
                    <a:pt x="8224040" y="1101123"/>
                  </a:lnTo>
                  <a:lnTo>
                    <a:pt x="8229600" y="1052830"/>
                  </a:lnTo>
                  <a:lnTo>
                    <a:pt x="8229600" y="210565"/>
                  </a:lnTo>
                  <a:lnTo>
                    <a:pt x="8224040" y="162272"/>
                  </a:lnTo>
                  <a:lnTo>
                    <a:pt x="8208204" y="117947"/>
                  </a:lnTo>
                  <a:lnTo>
                    <a:pt x="8183353" y="78851"/>
                  </a:lnTo>
                  <a:lnTo>
                    <a:pt x="8150748" y="46246"/>
                  </a:lnTo>
                  <a:lnTo>
                    <a:pt x="8111652" y="21395"/>
                  </a:lnTo>
                  <a:lnTo>
                    <a:pt x="8067327" y="5559"/>
                  </a:lnTo>
                  <a:lnTo>
                    <a:pt x="801903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81961" y="625601"/>
              <a:ext cx="8229600" cy="1263650"/>
            </a:xfrm>
            <a:custGeom>
              <a:avLst/>
              <a:gdLst/>
              <a:ahLst/>
              <a:cxnLst/>
              <a:rect l="l" t="t" r="r" b="b"/>
              <a:pathLst>
                <a:path w="8229600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5" y="0"/>
                  </a:lnTo>
                  <a:lnTo>
                    <a:pt x="8019034" y="0"/>
                  </a:lnTo>
                  <a:lnTo>
                    <a:pt x="8067327" y="5559"/>
                  </a:lnTo>
                  <a:lnTo>
                    <a:pt x="8111652" y="21395"/>
                  </a:lnTo>
                  <a:lnTo>
                    <a:pt x="8150748" y="46246"/>
                  </a:lnTo>
                  <a:lnTo>
                    <a:pt x="8183353" y="78851"/>
                  </a:lnTo>
                  <a:lnTo>
                    <a:pt x="8208204" y="117947"/>
                  </a:lnTo>
                  <a:lnTo>
                    <a:pt x="8224040" y="162272"/>
                  </a:lnTo>
                  <a:lnTo>
                    <a:pt x="8229600" y="210565"/>
                  </a:lnTo>
                  <a:lnTo>
                    <a:pt x="8229600" y="1052830"/>
                  </a:lnTo>
                  <a:lnTo>
                    <a:pt x="8224040" y="1101123"/>
                  </a:lnTo>
                  <a:lnTo>
                    <a:pt x="8208204" y="1145448"/>
                  </a:lnTo>
                  <a:lnTo>
                    <a:pt x="8183353" y="1184544"/>
                  </a:lnTo>
                  <a:lnTo>
                    <a:pt x="8150748" y="1217149"/>
                  </a:lnTo>
                  <a:lnTo>
                    <a:pt x="8111652" y="1242000"/>
                  </a:lnTo>
                  <a:lnTo>
                    <a:pt x="8067327" y="1257836"/>
                  </a:lnTo>
                  <a:lnTo>
                    <a:pt x="8019034" y="1263396"/>
                  </a:lnTo>
                  <a:lnTo>
                    <a:pt x="210565" y="1263396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30"/>
                  </a:lnTo>
                  <a:lnTo>
                    <a:pt x="0" y="21056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976564" y="1953704"/>
            <a:ext cx="8240395" cy="1274445"/>
            <a:chOff x="1976564" y="1953704"/>
            <a:chExt cx="8240395" cy="1274445"/>
          </a:xfrm>
        </p:grpSpPr>
        <p:sp>
          <p:nvSpPr>
            <p:cNvPr id="6" name="object 6"/>
            <p:cNvSpPr/>
            <p:nvPr/>
          </p:nvSpPr>
          <p:spPr>
            <a:xfrm>
              <a:off x="1981961" y="1959102"/>
              <a:ext cx="8229600" cy="1263650"/>
            </a:xfrm>
            <a:custGeom>
              <a:avLst/>
              <a:gdLst/>
              <a:ahLst/>
              <a:cxnLst/>
              <a:rect l="l" t="t" r="r" b="b"/>
              <a:pathLst>
                <a:path w="8229600" h="1263650">
                  <a:moveTo>
                    <a:pt x="8019034" y="0"/>
                  </a:moveTo>
                  <a:lnTo>
                    <a:pt x="210565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30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5" y="1263396"/>
                  </a:lnTo>
                  <a:lnTo>
                    <a:pt x="8019034" y="1263396"/>
                  </a:lnTo>
                  <a:lnTo>
                    <a:pt x="8067327" y="1257836"/>
                  </a:lnTo>
                  <a:lnTo>
                    <a:pt x="8111652" y="1242000"/>
                  </a:lnTo>
                  <a:lnTo>
                    <a:pt x="8150748" y="1217149"/>
                  </a:lnTo>
                  <a:lnTo>
                    <a:pt x="8183353" y="1184544"/>
                  </a:lnTo>
                  <a:lnTo>
                    <a:pt x="8208204" y="1145448"/>
                  </a:lnTo>
                  <a:lnTo>
                    <a:pt x="8224040" y="1101123"/>
                  </a:lnTo>
                  <a:lnTo>
                    <a:pt x="8229600" y="1052830"/>
                  </a:lnTo>
                  <a:lnTo>
                    <a:pt x="8229600" y="210565"/>
                  </a:lnTo>
                  <a:lnTo>
                    <a:pt x="8224040" y="162272"/>
                  </a:lnTo>
                  <a:lnTo>
                    <a:pt x="8208204" y="117947"/>
                  </a:lnTo>
                  <a:lnTo>
                    <a:pt x="8183353" y="78851"/>
                  </a:lnTo>
                  <a:lnTo>
                    <a:pt x="8150748" y="46246"/>
                  </a:lnTo>
                  <a:lnTo>
                    <a:pt x="8111652" y="21395"/>
                  </a:lnTo>
                  <a:lnTo>
                    <a:pt x="8067327" y="5559"/>
                  </a:lnTo>
                  <a:lnTo>
                    <a:pt x="801903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81961" y="1959102"/>
              <a:ext cx="8229600" cy="1263650"/>
            </a:xfrm>
            <a:custGeom>
              <a:avLst/>
              <a:gdLst/>
              <a:ahLst/>
              <a:cxnLst/>
              <a:rect l="l" t="t" r="r" b="b"/>
              <a:pathLst>
                <a:path w="8229600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5" y="0"/>
                  </a:lnTo>
                  <a:lnTo>
                    <a:pt x="8019034" y="0"/>
                  </a:lnTo>
                  <a:lnTo>
                    <a:pt x="8067327" y="5559"/>
                  </a:lnTo>
                  <a:lnTo>
                    <a:pt x="8111652" y="21395"/>
                  </a:lnTo>
                  <a:lnTo>
                    <a:pt x="8150748" y="46246"/>
                  </a:lnTo>
                  <a:lnTo>
                    <a:pt x="8183353" y="78851"/>
                  </a:lnTo>
                  <a:lnTo>
                    <a:pt x="8208204" y="117947"/>
                  </a:lnTo>
                  <a:lnTo>
                    <a:pt x="8224040" y="162272"/>
                  </a:lnTo>
                  <a:lnTo>
                    <a:pt x="8229600" y="210565"/>
                  </a:lnTo>
                  <a:lnTo>
                    <a:pt x="8229600" y="1052830"/>
                  </a:lnTo>
                  <a:lnTo>
                    <a:pt x="8224040" y="1101123"/>
                  </a:lnTo>
                  <a:lnTo>
                    <a:pt x="8208204" y="1145448"/>
                  </a:lnTo>
                  <a:lnTo>
                    <a:pt x="8183353" y="1184544"/>
                  </a:lnTo>
                  <a:lnTo>
                    <a:pt x="8150748" y="1217149"/>
                  </a:lnTo>
                  <a:lnTo>
                    <a:pt x="8111652" y="1242000"/>
                  </a:lnTo>
                  <a:lnTo>
                    <a:pt x="8067327" y="1257836"/>
                  </a:lnTo>
                  <a:lnTo>
                    <a:pt x="8019034" y="1263396"/>
                  </a:lnTo>
                  <a:lnTo>
                    <a:pt x="210565" y="1263396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30"/>
                  </a:lnTo>
                  <a:lnTo>
                    <a:pt x="0" y="21056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976564" y="3285680"/>
            <a:ext cx="8240395" cy="1274445"/>
            <a:chOff x="1976564" y="3285680"/>
            <a:chExt cx="8240395" cy="1274445"/>
          </a:xfrm>
        </p:grpSpPr>
        <p:sp>
          <p:nvSpPr>
            <p:cNvPr id="9" name="object 9"/>
            <p:cNvSpPr/>
            <p:nvPr/>
          </p:nvSpPr>
          <p:spPr>
            <a:xfrm>
              <a:off x="1981961" y="3291077"/>
              <a:ext cx="8229600" cy="1263650"/>
            </a:xfrm>
            <a:custGeom>
              <a:avLst/>
              <a:gdLst/>
              <a:ahLst/>
              <a:cxnLst/>
              <a:rect l="l" t="t" r="r" b="b"/>
              <a:pathLst>
                <a:path w="8229600" h="1263650">
                  <a:moveTo>
                    <a:pt x="8019034" y="0"/>
                  </a:moveTo>
                  <a:lnTo>
                    <a:pt x="210565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6"/>
                  </a:lnTo>
                  <a:lnTo>
                    <a:pt x="0" y="1052830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5" y="1263396"/>
                  </a:lnTo>
                  <a:lnTo>
                    <a:pt x="8019034" y="1263396"/>
                  </a:lnTo>
                  <a:lnTo>
                    <a:pt x="8067327" y="1257836"/>
                  </a:lnTo>
                  <a:lnTo>
                    <a:pt x="8111652" y="1242000"/>
                  </a:lnTo>
                  <a:lnTo>
                    <a:pt x="8150748" y="1217149"/>
                  </a:lnTo>
                  <a:lnTo>
                    <a:pt x="8183353" y="1184544"/>
                  </a:lnTo>
                  <a:lnTo>
                    <a:pt x="8208204" y="1145448"/>
                  </a:lnTo>
                  <a:lnTo>
                    <a:pt x="8224040" y="1101123"/>
                  </a:lnTo>
                  <a:lnTo>
                    <a:pt x="8229600" y="1052830"/>
                  </a:lnTo>
                  <a:lnTo>
                    <a:pt x="8229600" y="210566"/>
                  </a:lnTo>
                  <a:lnTo>
                    <a:pt x="8224040" y="162272"/>
                  </a:lnTo>
                  <a:lnTo>
                    <a:pt x="8208204" y="117947"/>
                  </a:lnTo>
                  <a:lnTo>
                    <a:pt x="8183353" y="78851"/>
                  </a:lnTo>
                  <a:lnTo>
                    <a:pt x="8150748" y="46246"/>
                  </a:lnTo>
                  <a:lnTo>
                    <a:pt x="8111652" y="21395"/>
                  </a:lnTo>
                  <a:lnTo>
                    <a:pt x="8067327" y="5559"/>
                  </a:lnTo>
                  <a:lnTo>
                    <a:pt x="801903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81961" y="3291077"/>
              <a:ext cx="8229600" cy="1263650"/>
            </a:xfrm>
            <a:custGeom>
              <a:avLst/>
              <a:gdLst/>
              <a:ahLst/>
              <a:cxnLst/>
              <a:rect l="l" t="t" r="r" b="b"/>
              <a:pathLst>
                <a:path w="8229600" h="1263650">
                  <a:moveTo>
                    <a:pt x="0" y="210566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5" y="0"/>
                  </a:lnTo>
                  <a:lnTo>
                    <a:pt x="8019034" y="0"/>
                  </a:lnTo>
                  <a:lnTo>
                    <a:pt x="8067327" y="5559"/>
                  </a:lnTo>
                  <a:lnTo>
                    <a:pt x="8111652" y="21395"/>
                  </a:lnTo>
                  <a:lnTo>
                    <a:pt x="8150748" y="46246"/>
                  </a:lnTo>
                  <a:lnTo>
                    <a:pt x="8183353" y="78851"/>
                  </a:lnTo>
                  <a:lnTo>
                    <a:pt x="8208204" y="117947"/>
                  </a:lnTo>
                  <a:lnTo>
                    <a:pt x="8224040" y="162272"/>
                  </a:lnTo>
                  <a:lnTo>
                    <a:pt x="8229600" y="210566"/>
                  </a:lnTo>
                  <a:lnTo>
                    <a:pt x="8229600" y="1052830"/>
                  </a:lnTo>
                  <a:lnTo>
                    <a:pt x="8224040" y="1101123"/>
                  </a:lnTo>
                  <a:lnTo>
                    <a:pt x="8208204" y="1145448"/>
                  </a:lnTo>
                  <a:lnTo>
                    <a:pt x="8183353" y="1184544"/>
                  </a:lnTo>
                  <a:lnTo>
                    <a:pt x="8150748" y="1217149"/>
                  </a:lnTo>
                  <a:lnTo>
                    <a:pt x="8111652" y="1242000"/>
                  </a:lnTo>
                  <a:lnTo>
                    <a:pt x="8067327" y="1257836"/>
                  </a:lnTo>
                  <a:lnTo>
                    <a:pt x="8019034" y="1263396"/>
                  </a:lnTo>
                  <a:lnTo>
                    <a:pt x="210565" y="1263396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30"/>
                  </a:lnTo>
                  <a:lnTo>
                    <a:pt x="0" y="21056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976564" y="4619180"/>
            <a:ext cx="8240395" cy="1274445"/>
            <a:chOff x="1976564" y="4619180"/>
            <a:chExt cx="8240395" cy="1274445"/>
          </a:xfrm>
        </p:grpSpPr>
        <p:sp>
          <p:nvSpPr>
            <p:cNvPr id="12" name="object 12"/>
            <p:cNvSpPr/>
            <p:nvPr/>
          </p:nvSpPr>
          <p:spPr>
            <a:xfrm>
              <a:off x="1981961" y="4624577"/>
              <a:ext cx="8229600" cy="1263650"/>
            </a:xfrm>
            <a:custGeom>
              <a:avLst/>
              <a:gdLst/>
              <a:ahLst/>
              <a:cxnLst/>
              <a:rect l="l" t="t" r="r" b="b"/>
              <a:pathLst>
                <a:path w="8229600" h="1263650">
                  <a:moveTo>
                    <a:pt x="8019034" y="0"/>
                  </a:moveTo>
                  <a:lnTo>
                    <a:pt x="210565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6"/>
                  </a:lnTo>
                  <a:lnTo>
                    <a:pt x="0" y="1052817"/>
                  </a:lnTo>
                  <a:lnTo>
                    <a:pt x="5559" y="1101103"/>
                  </a:lnTo>
                  <a:lnTo>
                    <a:pt x="21395" y="1145427"/>
                  </a:lnTo>
                  <a:lnTo>
                    <a:pt x="46246" y="1184526"/>
                  </a:lnTo>
                  <a:lnTo>
                    <a:pt x="78851" y="1217136"/>
                  </a:lnTo>
                  <a:lnTo>
                    <a:pt x="117947" y="1241993"/>
                  </a:lnTo>
                  <a:lnTo>
                    <a:pt x="162272" y="1257834"/>
                  </a:lnTo>
                  <a:lnTo>
                    <a:pt x="210565" y="1263396"/>
                  </a:lnTo>
                  <a:lnTo>
                    <a:pt x="8019034" y="1263396"/>
                  </a:lnTo>
                  <a:lnTo>
                    <a:pt x="8067327" y="1257834"/>
                  </a:lnTo>
                  <a:lnTo>
                    <a:pt x="8111652" y="1241993"/>
                  </a:lnTo>
                  <a:lnTo>
                    <a:pt x="8150748" y="1217136"/>
                  </a:lnTo>
                  <a:lnTo>
                    <a:pt x="8183353" y="1184526"/>
                  </a:lnTo>
                  <a:lnTo>
                    <a:pt x="8208204" y="1145427"/>
                  </a:lnTo>
                  <a:lnTo>
                    <a:pt x="8224040" y="1101103"/>
                  </a:lnTo>
                  <a:lnTo>
                    <a:pt x="8229600" y="1052817"/>
                  </a:lnTo>
                  <a:lnTo>
                    <a:pt x="8229600" y="210566"/>
                  </a:lnTo>
                  <a:lnTo>
                    <a:pt x="8224040" y="162272"/>
                  </a:lnTo>
                  <a:lnTo>
                    <a:pt x="8208204" y="117947"/>
                  </a:lnTo>
                  <a:lnTo>
                    <a:pt x="8183353" y="78851"/>
                  </a:lnTo>
                  <a:lnTo>
                    <a:pt x="8150748" y="46246"/>
                  </a:lnTo>
                  <a:lnTo>
                    <a:pt x="8111652" y="21395"/>
                  </a:lnTo>
                  <a:lnTo>
                    <a:pt x="8067327" y="5559"/>
                  </a:lnTo>
                  <a:lnTo>
                    <a:pt x="801903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81961" y="4624577"/>
              <a:ext cx="8229600" cy="1263650"/>
            </a:xfrm>
            <a:custGeom>
              <a:avLst/>
              <a:gdLst/>
              <a:ahLst/>
              <a:cxnLst/>
              <a:rect l="l" t="t" r="r" b="b"/>
              <a:pathLst>
                <a:path w="8229600" h="1263650">
                  <a:moveTo>
                    <a:pt x="0" y="210566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5" y="0"/>
                  </a:lnTo>
                  <a:lnTo>
                    <a:pt x="8019034" y="0"/>
                  </a:lnTo>
                  <a:lnTo>
                    <a:pt x="8067327" y="5559"/>
                  </a:lnTo>
                  <a:lnTo>
                    <a:pt x="8111652" y="21395"/>
                  </a:lnTo>
                  <a:lnTo>
                    <a:pt x="8150748" y="46246"/>
                  </a:lnTo>
                  <a:lnTo>
                    <a:pt x="8183353" y="78851"/>
                  </a:lnTo>
                  <a:lnTo>
                    <a:pt x="8208204" y="117947"/>
                  </a:lnTo>
                  <a:lnTo>
                    <a:pt x="8224040" y="162272"/>
                  </a:lnTo>
                  <a:lnTo>
                    <a:pt x="8229600" y="210566"/>
                  </a:lnTo>
                  <a:lnTo>
                    <a:pt x="8229600" y="1052817"/>
                  </a:lnTo>
                  <a:lnTo>
                    <a:pt x="8224040" y="1101103"/>
                  </a:lnTo>
                  <a:lnTo>
                    <a:pt x="8208204" y="1145427"/>
                  </a:lnTo>
                  <a:lnTo>
                    <a:pt x="8183353" y="1184526"/>
                  </a:lnTo>
                  <a:lnTo>
                    <a:pt x="8150748" y="1217136"/>
                  </a:lnTo>
                  <a:lnTo>
                    <a:pt x="8111652" y="1241993"/>
                  </a:lnTo>
                  <a:lnTo>
                    <a:pt x="8067327" y="1257834"/>
                  </a:lnTo>
                  <a:lnTo>
                    <a:pt x="8019034" y="1263396"/>
                  </a:lnTo>
                  <a:lnTo>
                    <a:pt x="210565" y="1263396"/>
                  </a:lnTo>
                  <a:lnTo>
                    <a:pt x="162272" y="1257834"/>
                  </a:lnTo>
                  <a:lnTo>
                    <a:pt x="117947" y="1241993"/>
                  </a:lnTo>
                  <a:lnTo>
                    <a:pt x="78851" y="1217136"/>
                  </a:lnTo>
                  <a:lnTo>
                    <a:pt x="46246" y="1184526"/>
                  </a:lnTo>
                  <a:lnTo>
                    <a:pt x="21395" y="1145427"/>
                  </a:lnTo>
                  <a:lnTo>
                    <a:pt x="5559" y="1101103"/>
                  </a:lnTo>
                  <a:lnTo>
                    <a:pt x="0" y="1052817"/>
                  </a:lnTo>
                  <a:lnTo>
                    <a:pt x="0" y="21056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21789" y="716407"/>
            <a:ext cx="7913370" cy="502158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600075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larynx develops from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endodermal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lining and the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adjacent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mesenchyme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foregut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between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fourth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sixth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branchial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arches.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319405">
              <a:lnSpc>
                <a:spcPts val="248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20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days'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gestation,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foregut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first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identifiable with a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ventral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laryngotracheal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groove.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continues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deepen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until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its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lateral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edges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fuse.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24130">
              <a:lnSpc>
                <a:spcPct val="86300"/>
              </a:lnSpc>
            </a:pP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Trachea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becomes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separated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esophagus by the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tracheoesophageal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septum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persistent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slit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like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opening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into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pharynx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5080">
              <a:lnSpc>
                <a:spcPts val="248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This fusion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occurs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in the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caudal-to-cranial direction,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incomplete fusion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results 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development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persistent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communication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between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larynx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trachea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the esophagus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7400" y="361247"/>
            <a:ext cx="4852670" cy="549275"/>
            <a:chOff x="432752" y="319976"/>
            <a:chExt cx="4852670" cy="549275"/>
          </a:xfrm>
        </p:grpSpPr>
        <p:sp>
          <p:nvSpPr>
            <p:cNvPr id="3" name="object 3"/>
            <p:cNvSpPr/>
            <p:nvPr/>
          </p:nvSpPr>
          <p:spPr>
            <a:xfrm>
              <a:off x="438150" y="325373"/>
              <a:ext cx="4841875" cy="538480"/>
            </a:xfrm>
            <a:custGeom>
              <a:avLst/>
              <a:gdLst/>
              <a:ahLst/>
              <a:cxnLst/>
              <a:rect l="l" t="t" r="r" b="b"/>
              <a:pathLst>
                <a:path w="4841875" h="538480">
                  <a:moveTo>
                    <a:pt x="4752086" y="0"/>
                  </a:moveTo>
                  <a:lnTo>
                    <a:pt x="89662" y="0"/>
                  </a:lnTo>
                  <a:lnTo>
                    <a:pt x="54762" y="7044"/>
                  </a:lnTo>
                  <a:lnTo>
                    <a:pt x="26262" y="26257"/>
                  </a:lnTo>
                  <a:lnTo>
                    <a:pt x="7046" y="54756"/>
                  </a:lnTo>
                  <a:lnTo>
                    <a:pt x="0" y="89662"/>
                  </a:lnTo>
                  <a:lnTo>
                    <a:pt x="0" y="448310"/>
                  </a:lnTo>
                  <a:lnTo>
                    <a:pt x="7046" y="483215"/>
                  </a:lnTo>
                  <a:lnTo>
                    <a:pt x="26262" y="511714"/>
                  </a:lnTo>
                  <a:lnTo>
                    <a:pt x="54762" y="530927"/>
                  </a:lnTo>
                  <a:lnTo>
                    <a:pt x="89662" y="537972"/>
                  </a:lnTo>
                  <a:lnTo>
                    <a:pt x="4752086" y="537972"/>
                  </a:lnTo>
                  <a:lnTo>
                    <a:pt x="4786991" y="530927"/>
                  </a:lnTo>
                  <a:lnTo>
                    <a:pt x="4815490" y="511714"/>
                  </a:lnTo>
                  <a:lnTo>
                    <a:pt x="4834703" y="483215"/>
                  </a:lnTo>
                  <a:lnTo>
                    <a:pt x="4841748" y="448310"/>
                  </a:lnTo>
                  <a:lnTo>
                    <a:pt x="4841748" y="89662"/>
                  </a:lnTo>
                  <a:lnTo>
                    <a:pt x="4834703" y="54756"/>
                  </a:lnTo>
                  <a:lnTo>
                    <a:pt x="4815490" y="26257"/>
                  </a:lnTo>
                  <a:lnTo>
                    <a:pt x="4786991" y="7044"/>
                  </a:lnTo>
                  <a:lnTo>
                    <a:pt x="4752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8150" y="325373"/>
              <a:ext cx="4841875" cy="538480"/>
            </a:xfrm>
            <a:custGeom>
              <a:avLst/>
              <a:gdLst/>
              <a:ahLst/>
              <a:cxnLst/>
              <a:rect l="l" t="t" r="r" b="b"/>
              <a:pathLst>
                <a:path w="4841875" h="538480">
                  <a:moveTo>
                    <a:pt x="0" y="89662"/>
                  </a:moveTo>
                  <a:lnTo>
                    <a:pt x="7046" y="54756"/>
                  </a:lnTo>
                  <a:lnTo>
                    <a:pt x="26262" y="26257"/>
                  </a:lnTo>
                  <a:lnTo>
                    <a:pt x="54762" y="7044"/>
                  </a:lnTo>
                  <a:lnTo>
                    <a:pt x="89662" y="0"/>
                  </a:lnTo>
                  <a:lnTo>
                    <a:pt x="4752086" y="0"/>
                  </a:lnTo>
                  <a:lnTo>
                    <a:pt x="4786991" y="7044"/>
                  </a:lnTo>
                  <a:lnTo>
                    <a:pt x="4815490" y="26257"/>
                  </a:lnTo>
                  <a:lnTo>
                    <a:pt x="4834703" y="54756"/>
                  </a:lnTo>
                  <a:lnTo>
                    <a:pt x="4841748" y="89662"/>
                  </a:lnTo>
                  <a:lnTo>
                    <a:pt x="4841748" y="448310"/>
                  </a:lnTo>
                  <a:lnTo>
                    <a:pt x="4834703" y="483215"/>
                  </a:lnTo>
                  <a:lnTo>
                    <a:pt x="4815490" y="511714"/>
                  </a:lnTo>
                  <a:lnTo>
                    <a:pt x="4786991" y="530927"/>
                  </a:lnTo>
                  <a:lnTo>
                    <a:pt x="4752086" y="537972"/>
                  </a:lnTo>
                  <a:lnTo>
                    <a:pt x="89662" y="537972"/>
                  </a:lnTo>
                  <a:lnTo>
                    <a:pt x="54762" y="530927"/>
                  </a:lnTo>
                  <a:lnTo>
                    <a:pt x="26262" y="511714"/>
                  </a:lnTo>
                  <a:lnTo>
                    <a:pt x="7046" y="483215"/>
                  </a:lnTo>
                  <a:lnTo>
                    <a:pt x="0" y="448310"/>
                  </a:lnTo>
                  <a:lnTo>
                    <a:pt x="0" y="8966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188845" y="382267"/>
            <a:ext cx="458978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Nerve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Supply: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Derived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300" spc="-50" dirty="0">
                <a:solidFill>
                  <a:srgbClr val="FFFFFF"/>
                </a:solidFill>
                <a:latin typeface="Times New Roman"/>
                <a:cs typeface="Times New Roman"/>
              </a:rPr>
              <a:t> Vagus</a:t>
            </a:r>
            <a:endParaRPr sz="2300" dirty="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10476" y="1136840"/>
            <a:ext cx="4965700" cy="1643380"/>
            <a:chOff x="510476" y="1136840"/>
            <a:chExt cx="4965700" cy="1643380"/>
          </a:xfrm>
        </p:grpSpPr>
        <p:sp>
          <p:nvSpPr>
            <p:cNvPr id="7" name="object 7"/>
            <p:cNvSpPr/>
            <p:nvPr/>
          </p:nvSpPr>
          <p:spPr>
            <a:xfrm>
              <a:off x="515873" y="1142237"/>
              <a:ext cx="4954905" cy="1632585"/>
            </a:xfrm>
            <a:custGeom>
              <a:avLst/>
              <a:gdLst/>
              <a:ahLst/>
              <a:cxnLst/>
              <a:rect l="l" t="t" r="r" b="b"/>
              <a:pathLst>
                <a:path w="4954905" h="1632585">
                  <a:moveTo>
                    <a:pt x="4682490" y="0"/>
                  </a:moveTo>
                  <a:lnTo>
                    <a:pt x="272034" y="0"/>
                  </a:lnTo>
                  <a:lnTo>
                    <a:pt x="223135" y="4382"/>
                  </a:lnTo>
                  <a:lnTo>
                    <a:pt x="177112" y="17019"/>
                  </a:lnTo>
                  <a:lnTo>
                    <a:pt x="134732" y="37140"/>
                  </a:lnTo>
                  <a:lnTo>
                    <a:pt x="96765" y="63978"/>
                  </a:lnTo>
                  <a:lnTo>
                    <a:pt x="63978" y="96765"/>
                  </a:lnTo>
                  <a:lnTo>
                    <a:pt x="37140" y="134732"/>
                  </a:lnTo>
                  <a:lnTo>
                    <a:pt x="17019" y="177112"/>
                  </a:lnTo>
                  <a:lnTo>
                    <a:pt x="4382" y="223135"/>
                  </a:lnTo>
                  <a:lnTo>
                    <a:pt x="0" y="272034"/>
                  </a:lnTo>
                  <a:lnTo>
                    <a:pt x="0" y="1360170"/>
                  </a:lnTo>
                  <a:lnTo>
                    <a:pt x="4382" y="1409068"/>
                  </a:lnTo>
                  <a:lnTo>
                    <a:pt x="17019" y="1455091"/>
                  </a:lnTo>
                  <a:lnTo>
                    <a:pt x="37140" y="1497471"/>
                  </a:lnTo>
                  <a:lnTo>
                    <a:pt x="63978" y="1535438"/>
                  </a:lnTo>
                  <a:lnTo>
                    <a:pt x="96765" y="1568225"/>
                  </a:lnTo>
                  <a:lnTo>
                    <a:pt x="134732" y="1595063"/>
                  </a:lnTo>
                  <a:lnTo>
                    <a:pt x="177112" y="1615184"/>
                  </a:lnTo>
                  <a:lnTo>
                    <a:pt x="223135" y="1627821"/>
                  </a:lnTo>
                  <a:lnTo>
                    <a:pt x="272034" y="1632203"/>
                  </a:lnTo>
                  <a:lnTo>
                    <a:pt x="4682490" y="1632203"/>
                  </a:lnTo>
                  <a:lnTo>
                    <a:pt x="4731388" y="1627821"/>
                  </a:lnTo>
                  <a:lnTo>
                    <a:pt x="4777411" y="1615184"/>
                  </a:lnTo>
                  <a:lnTo>
                    <a:pt x="4819791" y="1595063"/>
                  </a:lnTo>
                  <a:lnTo>
                    <a:pt x="4857758" y="1568225"/>
                  </a:lnTo>
                  <a:lnTo>
                    <a:pt x="4890545" y="1535438"/>
                  </a:lnTo>
                  <a:lnTo>
                    <a:pt x="4917383" y="1497471"/>
                  </a:lnTo>
                  <a:lnTo>
                    <a:pt x="4937504" y="1455091"/>
                  </a:lnTo>
                  <a:lnTo>
                    <a:pt x="4950141" y="1409068"/>
                  </a:lnTo>
                  <a:lnTo>
                    <a:pt x="4954524" y="1360170"/>
                  </a:lnTo>
                  <a:lnTo>
                    <a:pt x="4954524" y="272034"/>
                  </a:lnTo>
                  <a:lnTo>
                    <a:pt x="4950141" y="223135"/>
                  </a:lnTo>
                  <a:lnTo>
                    <a:pt x="4937504" y="177112"/>
                  </a:lnTo>
                  <a:lnTo>
                    <a:pt x="4917383" y="134732"/>
                  </a:lnTo>
                  <a:lnTo>
                    <a:pt x="4890545" y="96765"/>
                  </a:lnTo>
                  <a:lnTo>
                    <a:pt x="4857758" y="63978"/>
                  </a:lnTo>
                  <a:lnTo>
                    <a:pt x="4819791" y="37140"/>
                  </a:lnTo>
                  <a:lnTo>
                    <a:pt x="4777411" y="17019"/>
                  </a:lnTo>
                  <a:lnTo>
                    <a:pt x="4731388" y="4382"/>
                  </a:lnTo>
                  <a:lnTo>
                    <a:pt x="468249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5873" y="1142237"/>
              <a:ext cx="4954905" cy="1632585"/>
            </a:xfrm>
            <a:custGeom>
              <a:avLst/>
              <a:gdLst/>
              <a:ahLst/>
              <a:cxnLst/>
              <a:rect l="l" t="t" r="r" b="b"/>
              <a:pathLst>
                <a:path w="4954905" h="1632585">
                  <a:moveTo>
                    <a:pt x="0" y="272034"/>
                  </a:moveTo>
                  <a:lnTo>
                    <a:pt x="4382" y="223135"/>
                  </a:lnTo>
                  <a:lnTo>
                    <a:pt x="17019" y="177112"/>
                  </a:lnTo>
                  <a:lnTo>
                    <a:pt x="37140" y="134732"/>
                  </a:lnTo>
                  <a:lnTo>
                    <a:pt x="63978" y="96765"/>
                  </a:lnTo>
                  <a:lnTo>
                    <a:pt x="96765" y="63978"/>
                  </a:lnTo>
                  <a:lnTo>
                    <a:pt x="134732" y="37140"/>
                  </a:lnTo>
                  <a:lnTo>
                    <a:pt x="177112" y="17019"/>
                  </a:lnTo>
                  <a:lnTo>
                    <a:pt x="223135" y="4382"/>
                  </a:lnTo>
                  <a:lnTo>
                    <a:pt x="272034" y="0"/>
                  </a:lnTo>
                  <a:lnTo>
                    <a:pt x="4682490" y="0"/>
                  </a:lnTo>
                  <a:lnTo>
                    <a:pt x="4731388" y="4382"/>
                  </a:lnTo>
                  <a:lnTo>
                    <a:pt x="4777411" y="17019"/>
                  </a:lnTo>
                  <a:lnTo>
                    <a:pt x="4819791" y="37140"/>
                  </a:lnTo>
                  <a:lnTo>
                    <a:pt x="4857758" y="63978"/>
                  </a:lnTo>
                  <a:lnTo>
                    <a:pt x="4890545" y="96765"/>
                  </a:lnTo>
                  <a:lnTo>
                    <a:pt x="4917383" y="134732"/>
                  </a:lnTo>
                  <a:lnTo>
                    <a:pt x="4937504" y="177112"/>
                  </a:lnTo>
                  <a:lnTo>
                    <a:pt x="4950141" y="223135"/>
                  </a:lnTo>
                  <a:lnTo>
                    <a:pt x="4954524" y="272034"/>
                  </a:lnTo>
                  <a:lnTo>
                    <a:pt x="4954524" y="1360170"/>
                  </a:lnTo>
                  <a:lnTo>
                    <a:pt x="4950141" y="1409068"/>
                  </a:lnTo>
                  <a:lnTo>
                    <a:pt x="4937504" y="1455091"/>
                  </a:lnTo>
                  <a:lnTo>
                    <a:pt x="4917383" y="1497471"/>
                  </a:lnTo>
                  <a:lnTo>
                    <a:pt x="4890545" y="1535438"/>
                  </a:lnTo>
                  <a:lnTo>
                    <a:pt x="4857758" y="1568225"/>
                  </a:lnTo>
                  <a:lnTo>
                    <a:pt x="4819791" y="1595063"/>
                  </a:lnTo>
                  <a:lnTo>
                    <a:pt x="4777411" y="1615184"/>
                  </a:lnTo>
                  <a:lnTo>
                    <a:pt x="4731388" y="1627821"/>
                  </a:lnTo>
                  <a:lnTo>
                    <a:pt x="4682490" y="1632203"/>
                  </a:lnTo>
                  <a:lnTo>
                    <a:pt x="272034" y="1632203"/>
                  </a:lnTo>
                  <a:lnTo>
                    <a:pt x="223135" y="1627821"/>
                  </a:lnTo>
                  <a:lnTo>
                    <a:pt x="177112" y="1615184"/>
                  </a:lnTo>
                  <a:lnTo>
                    <a:pt x="134732" y="1595063"/>
                  </a:lnTo>
                  <a:lnTo>
                    <a:pt x="96765" y="1568225"/>
                  </a:lnTo>
                  <a:lnTo>
                    <a:pt x="63978" y="1535438"/>
                  </a:lnTo>
                  <a:lnTo>
                    <a:pt x="37140" y="1497471"/>
                  </a:lnTo>
                  <a:lnTo>
                    <a:pt x="17019" y="1455091"/>
                  </a:lnTo>
                  <a:lnTo>
                    <a:pt x="4382" y="1409068"/>
                  </a:lnTo>
                  <a:lnTo>
                    <a:pt x="0" y="1360170"/>
                  </a:lnTo>
                  <a:lnTo>
                    <a:pt x="0" y="272034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99922" y="1262329"/>
            <a:ext cx="4366895" cy="131318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86300"/>
              </a:lnSpc>
              <a:spcBef>
                <a:spcPts val="605"/>
              </a:spcBef>
            </a:pPr>
            <a:r>
              <a:rPr sz="3100" spc="-5" dirty="0">
                <a:solidFill>
                  <a:schemeClr val="bg1"/>
                </a:solidFill>
              </a:rPr>
              <a:t>Superior Laryngeal Nerve</a:t>
            </a:r>
            <a:r>
              <a:rPr sz="3100" spc="20" dirty="0">
                <a:solidFill>
                  <a:schemeClr val="bg1"/>
                </a:solidFill>
              </a:rPr>
              <a:t> </a:t>
            </a:r>
            <a:r>
              <a:rPr sz="3100" spc="-5" dirty="0">
                <a:solidFill>
                  <a:schemeClr val="bg1"/>
                </a:solidFill>
              </a:rPr>
              <a:t>- </a:t>
            </a:r>
            <a:r>
              <a:rPr sz="3100" spc="-760" dirty="0">
                <a:solidFill>
                  <a:schemeClr val="bg1"/>
                </a:solidFill>
              </a:rPr>
              <a:t> </a:t>
            </a:r>
            <a:r>
              <a:rPr sz="3100" spc="-5" dirty="0">
                <a:solidFill>
                  <a:schemeClr val="bg1"/>
                </a:solidFill>
              </a:rPr>
              <a:t>It</a:t>
            </a:r>
            <a:r>
              <a:rPr sz="3100" spc="-10" dirty="0">
                <a:solidFill>
                  <a:schemeClr val="bg1"/>
                </a:solidFill>
              </a:rPr>
              <a:t> </a:t>
            </a:r>
            <a:r>
              <a:rPr sz="3100" spc="-5" dirty="0">
                <a:solidFill>
                  <a:schemeClr val="bg1"/>
                </a:solidFill>
              </a:rPr>
              <a:t>leaves the</a:t>
            </a:r>
            <a:r>
              <a:rPr sz="3100" dirty="0">
                <a:solidFill>
                  <a:schemeClr val="bg1"/>
                </a:solidFill>
              </a:rPr>
              <a:t> </a:t>
            </a:r>
            <a:r>
              <a:rPr sz="3100" spc="-5" dirty="0">
                <a:solidFill>
                  <a:schemeClr val="bg1"/>
                </a:solidFill>
              </a:rPr>
              <a:t>vagus nerve </a:t>
            </a:r>
            <a:r>
              <a:rPr sz="3100" dirty="0">
                <a:solidFill>
                  <a:schemeClr val="bg1"/>
                </a:solidFill>
              </a:rPr>
              <a:t> </a:t>
            </a:r>
            <a:r>
              <a:rPr sz="3100" spc="-5" dirty="0">
                <a:solidFill>
                  <a:schemeClr val="bg1"/>
                </a:solidFill>
              </a:rPr>
              <a:t>high</a:t>
            </a:r>
            <a:r>
              <a:rPr sz="3100" dirty="0">
                <a:solidFill>
                  <a:schemeClr val="bg1"/>
                </a:solidFill>
              </a:rPr>
              <a:t> </a:t>
            </a:r>
            <a:r>
              <a:rPr sz="3100" spc="-5" dirty="0">
                <a:solidFill>
                  <a:schemeClr val="bg1"/>
                </a:solidFill>
              </a:rPr>
              <a:t>in the</a:t>
            </a:r>
            <a:r>
              <a:rPr sz="3100" dirty="0">
                <a:solidFill>
                  <a:schemeClr val="bg1"/>
                </a:solidFill>
              </a:rPr>
              <a:t> </a:t>
            </a:r>
            <a:r>
              <a:rPr sz="3100" spc="-5" dirty="0">
                <a:solidFill>
                  <a:schemeClr val="bg1"/>
                </a:solidFill>
              </a:rPr>
              <a:t>neck</a:t>
            </a:r>
            <a:endParaRPr sz="3100" dirty="0">
              <a:solidFill>
                <a:schemeClr val="bg1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9383" y="2746375"/>
            <a:ext cx="4557395" cy="330009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41300" marR="5080" indent="-228600">
              <a:lnSpc>
                <a:spcPct val="86300"/>
              </a:lnSpc>
              <a:spcBef>
                <a:spcPts val="495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Times New Roman"/>
                <a:cs typeface="Times New Roman"/>
              </a:rPr>
              <a:t>Internal -It provides sensation of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 glottis and supraglottis, </a:t>
            </a:r>
            <a:r>
              <a:rPr sz="2400" spc="-5" dirty="0">
                <a:latin typeface="Times New Roman"/>
                <a:cs typeface="Times New Roman"/>
              </a:rPr>
              <a:t>which </a:t>
            </a:r>
            <a:r>
              <a:rPr sz="2400" dirty="0">
                <a:latin typeface="Times New Roman"/>
                <a:cs typeface="Times New Roman"/>
              </a:rPr>
              <a:t> includes the pharynx, underside of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 epiglottis and the larynx above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 cords. </a:t>
            </a:r>
            <a:r>
              <a:rPr sz="2400" spc="-10" dirty="0">
                <a:latin typeface="Times New Roman"/>
                <a:cs typeface="Times New Roman"/>
              </a:rPr>
              <a:t>Remember: </a:t>
            </a:r>
            <a:r>
              <a:rPr sz="2400" dirty="0">
                <a:latin typeface="Times New Roman"/>
                <a:cs typeface="Times New Roman"/>
              </a:rPr>
              <a:t>SIS-superior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internal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sensory.</a:t>
            </a:r>
            <a:endParaRPr sz="2400" dirty="0">
              <a:latin typeface="Times New Roman"/>
              <a:cs typeface="Times New Roman"/>
            </a:endParaRPr>
          </a:p>
          <a:p>
            <a:pPr marL="241300" marR="26670" indent="-228600">
              <a:lnSpc>
                <a:spcPct val="86300"/>
              </a:lnSpc>
              <a:spcBef>
                <a:spcPts val="54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Times New Roman"/>
                <a:cs typeface="Times New Roman"/>
              </a:rPr>
              <a:t>External -It supplies </a:t>
            </a:r>
            <a:r>
              <a:rPr sz="2400" spc="-5" dirty="0">
                <a:latin typeface="Times New Roman"/>
                <a:cs typeface="Times New Roman"/>
              </a:rPr>
              <a:t>motor </a:t>
            </a:r>
            <a:r>
              <a:rPr sz="2400" dirty="0">
                <a:latin typeface="Times New Roman"/>
                <a:cs typeface="Times New Roman"/>
              </a:rPr>
              <a:t> function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cricothyroid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muscle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which tenses the vocal cords and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could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cause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laryngopasm.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2364" y="1295400"/>
            <a:ext cx="3380613" cy="4530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914400"/>
            <a:ext cx="4582795" cy="5540375"/>
            <a:chOff x="518096" y="580580"/>
            <a:chExt cx="4582795" cy="5540375"/>
          </a:xfrm>
        </p:grpSpPr>
        <p:sp>
          <p:nvSpPr>
            <p:cNvPr id="3" name="object 3"/>
            <p:cNvSpPr/>
            <p:nvPr/>
          </p:nvSpPr>
          <p:spPr>
            <a:xfrm>
              <a:off x="523493" y="585978"/>
              <a:ext cx="4572000" cy="2807335"/>
            </a:xfrm>
            <a:custGeom>
              <a:avLst/>
              <a:gdLst/>
              <a:ahLst/>
              <a:cxnLst/>
              <a:rect l="l" t="t" r="r" b="b"/>
              <a:pathLst>
                <a:path w="4572000" h="2807335">
                  <a:moveTo>
                    <a:pt x="4104131" y="0"/>
                  </a:moveTo>
                  <a:lnTo>
                    <a:pt x="467880" y="0"/>
                  </a:lnTo>
                  <a:lnTo>
                    <a:pt x="420042" y="2415"/>
                  </a:lnTo>
                  <a:lnTo>
                    <a:pt x="373585" y="9503"/>
                  </a:lnTo>
                  <a:lnTo>
                    <a:pt x="328745" y="21030"/>
                  </a:lnTo>
                  <a:lnTo>
                    <a:pt x="285758" y="36760"/>
                  </a:lnTo>
                  <a:lnTo>
                    <a:pt x="244859" y="56459"/>
                  </a:lnTo>
                  <a:lnTo>
                    <a:pt x="206282" y="79891"/>
                  </a:lnTo>
                  <a:lnTo>
                    <a:pt x="170263" y="106822"/>
                  </a:lnTo>
                  <a:lnTo>
                    <a:pt x="137037" y="137017"/>
                  </a:lnTo>
                  <a:lnTo>
                    <a:pt x="106840" y="170240"/>
                  </a:lnTo>
                  <a:lnTo>
                    <a:pt x="79905" y="206257"/>
                  </a:lnTo>
                  <a:lnTo>
                    <a:pt x="56469" y="244832"/>
                  </a:lnTo>
                  <a:lnTo>
                    <a:pt x="36767" y="285732"/>
                  </a:lnTo>
                  <a:lnTo>
                    <a:pt x="21034" y="328720"/>
                  </a:lnTo>
                  <a:lnTo>
                    <a:pt x="9505" y="373562"/>
                  </a:lnTo>
                  <a:lnTo>
                    <a:pt x="2415" y="420023"/>
                  </a:lnTo>
                  <a:lnTo>
                    <a:pt x="0" y="467868"/>
                  </a:lnTo>
                  <a:lnTo>
                    <a:pt x="0" y="2339340"/>
                  </a:lnTo>
                  <a:lnTo>
                    <a:pt x="2415" y="2387184"/>
                  </a:lnTo>
                  <a:lnTo>
                    <a:pt x="9505" y="2433645"/>
                  </a:lnTo>
                  <a:lnTo>
                    <a:pt x="21034" y="2478487"/>
                  </a:lnTo>
                  <a:lnTo>
                    <a:pt x="36767" y="2521475"/>
                  </a:lnTo>
                  <a:lnTo>
                    <a:pt x="56469" y="2562375"/>
                  </a:lnTo>
                  <a:lnTo>
                    <a:pt x="79905" y="2600950"/>
                  </a:lnTo>
                  <a:lnTo>
                    <a:pt x="106840" y="2636967"/>
                  </a:lnTo>
                  <a:lnTo>
                    <a:pt x="137037" y="2670190"/>
                  </a:lnTo>
                  <a:lnTo>
                    <a:pt x="170263" y="2700385"/>
                  </a:lnTo>
                  <a:lnTo>
                    <a:pt x="206282" y="2727316"/>
                  </a:lnTo>
                  <a:lnTo>
                    <a:pt x="244859" y="2750748"/>
                  </a:lnTo>
                  <a:lnTo>
                    <a:pt x="285758" y="2770447"/>
                  </a:lnTo>
                  <a:lnTo>
                    <a:pt x="328745" y="2786177"/>
                  </a:lnTo>
                  <a:lnTo>
                    <a:pt x="373585" y="2797704"/>
                  </a:lnTo>
                  <a:lnTo>
                    <a:pt x="420042" y="2804792"/>
                  </a:lnTo>
                  <a:lnTo>
                    <a:pt x="467880" y="2807208"/>
                  </a:lnTo>
                  <a:lnTo>
                    <a:pt x="4104131" y="2807208"/>
                  </a:lnTo>
                  <a:lnTo>
                    <a:pt x="4151976" y="2804792"/>
                  </a:lnTo>
                  <a:lnTo>
                    <a:pt x="4198437" y="2797704"/>
                  </a:lnTo>
                  <a:lnTo>
                    <a:pt x="4243279" y="2786177"/>
                  </a:lnTo>
                  <a:lnTo>
                    <a:pt x="4286267" y="2770447"/>
                  </a:lnTo>
                  <a:lnTo>
                    <a:pt x="4327167" y="2750748"/>
                  </a:lnTo>
                  <a:lnTo>
                    <a:pt x="4365742" y="2727316"/>
                  </a:lnTo>
                  <a:lnTo>
                    <a:pt x="4401759" y="2700385"/>
                  </a:lnTo>
                  <a:lnTo>
                    <a:pt x="4434982" y="2670190"/>
                  </a:lnTo>
                  <a:lnTo>
                    <a:pt x="4465177" y="2636967"/>
                  </a:lnTo>
                  <a:lnTo>
                    <a:pt x="4492108" y="2600950"/>
                  </a:lnTo>
                  <a:lnTo>
                    <a:pt x="4515540" y="2562375"/>
                  </a:lnTo>
                  <a:lnTo>
                    <a:pt x="4535239" y="2521475"/>
                  </a:lnTo>
                  <a:lnTo>
                    <a:pt x="4550969" y="2478487"/>
                  </a:lnTo>
                  <a:lnTo>
                    <a:pt x="4562496" y="2433645"/>
                  </a:lnTo>
                  <a:lnTo>
                    <a:pt x="4569584" y="2387184"/>
                  </a:lnTo>
                  <a:lnTo>
                    <a:pt x="4572000" y="2339340"/>
                  </a:lnTo>
                  <a:lnTo>
                    <a:pt x="4572000" y="467868"/>
                  </a:lnTo>
                  <a:lnTo>
                    <a:pt x="4569584" y="420023"/>
                  </a:lnTo>
                  <a:lnTo>
                    <a:pt x="4562496" y="373562"/>
                  </a:lnTo>
                  <a:lnTo>
                    <a:pt x="4550969" y="328720"/>
                  </a:lnTo>
                  <a:lnTo>
                    <a:pt x="4535239" y="285732"/>
                  </a:lnTo>
                  <a:lnTo>
                    <a:pt x="4515540" y="244832"/>
                  </a:lnTo>
                  <a:lnTo>
                    <a:pt x="4492108" y="206257"/>
                  </a:lnTo>
                  <a:lnTo>
                    <a:pt x="4465177" y="170240"/>
                  </a:lnTo>
                  <a:lnTo>
                    <a:pt x="4434982" y="137017"/>
                  </a:lnTo>
                  <a:lnTo>
                    <a:pt x="4401759" y="106822"/>
                  </a:lnTo>
                  <a:lnTo>
                    <a:pt x="4365742" y="79891"/>
                  </a:lnTo>
                  <a:lnTo>
                    <a:pt x="4327167" y="56459"/>
                  </a:lnTo>
                  <a:lnTo>
                    <a:pt x="4286267" y="36760"/>
                  </a:lnTo>
                  <a:lnTo>
                    <a:pt x="4243279" y="21030"/>
                  </a:lnTo>
                  <a:lnTo>
                    <a:pt x="4198437" y="9503"/>
                  </a:lnTo>
                  <a:lnTo>
                    <a:pt x="4151976" y="2415"/>
                  </a:lnTo>
                  <a:lnTo>
                    <a:pt x="410413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3493" y="585978"/>
              <a:ext cx="4572000" cy="2807335"/>
            </a:xfrm>
            <a:custGeom>
              <a:avLst/>
              <a:gdLst/>
              <a:ahLst/>
              <a:cxnLst/>
              <a:rect l="l" t="t" r="r" b="b"/>
              <a:pathLst>
                <a:path w="4572000" h="2807335">
                  <a:moveTo>
                    <a:pt x="0" y="467868"/>
                  </a:moveTo>
                  <a:lnTo>
                    <a:pt x="2415" y="420023"/>
                  </a:lnTo>
                  <a:lnTo>
                    <a:pt x="9505" y="373562"/>
                  </a:lnTo>
                  <a:lnTo>
                    <a:pt x="21034" y="328720"/>
                  </a:lnTo>
                  <a:lnTo>
                    <a:pt x="36767" y="285732"/>
                  </a:lnTo>
                  <a:lnTo>
                    <a:pt x="56469" y="244832"/>
                  </a:lnTo>
                  <a:lnTo>
                    <a:pt x="79905" y="206257"/>
                  </a:lnTo>
                  <a:lnTo>
                    <a:pt x="106840" y="170240"/>
                  </a:lnTo>
                  <a:lnTo>
                    <a:pt x="137037" y="137017"/>
                  </a:lnTo>
                  <a:lnTo>
                    <a:pt x="170263" y="106822"/>
                  </a:lnTo>
                  <a:lnTo>
                    <a:pt x="206282" y="79891"/>
                  </a:lnTo>
                  <a:lnTo>
                    <a:pt x="244859" y="56459"/>
                  </a:lnTo>
                  <a:lnTo>
                    <a:pt x="285758" y="36760"/>
                  </a:lnTo>
                  <a:lnTo>
                    <a:pt x="328745" y="21030"/>
                  </a:lnTo>
                  <a:lnTo>
                    <a:pt x="373585" y="9503"/>
                  </a:lnTo>
                  <a:lnTo>
                    <a:pt x="420042" y="2415"/>
                  </a:lnTo>
                  <a:lnTo>
                    <a:pt x="467880" y="0"/>
                  </a:lnTo>
                  <a:lnTo>
                    <a:pt x="4104131" y="0"/>
                  </a:lnTo>
                  <a:lnTo>
                    <a:pt x="4151976" y="2415"/>
                  </a:lnTo>
                  <a:lnTo>
                    <a:pt x="4198437" y="9503"/>
                  </a:lnTo>
                  <a:lnTo>
                    <a:pt x="4243279" y="21030"/>
                  </a:lnTo>
                  <a:lnTo>
                    <a:pt x="4286267" y="36760"/>
                  </a:lnTo>
                  <a:lnTo>
                    <a:pt x="4327167" y="56459"/>
                  </a:lnTo>
                  <a:lnTo>
                    <a:pt x="4365742" y="79891"/>
                  </a:lnTo>
                  <a:lnTo>
                    <a:pt x="4401759" y="106822"/>
                  </a:lnTo>
                  <a:lnTo>
                    <a:pt x="4434982" y="137017"/>
                  </a:lnTo>
                  <a:lnTo>
                    <a:pt x="4465177" y="170240"/>
                  </a:lnTo>
                  <a:lnTo>
                    <a:pt x="4492108" y="206257"/>
                  </a:lnTo>
                  <a:lnTo>
                    <a:pt x="4515540" y="244832"/>
                  </a:lnTo>
                  <a:lnTo>
                    <a:pt x="4535239" y="285732"/>
                  </a:lnTo>
                  <a:lnTo>
                    <a:pt x="4550969" y="328720"/>
                  </a:lnTo>
                  <a:lnTo>
                    <a:pt x="4562496" y="373562"/>
                  </a:lnTo>
                  <a:lnTo>
                    <a:pt x="4569584" y="420023"/>
                  </a:lnTo>
                  <a:lnTo>
                    <a:pt x="4572000" y="467868"/>
                  </a:lnTo>
                  <a:lnTo>
                    <a:pt x="4572000" y="2339340"/>
                  </a:lnTo>
                  <a:lnTo>
                    <a:pt x="4569584" y="2387184"/>
                  </a:lnTo>
                  <a:lnTo>
                    <a:pt x="4562496" y="2433645"/>
                  </a:lnTo>
                  <a:lnTo>
                    <a:pt x="4550969" y="2478487"/>
                  </a:lnTo>
                  <a:lnTo>
                    <a:pt x="4535239" y="2521475"/>
                  </a:lnTo>
                  <a:lnTo>
                    <a:pt x="4515540" y="2562375"/>
                  </a:lnTo>
                  <a:lnTo>
                    <a:pt x="4492108" y="2600950"/>
                  </a:lnTo>
                  <a:lnTo>
                    <a:pt x="4465177" y="2636967"/>
                  </a:lnTo>
                  <a:lnTo>
                    <a:pt x="4434982" y="2670190"/>
                  </a:lnTo>
                  <a:lnTo>
                    <a:pt x="4401759" y="2700385"/>
                  </a:lnTo>
                  <a:lnTo>
                    <a:pt x="4365742" y="2727316"/>
                  </a:lnTo>
                  <a:lnTo>
                    <a:pt x="4327167" y="2750748"/>
                  </a:lnTo>
                  <a:lnTo>
                    <a:pt x="4286267" y="2770447"/>
                  </a:lnTo>
                  <a:lnTo>
                    <a:pt x="4243279" y="2786177"/>
                  </a:lnTo>
                  <a:lnTo>
                    <a:pt x="4198437" y="2797704"/>
                  </a:lnTo>
                  <a:lnTo>
                    <a:pt x="4151976" y="2804792"/>
                  </a:lnTo>
                  <a:lnTo>
                    <a:pt x="4104131" y="2807208"/>
                  </a:lnTo>
                  <a:lnTo>
                    <a:pt x="467880" y="2807208"/>
                  </a:lnTo>
                  <a:lnTo>
                    <a:pt x="420042" y="2804792"/>
                  </a:lnTo>
                  <a:lnTo>
                    <a:pt x="373585" y="2797704"/>
                  </a:lnTo>
                  <a:lnTo>
                    <a:pt x="328745" y="2786177"/>
                  </a:lnTo>
                  <a:lnTo>
                    <a:pt x="285758" y="2770447"/>
                  </a:lnTo>
                  <a:lnTo>
                    <a:pt x="244859" y="2750748"/>
                  </a:lnTo>
                  <a:lnTo>
                    <a:pt x="206282" y="2727316"/>
                  </a:lnTo>
                  <a:lnTo>
                    <a:pt x="170263" y="2700385"/>
                  </a:lnTo>
                  <a:lnTo>
                    <a:pt x="137037" y="2670190"/>
                  </a:lnTo>
                  <a:lnTo>
                    <a:pt x="106840" y="2636967"/>
                  </a:lnTo>
                  <a:lnTo>
                    <a:pt x="79905" y="2600950"/>
                  </a:lnTo>
                  <a:lnTo>
                    <a:pt x="56469" y="2562375"/>
                  </a:lnTo>
                  <a:lnTo>
                    <a:pt x="36767" y="2521475"/>
                  </a:lnTo>
                  <a:lnTo>
                    <a:pt x="21034" y="2478487"/>
                  </a:lnTo>
                  <a:lnTo>
                    <a:pt x="9505" y="2433645"/>
                  </a:lnTo>
                  <a:lnTo>
                    <a:pt x="2415" y="2387184"/>
                  </a:lnTo>
                  <a:lnTo>
                    <a:pt x="0" y="2339340"/>
                  </a:lnTo>
                  <a:lnTo>
                    <a:pt x="0" y="46786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493" y="3306318"/>
              <a:ext cx="4572000" cy="2809240"/>
            </a:xfrm>
            <a:custGeom>
              <a:avLst/>
              <a:gdLst/>
              <a:ahLst/>
              <a:cxnLst/>
              <a:rect l="l" t="t" r="r" b="b"/>
              <a:pathLst>
                <a:path w="4572000" h="2809240">
                  <a:moveTo>
                    <a:pt x="4103878" y="0"/>
                  </a:moveTo>
                  <a:lnTo>
                    <a:pt x="468134" y="0"/>
                  </a:lnTo>
                  <a:lnTo>
                    <a:pt x="420270" y="2416"/>
                  </a:lnTo>
                  <a:lnTo>
                    <a:pt x="373788" y="9509"/>
                  </a:lnTo>
                  <a:lnTo>
                    <a:pt x="328924" y="21042"/>
                  </a:lnTo>
                  <a:lnTo>
                    <a:pt x="285914" y="36782"/>
                  </a:lnTo>
                  <a:lnTo>
                    <a:pt x="244992" y="56492"/>
                  </a:lnTo>
                  <a:lnTo>
                    <a:pt x="206394" y="79938"/>
                  </a:lnTo>
                  <a:lnTo>
                    <a:pt x="170356" y="106884"/>
                  </a:lnTo>
                  <a:lnTo>
                    <a:pt x="137112" y="137096"/>
                  </a:lnTo>
                  <a:lnTo>
                    <a:pt x="106898" y="170338"/>
                  </a:lnTo>
                  <a:lnTo>
                    <a:pt x="79949" y="206375"/>
                  </a:lnTo>
                  <a:lnTo>
                    <a:pt x="56500" y="244971"/>
                  </a:lnTo>
                  <a:lnTo>
                    <a:pt x="36787" y="285892"/>
                  </a:lnTo>
                  <a:lnTo>
                    <a:pt x="21046" y="328903"/>
                  </a:lnTo>
                  <a:lnTo>
                    <a:pt x="9510" y="373768"/>
                  </a:lnTo>
                  <a:lnTo>
                    <a:pt x="2416" y="420253"/>
                  </a:lnTo>
                  <a:lnTo>
                    <a:pt x="0" y="468122"/>
                  </a:lnTo>
                  <a:lnTo>
                    <a:pt x="0" y="2340597"/>
                  </a:lnTo>
                  <a:lnTo>
                    <a:pt x="2416" y="2388461"/>
                  </a:lnTo>
                  <a:lnTo>
                    <a:pt x="9510" y="2434943"/>
                  </a:lnTo>
                  <a:lnTo>
                    <a:pt x="21046" y="2479807"/>
                  </a:lnTo>
                  <a:lnTo>
                    <a:pt x="36787" y="2522817"/>
                  </a:lnTo>
                  <a:lnTo>
                    <a:pt x="56500" y="2563739"/>
                  </a:lnTo>
                  <a:lnTo>
                    <a:pt x="79949" y="2602337"/>
                  </a:lnTo>
                  <a:lnTo>
                    <a:pt x="106898" y="2638375"/>
                  </a:lnTo>
                  <a:lnTo>
                    <a:pt x="137112" y="2671619"/>
                  </a:lnTo>
                  <a:lnTo>
                    <a:pt x="170356" y="2701833"/>
                  </a:lnTo>
                  <a:lnTo>
                    <a:pt x="206394" y="2728782"/>
                  </a:lnTo>
                  <a:lnTo>
                    <a:pt x="244992" y="2752231"/>
                  </a:lnTo>
                  <a:lnTo>
                    <a:pt x="285914" y="2771944"/>
                  </a:lnTo>
                  <a:lnTo>
                    <a:pt x="328924" y="2787685"/>
                  </a:lnTo>
                  <a:lnTo>
                    <a:pt x="373788" y="2799221"/>
                  </a:lnTo>
                  <a:lnTo>
                    <a:pt x="420270" y="2806315"/>
                  </a:lnTo>
                  <a:lnTo>
                    <a:pt x="468134" y="2808732"/>
                  </a:lnTo>
                  <a:lnTo>
                    <a:pt x="4103878" y="2808732"/>
                  </a:lnTo>
                  <a:lnTo>
                    <a:pt x="4151746" y="2806315"/>
                  </a:lnTo>
                  <a:lnTo>
                    <a:pt x="4198231" y="2799221"/>
                  </a:lnTo>
                  <a:lnTo>
                    <a:pt x="4243096" y="2787685"/>
                  </a:lnTo>
                  <a:lnTo>
                    <a:pt x="4286107" y="2771944"/>
                  </a:lnTo>
                  <a:lnTo>
                    <a:pt x="4327028" y="2752231"/>
                  </a:lnTo>
                  <a:lnTo>
                    <a:pt x="4365624" y="2728782"/>
                  </a:lnTo>
                  <a:lnTo>
                    <a:pt x="4401661" y="2701833"/>
                  </a:lnTo>
                  <a:lnTo>
                    <a:pt x="4434903" y="2671619"/>
                  </a:lnTo>
                  <a:lnTo>
                    <a:pt x="4465115" y="2638375"/>
                  </a:lnTo>
                  <a:lnTo>
                    <a:pt x="4492061" y="2602337"/>
                  </a:lnTo>
                  <a:lnTo>
                    <a:pt x="4515507" y="2563739"/>
                  </a:lnTo>
                  <a:lnTo>
                    <a:pt x="4535217" y="2522817"/>
                  </a:lnTo>
                  <a:lnTo>
                    <a:pt x="4550957" y="2479807"/>
                  </a:lnTo>
                  <a:lnTo>
                    <a:pt x="4562490" y="2434943"/>
                  </a:lnTo>
                  <a:lnTo>
                    <a:pt x="4569583" y="2388461"/>
                  </a:lnTo>
                  <a:lnTo>
                    <a:pt x="4572000" y="2340597"/>
                  </a:lnTo>
                  <a:lnTo>
                    <a:pt x="4572000" y="468122"/>
                  </a:lnTo>
                  <a:lnTo>
                    <a:pt x="4569583" y="420253"/>
                  </a:lnTo>
                  <a:lnTo>
                    <a:pt x="4562490" y="373768"/>
                  </a:lnTo>
                  <a:lnTo>
                    <a:pt x="4550957" y="328903"/>
                  </a:lnTo>
                  <a:lnTo>
                    <a:pt x="4535217" y="285892"/>
                  </a:lnTo>
                  <a:lnTo>
                    <a:pt x="4515507" y="244971"/>
                  </a:lnTo>
                  <a:lnTo>
                    <a:pt x="4492061" y="206375"/>
                  </a:lnTo>
                  <a:lnTo>
                    <a:pt x="4465115" y="170338"/>
                  </a:lnTo>
                  <a:lnTo>
                    <a:pt x="4434903" y="137096"/>
                  </a:lnTo>
                  <a:lnTo>
                    <a:pt x="4401661" y="106884"/>
                  </a:lnTo>
                  <a:lnTo>
                    <a:pt x="4365625" y="79938"/>
                  </a:lnTo>
                  <a:lnTo>
                    <a:pt x="4327028" y="56492"/>
                  </a:lnTo>
                  <a:lnTo>
                    <a:pt x="4286107" y="36782"/>
                  </a:lnTo>
                  <a:lnTo>
                    <a:pt x="4243096" y="21042"/>
                  </a:lnTo>
                  <a:lnTo>
                    <a:pt x="4198231" y="9509"/>
                  </a:lnTo>
                  <a:lnTo>
                    <a:pt x="4151746" y="2416"/>
                  </a:lnTo>
                  <a:lnTo>
                    <a:pt x="410387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3493" y="3306318"/>
              <a:ext cx="4572000" cy="2809240"/>
            </a:xfrm>
            <a:custGeom>
              <a:avLst/>
              <a:gdLst/>
              <a:ahLst/>
              <a:cxnLst/>
              <a:rect l="l" t="t" r="r" b="b"/>
              <a:pathLst>
                <a:path w="4572000" h="2809240">
                  <a:moveTo>
                    <a:pt x="0" y="468122"/>
                  </a:moveTo>
                  <a:lnTo>
                    <a:pt x="2416" y="420253"/>
                  </a:lnTo>
                  <a:lnTo>
                    <a:pt x="9510" y="373768"/>
                  </a:lnTo>
                  <a:lnTo>
                    <a:pt x="21046" y="328903"/>
                  </a:lnTo>
                  <a:lnTo>
                    <a:pt x="36787" y="285892"/>
                  </a:lnTo>
                  <a:lnTo>
                    <a:pt x="56500" y="244971"/>
                  </a:lnTo>
                  <a:lnTo>
                    <a:pt x="79949" y="206375"/>
                  </a:lnTo>
                  <a:lnTo>
                    <a:pt x="106898" y="170338"/>
                  </a:lnTo>
                  <a:lnTo>
                    <a:pt x="137112" y="137096"/>
                  </a:lnTo>
                  <a:lnTo>
                    <a:pt x="170356" y="106884"/>
                  </a:lnTo>
                  <a:lnTo>
                    <a:pt x="206394" y="79938"/>
                  </a:lnTo>
                  <a:lnTo>
                    <a:pt x="244992" y="56492"/>
                  </a:lnTo>
                  <a:lnTo>
                    <a:pt x="285914" y="36782"/>
                  </a:lnTo>
                  <a:lnTo>
                    <a:pt x="328924" y="21042"/>
                  </a:lnTo>
                  <a:lnTo>
                    <a:pt x="373788" y="9509"/>
                  </a:lnTo>
                  <a:lnTo>
                    <a:pt x="420270" y="2416"/>
                  </a:lnTo>
                  <a:lnTo>
                    <a:pt x="468134" y="0"/>
                  </a:lnTo>
                  <a:lnTo>
                    <a:pt x="4103878" y="0"/>
                  </a:lnTo>
                  <a:lnTo>
                    <a:pt x="4151746" y="2416"/>
                  </a:lnTo>
                  <a:lnTo>
                    <a:pt x="4198231" y="9509"/>
                  </a:lnTo>
                  <a:lnTo>
                    <a:pt x="4243096" y="21042"/>
                  </a:lnTo>
                  <a:lnTo>
                    <a:pt x="4286107" y="36782"/>
                  </a:lnTo>
                  <a:lnTo>
                    <a:pt x="4327028" y="56492"/>
                  </a:lnTo>
                  <a:lnTo>
                    <a:pt x="4365625" y="79938"/>
                  </a:lnTo>
                  <a:lnTo>
                    <a:pt x="4401661" y="106884"/>
                  </a:lnTo>
                  <a:lnTo>
                    <a:pt x="4434903" y="137096"/>
                  </a:lnTo>
                  <a:lnTo>
                    <a:pt x="4465115" y="170338"/>
                  </a:lnTo>
                  <a:lnTo>
                    <a:pt x="4492061" y="206375"/>
                  </a:lnTo>
                  <a:lnTo>
                    <a:pt x="4515507" y="244971"/>
                  </a:lnTo>
                  <a:lnTo>
                    <a:pt x="4535217" y="285892"/>
                  </a:lnTo>
                  <a:lnTo>
                    <a:pt x="4550957" y="328903"/>
                  </a:lnTo>
                  <a:lnTo>
                    <a:pt x="4562490" y="373768"/>
                  </a:lnTo>
                  <a:lnTo>
                    <a:pt x="4569583" y="420253"/>
                  </a:lnTo>
                  <a:lnTo>
                    <a:pt x="4572000" y="468122"/>
                  </a:lnTo>
                  <a:lnTo>
                    <a:pt x="4572000" y="2340597"/>
                  </a:lnTo>
                  <a:lnTo>
                    <a:pt x="4569583" y="2388461"/>
                  </a:lnTo>
                  <a:lnTo>
                    <a:pt x="4562490" y="2434943"/>
                  </a:lnTo>
                  <a:lnTo>
                    <a:pt x="4550957" y="2479807"/>
                  </a:lnTo>
                  <a:lnTo>
                    <a:pt x="4535217" y="2522817"/>
                  </a:lnTo>
                  <a:lnTo>
                    <a:pt x="4515507" y="2563739"/>
                  </a:lnTo>
                  <a:lnTo>
                    <a:pt x="4492061" y="2602337"/>
                  </a:lnTo>
                  <a:lnTo>
                    <a:pt x="4465115" y="2638375"/>
                  </a:lnTo>
                  <a:lnTo>
                    <a:pt x="4434903" y="2671619"/>
                  </a:lnTo>
                  <a:lnTo>
                    <a:pt x="4401661" y="2701833"/>
                  </a:lnTo>
                  <a:lnTo>
                    <a:pt x="4365624" y="2728782"/>
                  </a:lnTo>
                  <a:lnTo>
                    <a:pt x="4327028" y="2752231"/>
                  </a:lnTo>
                  <a:lnTo>
                    <a:pt x="4286107" y="2771944"/>
                  </a:lnTo>
                  <a:lnTo>
                    <a:pt x="4243096" y="2787685"/>
                  </a:lnTo>
                  <a:lnTo>
                    <a:pt x="4198231" y="2799221"/>
                  </a:lnTo>
                  <a:lnTo>
                    <a:pt x="4151746" y="2806315"/>
                  </a:lnTo>
                  <a:lnTo>
                    <a:pt x="4103878" y="2808732"/>
                  </a:lnTo>
                  <a:lnTo>
                    <a:pt x="468134" y="2808732"/>
                  </a:lnTo>
                  <a:lnTo>
                    <a:pt x="420270" y="2806315"/>
                  </a:lnTo>
                  <a:lnTo>
                    <a:pt x="373788" y="2799221"/>
                  </a:lnTo>
                  <a:lnTo>
                    <a:pt x="328924" y="2787685"/>
                  </a:lnTo>
                  <a:lnTo>
                    <a:pt x="285914" y="2771944"/>
                  </a:lnTo>
                  <a:lnTo>
                    <a:pt x="244992" y="2752231"/>
                  </a:lnTo>
                  <a:lnTo>
                    <a:pt x="206394" y="2728782"/>
                  </a:lnTo>
                  <a:lnTo>
                    <a:pt x="170356" y="2701833"/>
                  </a:lnTo>
                  <a:lnTo>
                    <a:pt x="137112" y="2671619"/>
                  </a:lnTo>
                  <a:lnTo>
                    <a:pt x="106898" y="2638375"/>
                  </a:lnTo>
                  <a:lnTo>
                    <a:pt x="79949" y="2602337"/>
                  </a:lnTo>
                  <a:lnTo>
                    <a:pt x="56500" y="2563739"/>
                  </a:lnTo>
                  <a:lnTo>
                    <a:pt x="36787" y="2522817"/>
                  </a:lnTo>
                  <a:lnTo>
                    <a:pt x="21046" y="2479807"/>
                  </a:lnTo>
                  <a:lnTo>
                    <a:pt x="9510" y="2434943"/>
                  </a:lnTo>
                  <a:lnTo>
                    <a:pt x="2416" y="2388461"/>
                  </a:lnTo>
                  <a:lnTo>
                    <a:pt x="0" y="2340597"/>
                  </a:lnTo>
                  <a:lnTo>
                    <a:pt x="0" y="46812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3708" y="1104201"/>
            <a:ext cx="4098925" cy="509841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156210">
              <a:lnSpc>
                <a:spcPct val="86200"/>
              </a:lnSpc>
              <a:spcBef>
                <a:spcPts val="509"/>
              </a:spcBef>
            </a:pP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Recurrent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Laryngeal</a:t>
            </a:r>
            <a:r>
              <a:rPr sz="25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Nerve: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provides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sensation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subglottic 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area</a:t>
            </a:r>
            <a:r>
              <a:rPr sz="25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includes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larynx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below the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vocal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cords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upper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esophagus.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provides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motor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function</a:t>
            </a:r>
            <a:r>
              <a:rPr sz="25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intrinsic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muscles</a:t>
            </a:r>
            <a:r>
              <a:rPr sz="2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larynx.</a:t>
            </a: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 marR="5080">
              <a:lnSpc>
                <a:spcPct val="86200"/>
              </a:lnSpc>
            </a:pP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branches</a:t>
            </a:r>
            <a:r>
              <a:rPr sz="2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 the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vagus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mediastinum</a:t>
            </a:r>
            <a:r>
              <a:rPr sz="2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turns back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up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neck.</a:t>
            </a:r>
            <a:r>
              <a:rPr sz="25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On the right,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travels</a:t>
            </a:r>
            <a:r>
              <a:rPr sz="2500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inferior</a:t>
            </a:r>
            <a:r>
              <a:rPr sz="25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5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subclavian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loops up, and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it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travel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inferior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to the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aorta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loops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up.</a:t>
            </a:r>
            <a:endParaRPr sz="25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400" y="1239838"/>
            <a:ext cx="3878579" cy="4800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8400" y="391668"/>
            <a:ext cx="5302250" cy="1134110"/>
            <a:chOff x="604964" y="281876"/>
            <a:chExt cx="5302250" cy="1134110"/>
          </a:xfrm>
        </p:grpSpPr>
        <p:sp>
          <p:nvSpPr>
            <p:cNvPr id="3" name="object 3"/>
            <p:cNvSpPr/>
            <p:nvPr/>
          </p:nvSpPr>
          <p:spPr>
            <a:xfrm>
              <a:off x="610361" y="287273"/>
              <a:ext cx="5291455" cy="1123315"/>
            </a:xfrm>
            <a:custGeom>
              <a:avLst/>
              <a:gdLst/>
              <a:ahLst/>
              <a:cxnLst/>
              <a:rect l="l" t="t" r="r" b="b"/>
              <a:pathLst>
                <a:path w="5291455" h="1123315">
                  <a:moveTo>
                    <a:pt x="5104130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5104130" y="1123188"/>
                  </a:lnTo>
                  <a:lnTo>
                    <a:pt x="5153891" y="1116500"/>
                  </a:lnTo>
                  <a:lnTo>
                    <a:pt x="5198608" y="1097628"/>
                  </a:lnTo>
                  <a:lnTo>
                    <a:pt x="5236495" y="1068355"/>
                  </a:lnTo>
                  <a:lnTo>
                    <a:pt x="5265768" y="1030468"/>
                  </a:lnTo>
                  <a:lnTo>
                    <a:pt x="5284640" y="985751"/>
                  </a:lnTo>
                  <a:lnTo>
                    <a:pt x="5291328" y="935989"/>
                  </a:lnTo>
                  <a:lnTo>
                    <a:pt x="5291328" y="187198"/>
                  </a:lnTo>
                  <a:lnTo>
                    <a:pt x="5284640" y="137436"/>
                  </a:lnTo>
                  <a:lnTo>
                    <a:pt x="5265768" y="92719"/>
                  </a:lnTo>
                  <a:lnTo>
                    <a:pt x="5236495" y="54832"/>
                  </a:lnTo>
                  <a:lnTo>
                    <a:pt x="5198608" y="25559"/>
                  </a:lnTo>
                  <a:lnTo>
                    <a:pt x="5153891" y="6687"/>
                  </a:lnTo>
                  <a:lnTo>
                    <a:pt x="510413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287273"/>
              <a:ext cx="5291455" cy="1123315"/>
            </a:xfrm>
            <a:custGeom>
              <a:avLst/>
              <a:gdLst/>
              <a:ahLst/>
              <a:cxnLst/>
              <a:rect l="l" t="t" r="r" b="b"/>
              <a:pathLst>
                <a:path w="5291455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5104130" y="0"/>
                  </a:lnTo>
                  <a:lnTo>
                    <a:pt x="5153891" y="6687"/>
                  </a:lnTo>
                  <a:lnTo>
                    <a:pt x="5198608" y="25559"/>
                  </a:lnTo>
                  <a:lnTo>
                    <a:pt x="5236495" y="54832"/>
                  </a:lnTo>
                  <a:lnTo>
                    <a:pt x="5265768" y="92719"/>
                  </a:lnTo>
                  <a:lnTo>
                    <a:pt x="5284640" y="137436"/>
                  </a:lnTo>
                  <a:lnTo>
                    <a:pt x="5291328" y="187198"/>
                  </a:lnTo>
                  <a:lnTo>
                    <a:pt x="5291328" y="935989"/>
                  </a:lnTo>
                  <a:lnTo>
                    <a:pt x="5284640" y="985751"/>
                  </a:lnTo>
                  <a:lnTo>
                    <a:pt x="5265768" y="1030468"/>
                  </a:lnTo>
                  <a:lnTo>
                    <a:pt x="5236495" y="1068355"/>
                  </a:lnTo>
                  <a:lnTo>
                    <a:pt x="5198608" y="1097628"/>
                  </a:lnTo>
                  <a:lnTo>
                    <a:pt x="5153891" y="1116500"/>
                  </a:lnTo>
                  <a:lnTo>
                    <a:pt x="5104130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68080" y="518046"/>
            <a:ext cx="41033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chemeClr val="bg1"/>
                </a:solidFill>
                <a:latin typeface="Times New Roman"/>
                <a:cs typeface="Times New Roman"/>
              </a:rPr>
              <a:t>Arterial</a:t>
            </a:r>
            <a:r>
              <a:rPr sz="4800" b="1" spc="-6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48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Supply</a:t>
            </a:r>
            <a:endParaRPr sz="4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38400" y="1752600"/>
            <a:ext cx="5395595" cy="2170430"/>
            <a:chOff x="604964" y="1642808"/>
            <a:chExt cx="5395595" cy="2170430"/>
          </a:xfrm>
        </p:grpSpPr>
        <p:sp>
          <p:nvSpPr>
            <p:cNvPr id="7" name="object 7"/>
            <p:cNvSpPr/>
            <p:nvPr/>
          </p:nvSpPr>
          <p:spPr>
            <a:xfrm>
              <a:off x="610361" y="1648205"/>
              <a:ext cx="5384800" cy="2159635"/>
            </a:xfrm>
            <a:custGeom>
              <a:avLst/>
              <a:gdLst/>
              <a:ahLst/>
              <a:cxnLst/>
              <a:rect l="l" t="t" r="r" b="b"/>
              <a:pathLst>
                <a:path w="5384800" h="2159635">
                  <a:moveTo>
                    <a:pt x="5024374" y="0"/>
                  </a:moveTo>
                  <a:lnTo>
                    <a:pt x="359930" y="0"/>
                  </a:lnTo>
                  <a:lnTo>
                    <a:pt x="311088" y="3286"/>
                  </a:lnTo>
                  <a:lnTo>
                    <a:pt x="264243" y="12858"/>
                  </a:lnTo>
                  <a:lnTo>
                    <a:pt x="219825" y="28287"/>
                  </a:lnTo>
                  <a:lnTo>
                    <a:pt x="178262" y="49144"/>
                  </a:lnTo>
                  <a:lnTo>
                    <a:pt x="139984" y="75000"/>
                  </a:lnTo>
                  <a:lnTo>
                    <a:pt x="105417" y="105425"/>
                  </a:lnTo>
                  <a:lnTo>
                    <a:pt x="74993" y="139992"/>
                  </a:lnTo>
                  <a:lnTo>
                    <a:pt x="49139" y="178270"/>
                  </a:lnTo>
                  <a:lnTo>
                    <a:pt x="28283" y="219831"/>
                  </a:lnTo>
                  <a:lnTo>
                    <a:pt x="12856" y="264245"/>
                  </a:lnTo>
                  <a:lnTo>
                    <a:pt x="3285" y="311083"/>
                  </a:lnTo>
                  <a:lnTo>
                    <a:pt x="0" y="359918"/>
                  </a:lnTo>
                  <a:lnTo>
                    <a:pt x="0" y="1799590"/>
                  </a:lnTo>
                  <a:lnTo>
                    <a:pt x="3285" y="1848424"/>
                  </a:lnTo>
                  <a:lnTo>
                    <a:pt x="12856" y="1895262"/>
                  </a:lnTo>
                  <a:lnTo>
                    <a:pt x="28283" y="1939676"/>
                  </a:lnTo>
                  <a:lnTo>
                    <a:pt x="49139" y="1981237"/>
                  </a:lnTo>
                  <a:lnTo>
                    <a:pt x="74993" y="2019515"/>
                  </a:lnTo>
                  <a:lnTo>
                    <a:pt x="105417" y="2054082"/>
                  </a:lnTo>
                  <a:lnTo>
                    <a:pt x="139984" y="2084507"/>
                  </a:lnTo>
                  <a:lnTo>
                    <a:pt x="178262" y="2110363"/>
                  </a:lnTo>
                  <a:lnTo>
                    <a:pt x="219825" y="2131220"/>
                  </a:lnTo>
                  <a:lnTo>
                    <a:pt x="264243" y="2146649"/>
                  </a:lnTo>
                  <a:lnTo>
                    <a:pt x="311088" y="2156221"/>
                  </a:lnTo>
                  <a:lnTo>
                    <a:pt x="359930" y="2159508"/>
                  </a:lnTo>
                  <a:lnTo>
                    <a:pt x="5024374" y="2159508"/>
                  </a:lnTo>
                  <a:lnTo>
                    <a:pt x="5073208" y="2156221"/>
                  </a:lnTo>
                  <a:lnTo>
                    <a:pt x="5120046" y="2146649"/>
                  </a:lnTo>
                  <a:lnTo>
                    <a:pt x="5164460" y="2131220"/>
                  </a:lnTo>
                  <a:lnTo>
                    <a:pt x="5206021" y="2110363"/>
                  </a:lnTo>
                  <a:lnTo>
                    <a:pt x="5244299" y="2084507"/>
                  </a:lnTo>
                  <a:lnTo>
                    <a:pt x="5278866" y="2054082"/>
                  </a:lnTo>
                  <a:lnTo>
                    <a:pt x="5309291" y="2019515"/>
                  </a:lnTo>
                  <a:lnTo>
                    <a:pt x="5335147" y="1981237"/>
                  </a:lnTo>
                  <a:lnTo>
                    <a:pt x="5356004" y="1939676"/>
                  </a:lnTo>
                  <a:lnTo>
                    <a:pt x="5371433" y="1895262"/>
                  </a:lnTo>
                  <a:lnTo>
                    <a:pt x="5381005" y="1848424"/>
                  </a:lnTo>
                  <a:lnTo>
                    <a:pt x="5384292" y="1799590"/>
                  </a:lnTo>
                  <a:lnTo>
                    <a:pt x="5384292" y="359918"/>
                  </a:lnTo>
                  <a:lnTo>
                    <a:pt x="5381005" y="311083"/>
                  </a:lnTo>
                  <a:lnTo>
                    <a:pt x="5371433" y="264245"/>
                  </a:lnTo>
                  <a:lnTo>
                    <a:pt x="5356004" y="219831"/>
                  </a:lnTo>
                  <a:lnTo>
                    <a:pt x="5335147" y="178270"/>
                  </a:lnTo>
                  <a:lnTo>
                    <a:pt x="5309291" y="139992"/>
                  </a:lnTo>
                  <a:lnTo>
                    <a:pt x="5278866" y="105425"/>
                  </a:lnTo>
                  <a:lnTo>
                    <a:pt x="5244299" y="75000"/>
                  </a:lnTo>
                  <a:lnTo>
                    <a:pt x="5206021" y="49144"/>
                  </a:lnTo>
                  <a:lnTo>
                    <a:pt x="5164460" y="28287"/>
                  </a:lnTo>
                  <a:lnTo>
                    <a:pt x="5120046" y="12858"/>
                  </a:lnTo>
                  <a:lnTo>
                    <a:pt x="5073208" y="3286"/>
                  </a:lnTo>
                  <a:lnTo>
                    <a:pt x="502437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1648205"/>
              <a:ext cx="5384800" cy="2159635"/>
            </a:xfrm>
            <a:custGeom>
              <a:avLst/>
              <a:gdLst/>
              <a:ahLst/>
              <a:cxnLst/>
              <a:rect l="l" t="t" r="r" b="b"/>
              <a:pathLst>
                <a:path w="5384800" h="2159635">
                  <a:moveTo>
                    <a:pt x="0" y="359918"/>
                  </a:moveTo>
                  <a:lnTo>
                    <a:pt x="3285" y="311083"/>
                  </a:lnTo>
                  <a:lnTo>
                    <a:pt x="12856" y="264245"/>
                  </a:lnTo>
                  <a:lnTo>
                    <a:pt x="28283" y="219831"/>
                  </a:lnTo>
                  <a:lnTo>
                    <a:pt x="49139" y="178270"/>
                  </a:lnTo>
                  <a:lnTo>
                    <a:pt x="74993" y="139992"/>
                  </a:lnTo>
                  <a:lnTo>
                    <a:pt x="105417" y="105425"/>
                  </a:lnTo>
                  <a:lnTo>
                    <a:pt x="139984" y="75000"/>
                  </a:lnTo>
                  <a:lnTo>
                    <a:pt x="178262" y="49144"/>
                  </a:lnTo>
                  <a:lnTo>
                    <a:pt x="219825" y="28287"/>
                  </a:lnTo>
                  <a:lnTo>
                    <a:pt x="264243" y="12858"/>
                  </a:lnTo>
                  <a:lnTo>
                    <a:pt x="311088" y="3286"/>
                  </a:lnTo>
                  <a:lnTo>
                    <a:pt x="359930" y="0"/>
                  </a:lnTo>
                  <a:lnTo>
                    <a:pt x="5024374" y="0"/>
                  </a:lnTo>
                  <a:lnTo>
                    <a:pt x="5073208" y="3286"/>
                  </a:lnTo>
                  <a:lnTo>
                    <a:pt x="5120046" y="12858"/>
                  </a:lnTo>
                  <a:lnTo>
                    <a:pt x="5164460" y="28287"/>
                  </a:lnTo>
                  <a:lnTo>
                    <a:pt x="5206021" y="49144"/>
                  </a:lnTo>
                  <a:lnTo>
                    <a:pt x="5244299" y="75000"/>
                  </a:lnTo>
                  <a:lnTo>
                    <a:pt x="5278866" y="105425"/>
                  </a:lnTo>
                  <a:lnTo>
                    <a:pt x="5309291" y="139992"/>
                  </a:lnTo>
                  <a:lnTo>
                    <a:pt x="5335147" y="178270"/>
                  </a:lnTo>
                  <a:lnTo>
                    <a:pt x="5356004" y="219831"/>
                  </a:lnTo>
                  <a:lnTo>
                    <a:pt x="5371433" y="264245"/>
                  </a:lnTo>
                  <a:lnTo>
                    <a:pt x="5381005" y="311083"/>
                  </a:lnTo>
                  <a:lnTo>
                    <a:pt x="5384292" y="359918"/>
                  </a:lnTo>
                  <a:lnTo>
                    <a:pt x="5384292" y="1799590"/>
                  </a:lnTo>
                  <a:lnTo>
                    <a:pt x="5381005" y="1848424"/>
                  </a:lnTo>
                  <a:lnTo>
                    <a:pt x="5371433" y="1895262"/>
                  </a:lnTo>
                  <a:lnTo>
                    <a:pt x="5356004" y="1939676"/>
                  </a:lnTo>
                  <a:lnTo>
                    <a:pt x="5335147" y="1981237"/>
                  </a:lnTo>
                  <a:lnTo>
                    <a:pt x="5309291" y="2019515"/>
                  </a:lnTo>
                  <a:lnTo>
                    <a:pt x="5278866" y="2054082"/>
                  </a:lnTo>
                  <a:lnTo>
                    <a:pt x="5244299" y="2084507"/>
                  </a:lnTo>
                  <a:lnTo>
                    <a:pt x="5206021" y="2110363"/>
                  </a:lnTo>
                  <a:lnTo>
                    <a:pt x="5164460" y="2131220"/>
                  </a:lnTo>
                  <a:lnTo>
                    <a:pt x="5120046" y="2146649"/>
                  </a:lnTo>
                  <a:lnTo>
                    <a:pt x="5073208" y="2156221"/>
                  </a:lnTo>
                  <a:lnTo>
                    <a:pt x="5024374" y="2159508"/>
                  </a:lnTo>
                  <a:lnTo>
                    <a:pt x="359930" y="2159508"/>
                  </a:lnTo>
                  <a:lnTo>
                    <a:pt x="311088" y="2156221"/>
                  </a:lnTo>
                  <a:lnTo>
                    <a:pt x="264243" y="2146649"/>
                  </a:lnTo>
                  <a:lnTo>
                    <a:pt x="219825" y="2131220"/>
                  </a:lnTo>
                  <a:lnTo>
                    <a:pt x="178262" y="2110363"/>
                  </a:lnTo>
                  <a:lnTo>
                    <a:pt x="139984" y="2084507"/>
                  </a:lnTo>
                  <a:lnTo>
                    <a:pt x="105417" y="2054082"/>
                  </a:lnTo>
                  <a:lnTo>
                    <a:pt x="74993" y="2019515"/>
                  </a:lnTo>
                  <a:lnTo>
                    <a:pt x="49139" y="1981237"/>
                  </a:lnTo>
                  <a:lnTo>
                    <a:pt x="28283" y="1939676"/>
                  </a:lnTo>
                  <a:lnTo>
                    <a:pt x="12856" y="1895262"/>
                  </a:lnTo>
                  <a:lnTo>
                    <a:pt x="3285" y="1848424"/>
                  </a:lnTo>
                  <a:lnTo>
                    <a:pt x="0" y="1799590"/>
                  </a:lnTo>
                  <a:lnTo>
                    <a:pt x="0" y="35991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438400" y="4029456"/>
            <a:ext cx="5395595" cy="2170430"/>
            <a:chOff x="604964" y="3919664"/>
            <a:chExt cx="5395595" cy="2170430"/>
          </a:xfrm>
        </p:grpSpPr>
        <p:sp>
          <p:nvSpPr>
            <p:cNvPr id="10" name="object 10"/>
            <p:cNvSpPr/>
            <p:nvPr/>
          </p:nvSpPr>
          <p:spPr>
            <a:xfrm>
              <a:off x="610361" y="3925062"/>
              <a:ext cx="5384800" cy="2159635"/>
            </a:xfrm>
            <a:custGeom>
              <a:avLst/>
              <a:gdLst/>
              <a:ahLst/>
              <a:cxnLst/>
              <a:rect l="l" t="t" r="r" b="b"/>
              <a:pathLst>
                <a:path w="5384800" h="2159635">
                  <a:moveTo>
                    <a:pt x="5024374" y="0"/>
                  </a:moveTo>
                  <a:lnTo>
                    <a:pt x="359930" y="0"/>
                  </a:lnTo>
                  <a:lnTo>
                    <a:pt x="311088" y="3286"/>
                  </a:lnTo>
                  <a:lnTo>
                    <a:pt x="264243" y="12858"/>
                  </a:lnTo>
                  <a:lnTo>
                    <a:pt x="219825" y="28287"/>
                  </a:lnTo>
                  <a:lnTo>
                    <a:pt x="178262" y="49144"/>
                  </a:lnTo>
                  <a:lnTo>
                    <a:pt x="139984" y="75000"/>
                  </a:lnTo>
                  <a:lnTo>
                    <a:pt x="105417" y="105425"/>
                  </a:lnTo>
                  <a:lnTo>
                    <a:pt x="74993" y="139992"/>
                  </a:lnTo>
                  <a:lnTo>
                    <a:pt x="49139" y="178270"/>
                  </a:lnTo>
                  <a:lnTo>
                    <a:pt x="28283" y="219831"/>
                  </a:lnTo>
                  <a:lnTo>
                    <a:pt x="12856" y="264245"/>
                  </a:lnTo>
                  <a:lnTo>
                    <a:pt x="3285" y="311083"/>
                  </a:lnTo>
                  <a:lnTo>
                    <a:pt x="0" y="359918"/>
                  </a:lnTo>
                  <a:lnTo>
                    <a:pt x="0" y="1799577"/>
                  </a:lnTo>
                  <a:lnTo>
                    <a:pt x="3285" y="1848416"/>
                  </a:lnTo>
                  <a:lnTo>
                    <a:pt x="12856" y="1895259"/>
                  </a:lnTo>
                  <a:lnTo>
                    <a:pt x="28283" y="1939676"/>
                  </a:lnTo>
                  <a:lnTo>
                    <a:pt x="49139" y="1981239"/>
                  </a:lnTo>
                  <a:lnTo>
                    <a:pt x="74993" y="2019518"/>
                  </a:lnTo>
                  <a:lnTo>
                    <a:pt x="105417" y="2054085"/>
                  </a:lnTo>
                  <a:lnTo>
                    <a:pt x="139984" y="2084510"/>
                  </a:lnTo>
                  <a:lnTo>
                    <a:pt x="178262" y="2110366"/>
                  </a:lnTo>
                  <a:lnTo>
                    <a:pt x="219825" y="2131222"/>
                  </a:lnTo>
                  <a:lnTo>
                    <a:pt x="264243" y="2146650"/>
                  </a:lnTo>
                  <a:lnTo>
                    <a:pt x="311088" y="2156222"/>
                  </a:lnTo>
                  <a:lnTo>
                    <a:pt x="359930" y="2159508"/>
                  </a:lnTo>
                  <a:lnTo>
                    <a:pt x="5024374" y="2159508"/>
                  </a:lnTo>
                  <a:lnTo>
                    <a:pt x="5073208" y="2156222"/>
                  </a:lnTo>
                  <a:lnTo>
                    <a:pt x="5120046" y="2146650"/>
                  </a:lnTo>
                  <a:lnTo>
                    <a:pt x="5164460" y="2131222"/>
                  </a:lnTo>
                  <a:lnTo>
                    <a:pt x="5206021" y="2110366"/>
                  </a:lnTo>
                  <a:lnTo>
                    <a:pt x="5244299" y="2084510"/>
                  </a:lnTo>
                  <a:lnTo>
                    <a:pt x="5278866" y="2054085"/>
                  </a:lnTo>
                  <a:lnTo>
                    <a:pt x="5309291" y="2019518"/>
                  </a:lnTo>
                  <a:lnTo>
                    <a:pt x="5335147" y="1981239"/>
                  </a:lnTo>
                  <a:lnTo>
                    <a:pt x="5356004" y="1939676"/>
                  </a:lnTo>
                  <a:lnTo>
                    <a:pt x="5371433" y="1895259"/>
                  </a:lnTo>
                  <a:lnTo>
                    <a:pt x="5381005" y="1848416"/>
                  </a:lnTo>
                  <a:lnTo>
                    <a:pt x="5384292" y="1799577"/>
                  </a:lnTo>
                  <a:lnTo>
                    <a:pt x="5384292" y="359918"/>
                  </a:lnTo>
                  <a:lnTo>
                    <a:pt x="5381005" y="311083"/>
                  </a:lnTo>
                  <a:lnTo>
                    <a:pt x="5371433" y="264245"/>
                  </a:lnTo>
                  <a:lnTo>
                    <a:pt x="5356004" y="219831"/>
                  </a:lnTo>
                  <a:lnTo>
                    <a:pt x="5335147" y="178270"/>
                  </a:lnTo>
                  <a:lnTo>
                    <a:pt x="5309291" y="139992"/>
                  </a:lnTo>
                  <a:lnTo>
                    <a:pt x="5278866" y="105425"/>
                  </a:lnTo>
                  <a:lnTo>
                    <a:pt x="5244299" y="75000"/>
                  </a:lnTo>
                  <a:lnTo>
                    <a:pt x="5206021" y="49144"/>
                  </a:lnTo>
                  <a:lnTo>
                    <a:pt x="5164460" y="28287"/>
                  </a:lnTo>
                  <a:lnTo>
                    <a:pt x="5120046" y="12858"/>
                  </a:lnTo>
                  <a:lnTo>
                    <a:pt x="5073208" y="3286"/>
                  </a:lnTo>
                  <a:lnTo>
                    <a:pt x="502437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3925062"/>
              <a:ext cx="5384800" cy="2159635"/>
            </a:xfrm>
            <a:custGeom>
              <a:avLst/>
              <a:gdLst/>
              <a:ahLst/>
              <a:cxnLst/>
              <a:rect l="l" t="t" r="r" b="b"/>
              <a:pathLst>
                <a:path w="5384800" h="2159635">
                  <a:moveTo>
                    <a:pt x="0" y="359918"/>
                  </a:moveTo>
                  <a:lnTo>
                    <a:pt x="3285" y="311083"/>
                  </a:lnTo>
                  <a:lnTo>
                    <a:pt x="12856" y="264245"/>
                  </a:lnTo>
                  <a:lnTo>
                    <a:pt x="28283" y="219831"/>
                  </a:lnTo>
                  <a:lnTo>
                    <a:pt x="49139" y="178270"/>
                  </a:lnTo>
                  <a:lnTo>
                    <a:pt x="74993" y="139992"/>
                  </a:lnTo>
                  <a:lnTo>
                    <a:pt x="105417" y="105425"/>
                  </a:lnTo>
                  <a:lnTo>
                    <a:pt x="139984" y="75000"/>
                  </a:lnTo>
                  <a:lnTo>
                    <a:pt x="178262" y="49144"/>
                  </a:lnTo>
                  <a:lnTo>
                    <a:pt x="219825" y="28287"/>
                  </a:lnTo>
                  <a:lnTo>
                    <a:pt x="264243" y="12858"/>
                  </a:lnTo>
                  <a:lnTo>
                    <a:pt x="311088" y="3286"/>
                  </a:lnTo>
                  <a:lnTo>
                    <a:pt x="359930" y="0"/>
                  </a:lnTo>
                  <a:lnTo>
                    <a:pt x="5024374" y="0"/>
                  </a:lnTo>
                  <a:lnTo>
                    <a:pt x="5073208" y="3286"/>
                  </a:lnTo>
                  <a:lnTo>
                    <a:pt x="5120046" y="12858"/>
                  </a:lnTo>
                  <a:lnTo>
                    <a:pt x="5164460" y="28287"/>
                  </a:lnTo>
                  <a:lnTo>
                    <a:pt x="5206021" y="49144"/>
                  </a:lnTo>
                  <a:lnTo>
                    <a:pt x="5244299" y="75000"/>
                  </a:lnTo>
                  <a:lnTo>
                    <a:pt x="5278866" y="105425"/>
                  </a:lnTo>
                  <a:lnTo>
                    <a:pt x="5309291" y="139992"/>
                  </a:lnTo>
                  <a:lnTo>
                    <a:pt x="5335147" y="178270"/>
                  </a:lnTo>
                  <a:lnTo>
                    <a:pt x="5356004" y="219831"/>
                  </a:lnTo>
                  <a:lnTo>
                    <a:pt x="5371433" y="264245"/>
                  </a:lnTo>
                  <a:lnTo>
                    <a:pt x="5381005" y="311083"/>
                  </a:lnTo>
                  <a:lnTo>
                    <a:pt x="5384292" y="359918"/>
                  </a:lnTo>
                  <a:lnTo>
                    <a:pt x="5384292" y="1799577"/>
                  </a:lnTo>
                  <a:lnTo>
                    <a:pt x="5381005" y="1848416"/>
                  </a:lnTo>
                  <a:lnTo>
                    <a:pt x="5371433" y="1895259"/>
                  </a:lnTo>
                  <a:lnTo>
                    <a:pt x="5356004" y="1939676"/>
                  </a:lnTo>
                  <a:lnTo>
                    <a:pt x="5335147" y="1981239"/>
                  </a:lnTo>
                  <a:lnTo>
                    <a:pt x="5309291" y="2019518"/>
                  </a:lnTo>
                  <a:lnTo>
                    <a:pt x="5278866" y="2054085"/>
                  </a:lnTo>
                  <a:lnTo>
                    <a:pt x="5244299" y="2084510"/>
                  </a:lnTo>
                  <a:lnTo>
                    <a:pt x="5206021" y="2110366"/>
                  </a:lnTo>
                  <a:lnTo>
                    <a:pt x="5164460" y="2131222"/>
                  </a:lnTo>
                  <a:lnTo>
                    <a:pt x="5120046" y="2146650"/>
                  </a:lnTo>
                  <a:lnTo>
                    <a:pt x="5073208" y="2156222"/>
                  </a:lnTo>
                  <a:lnTo>
                    <a:pt x="5024374" y="2159508"/>
                  </a:lnTo>
                  <a:lnTo>
                    <a:pt x="359930" y="2159508"/>
                  </a:lnTo>
                  <a:lnTo>
                    <a:pt x="311088" y="2156222"/>
                  </a:lnTo>
                  <a:lnTo>
                    <a:pt x="264243" y="2146650"/>
                  </a:lnTo>
                  <a:lnTo>
                    <a:pt x="219825" y="2131222"/>
                  </a:lnTo>
                  <a:lnTo>
                    <a:pt x="178262" y="2110366"/>
                  </a:lnTo>
                  <a:lnTo>
                    <a:pt x="139984" y="2084510"/>
                  </a:lnTo>
                  <a:lnTo>
                    <a:pt x="105417" y="2054085"/>
                  </a:lnTo>
                  <a:lnTo>
                    <a:pt x="74993" y="2019518"/>
                  </a:lnTo>
                  <a:lnTo>
                    <a:pt x="49139" y="1981239"/>
                  </a:lnTo>
                  <a:lnTo>
                    <a:pt x="28283" y="1939676"/>
                  </a:lnTo>
                  <a:lnTo>
                    <a:pt x="12856" y="1895259"/>
                  </a:lnTo>
                  <a:lnTo>
                    <a:pt x="3285" y="1848416"/>
                  </a:lnTo>
                  <a:lnTo>
                    <a:pt x="0" y="1799577"/>
                  </a:lnTo>
                  <a:lnTo>
                    <a:pt x="0" y="35991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692159" y="1922209"/>
            <a:ext cx="4844415" cy="400621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136525">
              <a:lnSpc>
                <a:spcPct val="86200"/>
              </a:lnSpc>
              <a:spcBef>
                <a:spcPts val="780"/>
              </a:spcBef>
            </a:pP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Superior laryngeal </a:t>
            </a:r>
            <a:r>
              <a:rPr sz="4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artery from the </a:t>
            </a:r>
            <a:r>
              <a:rPr sz="4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superior</a:t>
            </a:r>
            <a:r>
              <a:rPr sz="4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thyroid</a:t>
            </a:r>
            <a:r>
              <a:rPr sz="4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artery</a:t>
            </a:r>
            <a:endParaRPr sz="4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500">
              <a:latin typeface="Times New Roman"/>
              <a:cs typeface="Times New Roman"/>
            </a:endParaRPr>
          </a:p>
          <a:p>
            <a:pPr marL="12700" marR="5080">
              <a:lnSpc>
                <a:spcPct val="86200"/>
              </a:lnSpc>
              <a:spcBef>
                <a:spcPts val="5"/>
              </a:spcBef>
            </a:pP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Inferior laryngeal </a:t>
            </a:r>
            <a:r>
              <a:rPr sz="4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artery</a:t>
            </a:r>
            <a:r>
              <a:rPr sz="4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4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4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inferior </a:t>
            </a:r>
            <a:r>
              <a:rPr sz="4100" spc="-10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thyroid</a:t>
            </a:r>
            <a:r>
              <a:rPr sz="4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100" dirty="0">
                <a:solidFill>
                  <a:srgbClr val="FFFFFF"/>
                </a:solidFill>
                <a:latin typeface="Times New Roman"/>
                <a:cs typeface="Times New Roman"/>
              </a:rPr>
              <a:t>artery</a:t>
            </a:r>
            <a:endParaRPr sz="41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50062" y="208280"/>
            <a:ext cx="4197350" cy="782320"/>
            <a:chOff x="803084" y="205676"/>
            <a:chExt cx="4197350" cy="782320"/>
          </a:xfrm>
        </p:grpSpPr>
        <p:sp>
          <p:nvSpPr>
            <p:cNvPr id="3" name="object 3"/>
            <p:cNvSpPr/>
            <p:nvPr/>
          </p:nvSpPr>
          <p:spPr>
            <a:xfrm>
              <a:off x="808482" y="211073"/>
              <a:ext cx="4186554" cy="771525"/>
            </a:xfrm>
            <a:custGeom>
              <a:avLst/>
              <a:gdLst/>
              <a:ahLst/>
              <a:cxnLst/>
              <a:rect l="l" t="t" r="r" b="b"/>
              <a:pathLst>
                <a:path w="4186554" h="771525">
                  <a:moveTo>
                    <a:pt x="4057904" y="0"/>
                  </a:moveTo>
                  <a:lnTo>
                    <a:pt x="128524" y="0"/>
                  </a:lnTo>
                  <a:lnTo>
                    <a:pt x="78497" y="10098"/>
                  </a:lnTo>
                  <a:lnTo>
                    <a:pt x="37644" y="37639"/>
                  </a:lnTo>
                  <a:lnTo>
                    <a:pt x="10100" y="78491"/>
                  </a:lnTo>
                  <a:lnTo>
                    <a:pt x="0" y="128524"/>
                  </a:lnTo>
                  <a:lnTo>
                    <a:pt x="0" y="642620"/>
                  </a:lnTo>
                  <a:lnTo>
                    <a:pt x="10100" y="692652"/>
                  </a:lnTo>
                  <a:lnTo>
                    <a:pt x="37644" y="733504"/>
                  </a:lnTo>
                  <a:lnTo>
                    <a:pt x="78497" y="761045"/>
                  </a:lnTo>
                  <a:lnTo>
                    <a:pt x="128524" y="771143"/>
                  </a:lnTo>
                  <a:lnTo>
                    <a:pt x="4057904" y="771143"/>
                  </a:lnTo>
                  <a:lnTo>
                    <a:pt x="4107936" y="761045"/>
                  </a:lnTo>
                  <a:lnTo>
                    <a:pt x="4148788" y="733504"/>
                  </a:lnTo>
                  <a:lnTo>
                    <a:pt x="4176329" y="692652"/>
                  </a:lnTo>
                  <a:lnTo>
                    <a:pt x="4186428" y="642620"/>
                  </a:lnTo>
                  <a:lnTo>
                    <a:pt x="4186428" y="128524"/>
                  </a:lnTo>
                  <a:lnTo>
                    <a:pt x="4176329" y="78491"/>
                  </a:lnTo>
                  <a:lnTo>
                    <a:pt x="4148788" y="37639"/>
                  </a:lnTo>
                  <a:lnTo>
                    <a:pt x="4107936" y="10098"/>
                  </a:lnTo>
                  <a:lnTo>
                    <a:pt x="40579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8482" y="211073"/>
              <a:ext cx="4186554" cy="771525"/>
            </a:xfrm>
            <a:custGeom>
              <a:avLst/>
              <a:gdLst/>
              <a:ahLst/>
              <a:cxnLst/>
              <a:rect l="l" t="t" r="r" b="b"/>
              <a:pathLst>
                <a:path w="4186554" h="771525">
                  <a:moveTo>
                    <a:pt x="0" y="128524"/>
                  </a:moveTo>
                  <a:lnTo>
                    <a:pt x="10100" y="78491"/>
                  </a:lnTo>
                  <a:lnTo>
                    <a:pt x="37644" y="37639"/>
                  </a:lnTo>
                  <a:lnTo>
                    <a:pt x="78497" y="10098"/>
                  </a:lnTo>
                  <a:lnTo>
                    <a:pt x="128524" y="0"/>
                  </a:lnTo>
                  <a:lnTo>
                    <a:pt x="4057904" y="0"/>
                  </a:lnTo>
                  <a:lnTo>
                    <a:pt x="4107936" y="10098"/>
                  </a:lnTo>
                  <a:lnTo>
                    <a:pt x="4148788" y="37639"/>
                  </a:lnTo>
                  <a:lnTo>
                    <a:pt x="4176329" y="78491"/>
                  </a:lnTo>
                  <a:lnTo>
                    <a:pt x="4186428" y="128524"/>
                  </a:lnTo>
                  <a:lnTo>
                    <a:pt x="4186428" y="642620"/>
                  </a:lnTo>
                  <a:lnTo>
                    <a:pt x="4176329" y="692652"/>
                  </a:lnTo>
                  <a:lnTo>
                    <a:pt x="4148788" y="733504"/>
                  </a:lnTo>
                  <a:lnTo>
                    <a:pt x="4107936" y="761045"/>
                  </a:lnTo>
                  <a:lnTo>
                    <a:pt x="4057904" y="771143"/>
                  </a:lnTo>
                  <a:lnTo>
                    <a:pt x="128524" y="771143"/>
                  </a:lnTo>
                  <a:lnTo>
                    <a:pt x="78497" y="761045"/>
                  </a:lnTo>
                  <a:lnTo>
                    <a:pt x="37644" y="733504"/>
                  </a:lnTo>
                  <a:lnTo>
                    <a:pt x="10100" y="692652"/>
                  </a:lnTo>
                  <a:lnTo>
                    <a:pt x="0" y="642620"/>
                  </a:lnTo>
                  <a:lnTo>
                    <a:pt x="0" y="12852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05980" y="293180"/>
            <a:ext cx="348361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solidFill>
                  <a:schemeClr val="bg1"/>
                </a:solidFill>
              </a:rPr>
              <a:t>Pre-Epiglottic</a:t>
            </a:r>
            <a:r>
              <a:rPr sz="3300" spc="-90" dirty="0">
                <a:solidFill>
                  <a:schemeClr val="bg1"/>
                </a:solidFill>
              </a:rPr>
              <a:t> </a:t>
            </a:r>
            <a:r>
              <a:rPr sz="3300" dirty="0">
                <a:solidFill>
                  <a:schemeClr val="bg1"/>
                </a:solidFill>
              </a:rPr>
              <a:t>Space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66280" y="1610804"/>
            <a:ext cx="4049395" cy="2066925"/>
            <a:chOff x="466280" y="1610804"/>
            <a:chExt cx="4049395" cy="2066925"/>
          </a:xfrm>
        </p:grpSpPr>
        <p:sp>
          <p:nvSpPr>
            <p:cNvPr id="7" name="object 7"/>
            <p:cNvSpPr/>
            <p:nvPr/>
          </p:nvSpPr>
          <p:spPr>
            <a:xfrm>
              <a:off x="471678" y="1616201"/>
              <a:ext cx="4038600" cy="1001394"/>
            </a:xfrm>
            <a:custGeom>
              <a:avLst/>
              <a:gdLst/>
              <a:ahLst/>
              <a:cxnLst/>
              <a:rect l="l" t="t" r="r" b="b"/>
              <a:pathLst>
                <a:path w="4038600" h="1001394">
                  <a:moveTo>
                    <a:pt x="3871722" y="0"/>
                  </a:moveTo>
                  <a:lnTo>
                    <a:pt x="166878" y="0"/>
                  </a:lnTo>
                  <a:lnTo>
                    <a:pt x="122515" y="5958"/>
                  </a:lnTo>
                  <a:lnTo>
                    <a:pt x="82651" y="22775"/>
                  </a:lnTo>
                  <a:lnTo>
                    <a:pt x="48877" y="48863"/>
                  </a:lnTo>
                  <a:lnTo>
                    <a:pt x="22783" y="82634"/>
                  </a:lnTo>
                  <a:lnTo>
                    <a:pt x="5961" y="122502"/>
                  </a:lnTo>
                  <a:lnTo>
                    <a:pt x="0" y="166877"/>
                  </a:lnTo>
                  <a:lnTo>
                    <a:pt x="0" y="834389"/>
                  </a:lnTo>
                  <a:lnTo>
                    <a:pt x="5961" y="878765"/>
                  </a:lnTo>
                  <a:lnTo>
                    <a:pt x="22783" y="918633"/>
                  </a:lnTo>
                  <a:lnTo>
                    <a:pt x="48877" y="952404"/>
                  </a:lnTo>
                  <a:lnTo>
                    <a:pt x="82651" y="978492"/>
                  </a:lnTo>
                  <a:lnTo>
                    <a:pt x="122515" y="995309"/>
                  </a:lnTo>
                  <a:lnTo>
                    <a:pt x="166878" y="1001268"/>
                  </a:lnTo>
                  <a:lnTo>
                    <a:pt x="3871722" y="1001268"/>
                  </a:lnTo>
                  <a:lnTo>
                    <a:pt x="3916097" y="995309"/>
                  </a:lnTo>
                  <a:lnTo>
                    <a:pt x="3955965" y="978492"/>
                  </a:lnTo>
                  <a:lnTo>
                    <a:pt x="3989736" y="952404"/>
                  </a:lnTo>
                  <a:lnTo>
                    <a:pt x="4015824" y="918633"/>
                  </a:lnTo>
                  <a:lnTo>
                    <a:pt x="4032641" y="878765"/>
                  </a:lnTo>
                  <a:lnTo>
                    <a:pt x="4038600" y="834389"/>
                  </a:lnTo>
                  <a:lnTo>
                    <a:pt x="4038600" y="166877"/>
                  </a:lnTo>
                  <a:lnTo>
                    <a:pt x="4032641" y="122502"/>
                  </a:lnTo>
                  <a:lnTo>
                    <a:pt x="4015824" y="82634"/>
                  </a:lnTo>
                  <a:lnTo>
                    <a:pt x="3989736" y="48863"/>
                  </a:lnTo>
                  <a:lnTo>
                    <a:pt x="3955965" y="22775"/>
                  </a:lnTo>
                  <a:lnTo>
                    <a:pt x="3916097" y="5958"/>
                  </a:lnTo>
                  <a:lnTo>
                    <a:pt x="387172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1678" y="1616201"/>
              <a:ext cx="4038600" cy="1001394"/>
            </a:xfrm>
            <a:custGeom>
              <a:avLst/>
              <a:gdLst/>
              <a:ahLst/>
              <a:cxnLst/>
              <a:rect l="l" t="t" r="r" b="b"/>
              <a:pathLst>
                <a:path w="4038600" h="1001394">
                  <a:moveTo>
                    <a:pt x="0" y="166877"/>
                  </a:moveTo>
                  <a:lnTo>
                    <a:pt x="5961" y="122502"/>
                  </a:lnTo>
                  <a:lnTo>
                    <a:pt x="22783" y="82634"/>
                  </a:lnTo>
                  <a:lnTo>
                    <a:pt x="48877" y="48863"/>
                  </a:lnTo>
                  <a:lnTo>
                    <a:pt x="82651" y="22775"/>
                  </a:lnTo>
                  <a:lnTo>
                    <a:pt x="122515" y="5958"/>
                  </a:lnTo>
                  <a:lnTo>
                    <a:pt x="166878" y="0"/>
                  </a:lnTo>
                  <a:lnTo>
                    <a:pt x="3871722" y="0"/>
                  </a:lnTo>
                  <a:lnTo>
                    <a:pt x="3916097" y="5958"/>
                  </a:lnTo>
                  <a:lnTo>
                    <a:pt x="3955965" y="22775"/>
                  </a:lnTo>
                  <a:lnTo>
                    <a:pt x="3989736" y="48863"/>
                  </a:lnTo>
                  <a:lnTo>
                    <a:pt x="4015824" y="82634"/>
                  </a:lnTo>
                  <a:lnTo>
                    <a:pt x="4032641" y="122502"/>
                  </a:lnTo>
                  <a:lnTo>
                    <a:pt x="4038600" y="166877"/>
                  </a:lnTo>
                  <a:lnTo>
                    <a:pt x="4038600" y="834389"/>
                  </a:lnTo>
                  <a:lnTo>
                    <a:pt x="4032641" y="878765"/>
                  </a:lnTo>
                  <a:lnTo>
                    <a:pt x="4015824" y="918633"/>
                  </a:lnTo>
                  <a:lnTo>
                    <a:pt x="3989736" y="952404"/>
                  </a:lnTo>
                  <a:lnTo>
                    <a:pt x="3955965" y="978492"/>
                  </a:lnTo>
                  <a:lnTo>
                    <a:pt x="3916097" y="995309"/>
                  </a:lnTo>
                  <a:lnTo>
                    <a:pt x="3871722" y="1001268"/>
                  </a:lnTo>
                  <a:lnTo>
                    <a:pt x="166878" y="1001268"/>
                  </a:lnTo>
                  <a:lnTo>
                    <a:pt x="122515" y="995309"/>
                  </a:lnTo>
                  <a:lnTo>
                    <a:pt x="82651" y="978492"/>
                  </a:lnTo>
                  <a:lnTo>
                    <a:pt x="48877" y="952404"/>
                  </a:lnTo>
                  <a:lnTo>
                    <a:pt x="22783" y="918633"/>
                  </a:lnTo>
                  <a:lnTo>
                    <a:pt x="5961" y="878765"/>
                  </a:lnTo>
                  <a:lnTo>
                    <a:pt x="0" y="834389"/>
                  </a:lnTo>
                  <a:lnTo>
                    <a:pt x="0" y="16687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1678" y="2672333"/>
              <a:ext cx="4038600" cy="1000125"/>
            </a:xfrm>
            <a:custGeom>
              <a:avLst/>
              <a:gdLst/>
              <a:ahLst/>
              <a:cxnLst/>
              <a:rect l="l" t="t" r="r" b="b"/>
              <a:pathLst>
                <a:path w="4038600" h="1000125">
                  <a:moveTo>
                    <a:pt x="3871976" y="0"/>
                  </a:moveTo>
                  <a:lnTo>
                    <a:pt x="166623" y="0"/>
                  </a:lnTo>
                  <a:lnTo>
                    <a:pt x="122328" y="5948"/>
                  </a:lnTo>
                  <a:lnTo>
                    <a:pt x="82525" y="22737"/>
                  </a:lnTo>
                  <a:lnTo>
                    <a:pt x="48802" y="48783"/>
                  </a:lnTo>
                  <a:lnTo>
                    <a:pt x="22748" y="82502"/>
                  </a:lnTo>
                  <a:lnTo>
                    <a:pt x="5951" y="122310"/>
                  </a:lnTo>
                  <a:lnTo>
                    <a:pt x="0" y="166624"/>
                  </a:lnTo>
                  <a:lnTo>
                    <a:pt x="0" y="833119"/>
                  </a:lnTo>
                  <a:lnTo>
                    <a:pt x="5951" y="877433"/>
                  </a:lnTo>
                  <a:lnTo>
                    <a:pt x="22748" y="917241"/>
                  </a:lnTo>
                  <a:lnTo>
                    <a:pt x="48802" y="950960"/>
                  </a:lnTo>
                  <a:lnTo>
                    <a:pt x="82525" y="977006"/>
                  </a:lnTo>
                  <a:lnTo>
                    <a:pt x="122328" y="993795"/>
                  </a:lnTo>
                  <a:lnTo>
                    <a:pt x="166623" y="999743"/>
                  </a:lnTo>
                  <a:lnTo>
                    <a:pt x="3871976" y="999743"/>
                  </a:lnTo>
                  <a:lnTo>
                    <a:pt x="3916289" y="993795"/>
                  </a:lnTo>
                  <a:lnTo>
                    <a:pt x="3956097" y="977006"/>
                  </a:lnTo>
                  <a:lnTo>
                    <a:pt x="3989816" y="950960"/>
                  </a:lnTo>
                  <a:lnTo>
                    <a:pt x="4015862" y="917241"/>
                  </a:lnTo>
                  <a:lnTo>
                    <a:pt x="4032651" y="877433"/>
                  </a:lnTo>
                  <a:lnTo>
                    <a:pt x="4038600" y="833119"/>
                  </a:lnTo>
                  <a:lnTo>
                    <a:pt x="4038600" y="166624"/>
                  </a:lnTo>
                  <a:lnTo>
                    <a:pt x="4032651" y="122310"/>
                  </a:lnTo>
                  <a:lnTo>
                    <a:pt x="4015862" y="82502"/>
                  </a:lnTo>
                  <a:lnTo>
                    <a:pt x="3989816" y="48783"/>
                  </a:lnTo>
                  <a:lnTo>
                    <a:pt x="3956097" y="22737"/>
                  </a:lnTo>
                  <a:lnTo>
                    <a:pt x="3916289" y="5948"/>
                  </a:lnTo>
                  <a:lnTo>
                    <a:pt x="387197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1678" y="2672333"/>
              <a:ext cx="4038600" cy="1000125"/>
            </a:xfrm>
            <a:custGeom>
              <a:avLst/>
              <a:gdLst/>
              <a:ahLst/>
              <a:cxnLst/>
              <a:rect l="l" t="t" r="r" b="b"/>
              <a:pathLst>
                <a:path w="4038600" h="1000125">
                  <a:moveTo>
                    <a:pt x="0" y="166624"/>
                  </a:moveTo>
                  <a:lnTo>
                    <a:pt x="5951" y="122310"/>
                  </a:lnTo>
                  <a:lnTo>
                    <a:pt x="22748" y="82502"/>
                  </a:lnTo>
                  <a:lnTo>
                    <a:pt x="48802" y="48783"/>
                  </a:lnTo>
                  <a:lnTo>
                    <a:pt x="82525" y="22737"/>
                  </a:lnTo>
                  <a:lnTo>
                    <a:pt x="122328" y="5948"/>
                  </a:lnTo>
                  <a:lnTo>
                    <a:pt x="166623" y="0"/>
                  </a:lnTo>
                  <a:lnTo>
                    <a:pt x="3871976" y="0"/>
                  </a:lnTo>
                  <a:lnTo>
                    <a:pt x="3916289" y="5948"/>
                  </a:lnTo>
                  <a:lnTo>
                    <a:pt x="3956097" y="22737"/>
                  </a:lnTo>
                  <a:lnTo>
                    <a:pt x="3989816" y="48783"/>
                  </a:lnTo>
                  <a:lnTo>
                    <a:pt x="4015862" y="82502"/>
                  </a:lnTo>
                  <a:lnTo>
                    <a:pt x="4032651" y="122310"/>
                  </a:lnTo>
                  <a:lnTo>
                    <a:pt x="4038600" y="166624"/>
                  </a:lnTo>
                  <a:lnTo>
                    <a:pt x="4038600" y="833119"/>
                  </a:lnTo>
                  <a:lnTo>
                    <a:pt x="4032651" y="877433"/>
                  </a:lnTo>
                  <a:lnTo>
                    <a:pt x="4015862" y="917241"/>
                  </a:lnTo>
                  <a:lnTo>
                    <a:pt x="3989816" y="950960"/>
                  </a:lnTo>
                  <a:lnTo>
                    <a:pt x="3956097" y="977006"/>
                  </a:lnTo>
                  <a:lnTo>
                    <a:pt x="3916289" y="993795"/>
                  </a:lnTo>
                  <a:lnTo>
                    <a:pt x="3871976" y="999743"/>
                  </a:lnTo>
                  <a:lnTo>
                    <a:pt x="166623" y="999743"/>
                  </a:lnTo>
                  <a:lnTo>
                    <a:pt x="122328" y="993795"/>
                  </a:lnTo>
                  <a:lnTo>
                    <a:pt x="82525" y="977006"/>
                  </a:lnTo>
                  <a:lnTo>
                    <a:pt x="48802" y="950960"/>
                  </a:lnTo>
                  <a:lnTo>
                    <a:pt x="22748" y="917241"/>
                  </a:lnTo>
                  <a:lnTo>
                    <a:pt x="5951" y="877433"/>
                  </a:lnTo>
                  <a:lnTo>
                    <a:pt x="0" y="833119"/>
                  </a:lnTo>
                  <a:lnTo>
                    <a:pt x="0" y="16662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80136" y="1686813"/>
            <a:ext cx="3740785" cy="161988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>
              <a:lnSpc>
                <a:spcPct val="86100"/>
              </a:lnSpc>
              <a:spcBef>
                <a:spcPts val="409"/>
              </a:spcBef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Bound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sup by hyo-epiglottic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ligament, </a:t>
            </a:r>
            <a:r>
              <a:rPr sz="1900" spc="-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ant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thyrohyoid</a:t>
            </a:r>
            <a:r>
              <a:rPr sz="19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Times New Roman"/>
                <a:cs typeface="Times New Roman"/>
              </a:rPr>
              <a:t>memb.</a:t>
            </a:r>
            <a:r>
              <a:rPr sz="19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thyroid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</a:t>
            </a:r>
            <a:r>
              <a:rPr sz="19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posteriorly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epiglottis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Filled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fat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 and areolar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tissue</a:t>
            </a:r>
            <a:endParaRPr sz="19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6280" y="3721544"/>
            <a:ext cx="4049395" cy="2066925"/>
            <a:chOff x="466280" y="3721544"/>
            <a:chExt cx="4049395" cy="2066925"/>
          </a:xfrm>
        </p:grpSpPr>
        <p:sp>
          <p:nvSpPr>
            <p:cNvPr id="13" name="object 13"/>
            <p:cNvSpPr/>
            <p:nvPr/>
          </p:nvSpPr>
          <p:spPr>
            <a:xfrm>
              <a:off x="471678" y="3726942"/>
              <a:ext cx="4038600" cy="1000125"/>
            </a:xfrm>
            <a:custGeom>
              <a:avLst/>
              <a:gdLst/>
              <a:ahLst/>
              <a:cxnLst/>
              <a:rect l="l" t="t" r="r" b="b"/>
              <a:pathLst>
                <a:path w="4038600" h="1000125">
                  <a:moveTo>
                    <a:pt x="3871976" y="0"/>
                  </a:moveTo>
                  <a:lnTo>
                    <a:pt x="166623" y="0"/>
                  </a:lnTo>
                  <a:lnTo>
                    <a:pt x="122328" y="5948"/>
                  </a:lnTo>
                  <a:lnTo>
                    <a:pt x="82525" y="22737"/>
                  </a:lnTo>
                  <a:lnTo>
                    <a:pt x="48802" y="48783"/>
                  </a:lnTo>
                  <a:lnTo>
                    <a:pt x="22748" y="82502"/>
                  </a:lnTo>
                  <a:lnTo>
                    <a:pt x="5951" y="122310"/>
                  </a:lnTo>
                  <a:lnTo>
                    <a:pt x="0" y="166623"/>
                  </a:lnTo>
                  <a:lnTo>
                    <a:pt x="0" y="833119"/>
                  </a:lnTo>
                  <a:lnTo>
                    <a:pt x="5951" y="877433"/>
                  </a:lnTo>
                  <a:lnTo>
                    <a:pt x="22748" y="917241"/>
                  </a:lnTo>
                  <a:lnTo>
                    <a:pt x="48802" y="950960"/>
                  </a:lnTo>
                  <a:lnTo>
                    <a:pt x="82525" y="977006"/>
                  </a:lnTo>
                  <a:lnTo>
                    <a:pt x="122328" y="993795"/>
                  </a:lnTo>
                  <a:lnTo>
                    <a:pt x="166623" y="999743"/>
                  </a:lnTo>
                  <a:lnTo>
                    <a:pt x="3871976" y="999743"/>
                  </a:lnTo>
                  <a:lnTo>
                    <a:pt x="3916289" y="993795"/>
                  </a:lnTo>
                  <a:lnTo>
                    <a:pt x="3956097" y="977006"/>
                  </a:lnTo>
                  <a:lnTo>
                    <a:pt x="3989816" y="950960"/>
                  </a:lnTo>
                  <a:lnTo>
                    <a:pt x="4015862" y="917241"/>
                  </a:lnTo>
                  <a:lnTo>
                    <a:pt x="4032651" y="877433"/>
                  </a:lnTo>
                  <a:lnTo>
                    <a:pt x="4038600" y="833119"/>
                  </a:lnTo>
                  <a:lnTo>
                    <a:pt x="4038600" y="166623"/>
                  </a:lnTo>
                  <a:lnTo>
                    <a:pt x="4032651" y="122310"/>
                  </a:lnTo>
                  <a:lnTo>
                    <a:pt x="4015862" y="82502"/>
                  </a:lnTo>
                  <a:lnTo>
                    <a:pt x="3989816" y="48783"/>
                  </a:lnTo>
                  <a:lnTo>
                    <a:pt x="3956097" y="22737"/>
                  </a:lnTo>
                  <a:lnTo>
                    <a:pt x="3916289" y="5948"/>
                  </a:lnTo>
                  <a:lnTo>
                    <a:pt x="387197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1678" y="3726942"/>
              <a:ext cx="4038600" cy="1000125"/>
            </a:xfrm>
            <a:custGeom>
              <a:avLst/>
              <a:gdLst/>
              <a:ahLst/>
              <a:cxnLst/>
              <a:rect l="l" t="t" r="r" b="b"/>
              <a:pathLst>
                <a:path w="4038600" h="1000125">
                  <a:moveTo>
                    <a:pt x="0" y="166623"/>
                  </a:moveTo>
                  <a:lnTo>
                    <a:pt x="5951" y="122310"/>
                  </a:lnTo>
                  <a:lnTo>
                    <a:pt x="22748" y="82502"/>
                  </a:lnTo>
                  <a:lnTo>
                    <a:pt x="48802" y="48783"/>
                  </a:lnTo>
                  <a:lnTo>
                    <a:pt x="82525" y="22737"/>
                  </a:lnTo>
                  <a:lnTo>
                    <a:pt x="122328" y="5948"/>
                  </a:lnTo>
                  <a:lnTo>
                    <a:pt x="166623" y="0"/>
                  </a:lnTo>
                  <a:lnTo>
                    <a:pt x="3871976" y="0"/>
                  </a:lnTo>
                  <a:lnTo>
                    <a:pt x="3916289" y="5948"/>
                  </a:lnTo>
                  <a:lnTo>
                    <a:pt x="3956097" y="22737"/>
                  </a:lnTo>
                  <a:lnTo>
                    <a:pt x="3989816" y="48783"/>
                  </a:lnTo>
                  <a:lnTo>
                    <a:pt x="4015862" y="82502"/>
                  </a:lnTo>
                  <a:lnTo>
                    <a:pt x="4032651" y="122310"/>
                  </a:lnTo>
                  <a:lnTo>
                    <a:pt x="4038600" y="166623"/>
                  </a:lnTo>
                  <a:lnTo>
                    <a:pt x="4038600" y="833119"/>
                  </a:lnTo>
                  <a:lnTo>
                    <a:pt x="4032651" y="877433"/>
                  </a:lnTo>
                  <a:lnTo>
                    <a:pt x="4015862" y="917241"/>
                  </a:lnTo>
                  <a:lnTo>
                    <a:pt x="3989816" y="950960"/>
                  </a:lnTo>
                  <a:lnTo>
                    <a:pt x="3956097" y="977006"/>
                  </a:lnTo>
                  <a:lnTo>
                    <a:pt x="3916289" y="993795"/>
                  </a:lnTo>
                  <a:lnTo>
                    <a:pt x="3871976" y="999743"/>
                  </a:lnTo>
                  <a:lnTo>
                    <a:pt x="166623" y="999743"/>
                  </a:lnTo>
                  <a:lnTo>
                    <a:pt x="122328" y="993795"/>
                  </a:lnTo>
                  <a:lnTo>
                    <a:pt x="82525" y="977006"/>
                  </a:lnTo>
                  <a:lnTo>
                    <a:pt x="48802" y="950960"/>
                  </a:lnTo>
                  <a:lnTo>
                    <a:pt x="22748" y="917241"/>
                  </a:lnTo>
                  <a:lnTo>
                    <a:pt x="5951" y="877433"/>
                  </a:lnTo>
                  <a:lnTo>
                    <a:pt x="0" y="833119"/>
                  </a:lnTo>
                  <a:lnTo>
                    <a:pt x="0" y="16662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1678" y="4781550"/>
              <a:ext cx="4038600" cy="1001394"/>
            </a:xfrm>
            <a:custGeom>
              <a:avLst/>
              <a:gdLst/>
              <a:ahLst/>
              <a:cxnLst/>
              <a:rect l="l" t="t" r="r" b="b"/>
              <a:pathLst>
                <a:path w="4038600" h="1001395">
                  <a:moveTo>
                    <a:pt x="3871722" y="0"/>
                  </a:moveTo>
                  <a:lnTo>
                    <a:pt x="166878" y="0"/>
                  </a:lnTo>
                  <a:lnTo>
                    <a:pt x="122515" y="5958"/>
                  </a:lnTo>
                  <a:lnTo>
                    <a:pt x="82651" y="22775"/>
                  </a:lnTo>
                  <a:lnTo>
                    <a:pt x="48877" y="48863"/>
                  </a:lnTo>
                  <a:lnTo>
                    <a:pt x="22783" y="82634"/>
                  </a:lnTo>
                  <a:lnTo>
                    <a:pt x="5961" y="122502"/>
                  </a:lnTo>
                  <a:lnTo>
                    <a:pt x="0" y="166877"/>
                  </a:lnTo>
                  <a:lnTo>
                    <a:pt x="0" y="834390"/>
                  </a:lnTo>
                  <a:lnTo>
                    <a:pt x="5961" y="878752"/>
                  </a:lnTo>
                  <a:lnTo>
                    <a:pt x="22783" y="918616"/>
                  </a:lnTo>
                  <a:lnTo>
                    <a:pt x="48877" y="952390"/>
                  </a:lnTo>
                  <a:lnTo>
                    <a:pt x="82651" y="978484"/>
                  </a:lnTo>
                  <a:lnTo>
                    <a:pt x="122515" y="995306"/>
                  </a:lnTo>
                  <a:lnTo>
                    <a:pt x="166878" y="1001268"/>
                  </a:lnTo>
                  <a:lnTo>
                    <a:pt x="3871722" y="1001268"/>
                  </a:lnTo>
                  <a:lnTo>
                    <a:pt x="3916097" y="995306"/>
                  </a:lnTo>
                  <a:lnTo>
                    <a:pt x="3955965" y="978484"/>
                  </a:lnTo>
                  <a:lnTo>
                    <a:pt x="3989736" y="952390"/>
                  </a:lnTo>
                  <a:lnTo>
                    <a:pt x="4015824" y="918616"/>
                  </a:lnTo>
                  <a:lnTo>
                    <a:pt x="4032641" y="878752"/>
                  </a:lnTo>
                  <a:lnTo>
                    <a:pt x="4038600" y="834390"/>
                  </a:lnTo>
                  <a:lnTo>
                    <a:pt x="4038600" y="166877"/>
                  </a:lnTo>
                  <a:lnTo>
                    <a:pt x="4032641" y="122502"/>
                  </a:lnTo>
                  <a:lnTo>
                    <a:pt x="4015824" y="82634"/>
                  </a:lnTo>
                  <a:lnTo>
                    <a:pt x="3989736" y="48863"/>
                  </a:lnTo>
                  <a:lnTo>
                    <a:pt x="3955965" y="22775"/>
                  </a:lnTo>
                  <a:lnTo>
                    <a:pt x="3916097" y="5958"/>
                  </a:lnTo>
                  <a:lnTo>
                    <a:pt x="387172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1678" y="4781550"/>
              <a:ext cx="4038600" cy="1001394"/>
            </a:xfrm>
            <a:custGeom>
              <a:avLst/>
              <a:gdLst/>
              <a:ahLst/>
              <a:cxnLst/>
              <a:rect l="l" t="t" r="r" b="b"/>
              <a:pathLst>
                <a:path w="4038600" h="1001395">
                  <a:moveTo>
                    <a:pt x="0" y="166877"/>
                  </a:moveTo>
                  <a:lnTo>
                    <a:pt x="5961" y="122502"/>
                  </a:lnTo>
                  <a:lnTo>
                    <a:pt x="22783" y="82634"/>
                  </a:lnTo>
                  <a:lnTo>
                    <a:pt x="48877" y="48863"/>
                  </a:lnTo>
                  <a:lnTo>
                    <a:pt x="82651" y="22775"/>
                  </a:lnTo>
                  <a:lnTo>
                    <a:pt x="122515" y="5958"/>
                  </a:lnTo>
                  <a:lnTo>
                    <a:pt x="166878" y="0"/>
                  </a:lnTo>
                  <a:lnTo>
                    <a:pt x="3871722" y="0"/>
                  </a:lnTo>
                  <a:lnTo>
                    <a:pt x="3916097" y="5958"/>
                  </a:lnTo>
                  <a:lnTo>
                    <a:pt x="3955965" y="22775"/>
                  </a:lnTo>
                  <a:lnTo>
                    <a:pt x="3989736" y="48863"/>
                  </a:lnTo>
                  <a:lnTo>
                    <a:pt x="4015824" y="82634"/>
                  </a:lnTo>
                  <a:lnTo>
                    <a:pt x="4032641" y="122502"/>
                  </a:lnTo>
                  <a:lnTo>
                    <a:pt x="4038600" y="166877"/>
                  </a:lnTo>
                  <a:lnTo>
                    <a:pt x="4038600" y="834390"/>
                  </a:lnTo>
                  <a:lnTo>
                    <a:pt x="4032641" y="878752"/>
                  </a:lnTo>
                  <a:lnTo>
                    <a:pt x="4015824" y="918616"/>
                  </a:lnTo>
                  <a:lnTo>
                    <a:pt x="3989736" y="952390"/>
                  </a:lnTo>
                  <a:lnTo>
                    <a:pt x="3955965" y="978484"/>
                  </a:lnTo>
                  <a:lnTo>
                    <a:pt x="3916097" y="995306"/>
                  </a:lnTo>
                  <a:lnTo>
                    <a:pt x="3871722" y="1001268"/>
                  </a:lnTo>
                  <a:lnTo>
                    <a:pt x="166878" y="1001268"/>
                  </a:lnTo>
                  <a:lnTo>
                    <a:pt x="122515" y="995306"/>
                  </a:lnTo>
                  <a:lnTo>
                    <a:pt x="82651" y="978484"/>
                  </a:lnTo>
                  <a:lnTo>
                    <a:pt x="48877" y="952390"/>
                  </a:lnTo>
                  <a:lnTo>
                    <a:pt x="22783" y="918616"/>
                  </a:lnTo>
                  <a:lnTo>
                    <a:pt x="5961" y="878752"/>
                  </a:lnTo>
                  <a:lnTo>
                    <a:pt x="0" y="834390"/>
                  </a:lnTo>
                  <a:lnTo>
                    <a:pt x="0" y="16687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80136" y="4047235"/>
            <a:ext cx="3501390" cy="149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Continuous</a:t>
            </a:r>
            <a:r>
              <a:rPr sz="19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para-glottic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space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ts val="2120"/>
              </a:lnSpc>
            </a:pP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Cx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 of</a:t>
            </a:r>
            <a:r>
              <a:rPr sz="19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laryngeal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9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epiglottis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ts val="2120"/>
              </a:lnSpc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readily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spread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PreEpiSpace</a:t>
            </a:r>
            <a:endParaRPr sz="19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200" y="990600"/>
            <a:ext cx="4038600" cy="51404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1418" y="829907"/>
            <a:ext cx="4424236" cy="716470"/>
            <a:chOff x="604964" y="281876"/>
            <a:chExt cx="4310380" cy="1134110"/>
          </a:xfrm>
        </p:grpSpPr>
        <p:sp>
          <p:nvSpPr>
            <p:cNvPr id="3" name="object 3"/>
            <p:cNvSpPr/>
            <p:nvPr/>
          </p:nvSpPr>
          <p:spPr>
            <a:xfrm>
              <a:off x="610361" y="287273"/>
              <a:ext cx="4299585" cy="1123315"/>
            </a:xfrm>
            <a:custGeom>
              <a:avLst/>
              <a:gdLst/>
              <a:ahLst/>
              <a:cxnLst/>
              <a:rect l="l" t="t" r="r" b="b"/>
              <a:pathLst>
                <a:path w="4299585" h="1123315">
                  <a:moveTo>
                    <a:pt x="4112005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4112005" y="1123188"/>
                  </a:lnTo>
                  <a:lnTo>
                    <a:pt x="4161767" y="1116500"/>
                  </a:lnTo>
                  <a:lnTo>
                    <a:pt x="4206484" y="1097628"/>
                  </a:lnTo>
                  <a:lnTo>
                    <a:pt x="4244371" y="1068355"/>
                  </a:lnTo>
                  <a:lnTo>
                    <a:pt x="4273644" y="1030468"/>
                  </a:lnTo>
                  <a:lnTo>
                    <a:pt x="4292516" y="985751"/>
                  </a:lnTo>
                  <a:lnTo>
                    <a:pt x="4299204" y="935989"/>
                  </a:lnTo>
                  <a:lnTo>
                    <a:pt x="4299204" y="187198"/>
                  </a:lnTo>
                  <a:lnTo>
                    <a:pt x="4292516" y="137436"/>
                  </a:lnTo>
                  <a:lnTo>
                    <a:pt x="4273644" y="92719"/>
                  </a:lnTo>
                  <a:lnTo>
                    <a:pt x="4244371" y="54832"/>
                  </a:lnTo>
                  <a:lnTo>
                    <a:pt x="4206484" y="25559"/>
                  </a:lnTo>
                  <a:lnTo>
                    <a:pt x="4161767" y="6687"/>
                  </a:lnTo>
                  <a:lnTo>
                    <a:pt x="411200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287273"/>
              <a:ext cx="4299585" cy="1123315"/>
            </a:xfrm>
            <a:custGeom>
              <a:avLst/>
              <a:gdLst/>
              <a:ahLst/>
              <a:cxnLst/>
              <a:rect l="l" t="t" r="r" b="b"/>
              <a:pathLst>
                <a:path w="4299585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4112005" y="0"/>
                  </a:lnTo>
                  <a:lnTo>
                    <a:pt x="4161767" y="6687"/>
                  </a:lnTo>
                  <a:lnTo>
                    <a:pt x="4206484" y="25559"/>
                  </a:lnTo>
                  <a:lnTo>
                    <a:pt x="4244371" y="54832"/>
                  </a:lnTo>
                  <a:lnTo>
                    <a:pt x="4273644" y="92719"/>
                  </a:lnTo>
                  <a:lnTo>
                    <a:pt x="4292516" y="137436"/>
                  </a:lnTo>
                  <a:lnTo>
                    <a:pt x="4299204" y="187198"/>
                  </a:lnTo>
                  <a:lnTo>
                    <a:pt x="4299204" y="935989"/>
                  </a:lnTo>
                  <a:lnTo>
                    <a:pt x="4292516" y="985751"/>
                  </a:lnTo>
                  <a:lnTo>
                    <a:pt x="4273644" y="1030468"/>
                  </a:lnTo>
                  <a:lnTo>
                    <a:pt x="4244371" y="1068355"/>
                  </a:lnTo>
                  <a:lnTo>
                    <a:pt x="4206484" y="1097628"/>
                  </a:lnTo>
                  <a:lnTo>
                    <a:pt x="4161767" y="1116500"/>
                  </a:lnTo>
                  <a:lnTo>
                    <a:pt x="4112005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0854" y="782658"/>
            <a:ext cx="37668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5" dirty="0">
                <a:solidFill>
                  <a:schemeClr val="bg1"/>
                </a:solidFill>
              </a:rPr>
              <a:t>Reinke’s</a:t>
            </a:r>
            <a:r>
              <a:rPr sz="4800" spc="-70" dirty="0">
                <a:solidFill>
                  <a:schemeClr val="bg1"/>
                </a:solidFill>
              </a:rPr>
              <a:t> </a:t>
            </a:r>
            <a:r>
              <a:rPr sz="4800" spc="-5" dirty="0">
                <a:solidFill>
                  <a:schemeClr val="bg1"/>
                </a:solidFill>
              </a:rPr>
              <a:t>Space</a:t>
            </a:r>
            <a:endParaRPr sz="48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4964" y="1613852"/>
            <a:ext cx="4310380" cy="1537970"/>
            <a:chOff x="604964" y="1613852"/>
            <a:chExt cx="4310380" cy="1537970"/>
          </a:xfrm>
        </p:grpSpPr>
        <p:sp>
          <p:nvSpPr>
            <p:cNvPr id="7" name="object 7"/>
            <p:cNvSpPr/>
            <p:nvPr/>
          </p:nvSpPr>
          <p:spPr>
            <a:xfrm>
              <a:off x="610361" y="1619249"/>
              <a:ext cx="4299585" cy="1527175"/>
            </a:xfrm>
            <a:custGeom>
              <a:avLst/>
              <a:gdLst/>
              <a:ahLst/>
              <a:cxnLst/>
              <a:rect l="l" t="t" r="r" b="b"/>
              <a:pathLst>
                <a:path w="4299585" h="1527175">
                  <a:moveTo>
                    <a:pt x="4044696" y="0"/>
                  </a:moveTo>
                  <a:lnTo>
                    <a:pt x="254507" y="0"/>
                  </a:lnTo>
                  <a:lnTo>
                    <a:pt x="208759" y="4099"/>
                  </a:lnTo>
                  <a:lnTo>
                    <a:pt x="165700" y="15919"/>
                  </a:lnTo>
                  <a:lnTo>
                    <a:pt x="126051" y="34741"/>
                  </a:lnTo>
                  <a:lnTo>
                    <a:pt x="90530" y="59847"/>
                  </a:lnTo>
                  <a:lnTo>
                    <a:pt x="59856" y="90520"/>
                  </a:lnTo>
                  <a:lnTo>
                    <a:pt x="34747" y="126040"/>
                  </a:lnTo>
                  <a:lnTo>
                    <a:pt x="15922" y="165690"/>
                  </a:lnTo>
                  <a:lnTo>
                    <a:pt x="4100" y="208752"/>
                  </a:lnTo>
                  <a:lnTo>
                    <a:pt x="0" y="254508"/>
                  </a:lnTo>
                  <a:lnTo>
                    <a:pt x="0" y="1272539"/>
                  </a:lnTo>
                  <a:lnTo>
                    <a:pt x="4100" y="1318295"/>
                  </a:lnTo>
                  <a:lnTo>
                    <a:pt x="15922" y="1361357"/>
                  </a:lnTo>
                  <a:lnTo>
                    <a:pt x="34747" y="1401007"/>
                  </a:lnTo>
                  <a:lnTo>
                    <a:pt x="59856" y="1436527"/>
                  </a:lnTo>
                  <a:lnTo>
                    <a:pt x="90530" y="1467200"/>
                  </a:lnTo>
                  <a:lnTo>
                    <a:pt x="126051" y="1492306"/>
                  </a:lnTo>
                  <a:lnTo>
                    <a:pt x="165700" y="1511128"/>
                  </a:lnTo>
                  <a:lnTo>
                    <a:pt x="208759" y="1522948"/>
                  </a:lnTo>
                  <a:lnTo>
                    <a:pt x="254507" y="1527048"/>
                  </a:lnTo>
                  <a:lnTo>
                    <a:pt x="4044696" y="1527048"/>
                  </a:lnTo>
                  <a:lnTo>
                    <a:pt x="4090451" y="1522948"/>
                  </a:lnTo>
                  <a:lnTo>
                    <a:pt x="4133513" y="1511128"/>
                  </a:lnTo>
                  <a:lnTo>
                    <a:pt x="4173163" y="1492306"/>
                  </a:lnTo>
                  <a:lnTo>
                    <a:pt x="4208683" y="1467200"/>
                  </a:lnTo>
                  <a:lnTo>
                    <a:pt x="4239356" y="1436527"/>
                  </a:lnTo>
                  <a:lnTo>
                    <a:pt x="4264462" y="1401007"/>
                  </a:lnTo>
                  <a:lnTo>
                    <a:pt x="4283284" y="1361357"/>
                  </a:lnTo>
                  <a:lnTo>
                    <a:pt x="4295104" y="1318295"/>
                  </a:lnTo>
                  <a:lnTo>
                    <a:pt x="4299204" y="1272539"/>
                  </a:lnTo>
                  <a:lnTo>
                    <a:pt x="4299204" y="254508"/>
                  </a:lnTo>
                  <a:lnTo>
                    <a:pt x="4295104" y="208752"/>
                  </a:lnTo>
                  <a:lnTo>
                    <a:pt x="4283284" y="165690"/>
                  </a:lnTo>
                  <a:lnTo>
                    <a:pt x="4264462" y="126040"/>
                  </a:lnTo>
                  <a:lnTo>
                    <a:pt x="4239356" y="90520"/>
                  </a:lnTo>
                  <a:lnTo>
                    <a:pt x="4208683" y="59847"/>
                  </a:lnTo>
                  <a:lnTo>
                    <a:pt x="4173163" y="34741"/>
                  </a:lnTo>
                  <a:lnTo>
                    <a:pt x="4133513" y="15919"/>
                  </a:lnTo>
                  <a:lnTo>
                    <a:pt x="4090451" y="4099"/>
                  </a:lnTo>
                  <a:lnTo>
                    <a:pt x="404469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1619249"/>
              <a:ext cx="4299585" cy="1527175"/>
            </a:xfrm>
            <a:custGeom>
              <a:avLst/>
              <a:gdLst/>
              <a:ahLst/>
              <a:cxnLst/>
              <a:rect l="l" t="t" r="r" b="b"/>
              <a:pathLst>
                <a:path w="4299585" h="1527175">
                  <a:moveTo>
                    <a:pt x="0" y="254508"/>
                  </a:moveTo>
                  <a:lnTo>
                    <a:pt x="4100" y="208752"/>
                  </a:lnTo>
                  <a:lnTo>
                    <a:pt x="15922" y="165690"/>
                  </a:lnTo>
                  <a:lnTo>
                    <a:pt x="34747" y="126040"/>
                  </a:lnTo>
                  <a:lnTo>
                    <a:pt x="59856" y="90520"/>
                  </a:lnTo>
                  <a:lnTo>
                    <a:pt x="90530" y="59847"/>
                  </a:lnTo>
                  <a:lnTo>
                    <a:pt x="126051" y="34741"/>
                  </a:lnTo>
                  <a:lnTo>
                    <a:pt x="165700" y="15919"/>
                  </a:lnTo>
                  <a:lnTo>
                    <a:pt x="208759" y="4099"/>
                  </a:lnTo>
                  <a:lnTo>
                    <a:pt x="254507" y="0"/>
                  </a:lnTo>
                  <a:lnTo>
                    <a:pt x="4044696" y="0"/>
                  </a:lnTo>
                  <a:lnTo>
                    <a:pt x="4090451" y="4099"/>
                  </a:lnTo>
                  <a:lnTo>
                    <a:pt x="4133513" y="15919"/>
                  </a:lnTo>
                  <a:lnTo>
                    <a:pt x="4173163" y="34741"/>
                  </a:lnTo>
                  <a:lnTo>
                    <a:pt x="4208683" y="59847"/>
                  </a:lnTo>
                  <a:lnTo>
                    <a:pt x="4239356" y="90520"/>
                  </a:lnTo>
                  <a:lnTo>
                    <a:pt x="4264462" y="126040"/>
                  </a:lnTo>
                  <a:lnTo>
                    <a:pt x="4283284" y="165690"/>
                  </a:lnTo>
                  <a:lnTo>
                    <a:pt x="4295104" y="208752"/>
                  </a:lnTo>
                  <a:lnTo>
                    <a:pt x="4299204" y="254508"/>
                  </a:lnTo>
                  <a:lnTo>
                    <a:pt x="4299204" y="1272539"/>
                  </a:lnTo>
                  <a:lnTo>
                    <a:pt x="4295104" y="1318295"/>
                  </a:lnTo>
                  <a:lnTo>
                    <a:pt x="4283284" y="1361357"/>
                  </a:lnTo>
                  <a:lnTo>
                    <a:pt x="4264462" y="1401007"/>
                  </a:lnTo>
                  <a:lnTo>
                    <a:pt x="4239356" y="1436527"/>
                  </a:lnTo>
                  <a:lnTo>
                    <a:pt x="4208683" y="1467200"/>
                  </a:lnTo>
                  <a:lnTo>
                    <a:pt x="4173163" y="1492306"/>
                  </a:lnTo>
                  <a:lnTo>
                    <a:pt x="4133513" y="1511128"/>
                  </a:lnTo>
                  <a:lnTo>
                    <a:pt x="4090451" y="1522948"/>
                  </a:lnTo>
                  <a:lnTo>
                    <a:pt x="4044696" y="1527048"/>
                  </a:lnTo>
                  <a:lnTo>
                    <a:pt x="254507" y="1527048"/>
                  </a:lnTo>
                  <a:lnTo>
                    <a:pt x="208759" y="1522948"/>
                  </a:lnTo>
                  <a:lnTo>
                    <a:pt x="165700" y="1511128"/>
                  </a:lnTo>
                  <a:lnTo>
                    <a:pt x="126051" y="1492306"/>
                  </a:lnTo>
                  <a:lnTo>
                    <a:pt x="90530" y="1467200"/>
                  </a:lnTo>
                  <a:lnTo>
                    <a:pt x="59856" y="1436527"/>
                  </a:lnTo>
                  <a:lnTo>
                    <a:pt x="34747" y="1401007"/>
                  </a:lnTo>
                  <a:lnTo>
                    <a:pt x="15922" y="1361357"/>
                  </a:lnTo>
                  <a:lnTo>
                    <a:pt x="4100" y="1318295"/>
                  </a:lnTo>
                  <a:lnTo>
                    <a:pt x="0" y="1272539"/>
                  </a:lnTo>
                  <a:lnTo>
                    <a:pt x="0" y="25450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04964" y="3223196"/>
            <a:ext cx="4310380" cy="1537970"/>
            <a:chOff x="604964" y="3223196"/>
            <a:chExt cx="4310380" cy="1537970"/>
          </a:xfrm>
        </p:grpSpPr>
        <p:sp>
          <p:nvSpPr>
            <p:cNvPr id="10" name="object 10"/>
            <p:cNvSpPr/>
            <p:nvPr/>
          </p:nvSpPr>
          <p:spPr>
            <a:xfrm>
              <a:off x="610361" y="3228593"/>
              <a:ext cx="4299585" cy="1527175"/>
            </a:xfrm>
            <a:custGeom>
              <a:avLst/>
              <a:gdLst/>
              <a:ahLst/>
              <a:cxnLst/>
              <a:rect l="l" t="t" r="r" b="b"/>
              <a:pathLst>
                <a:path w="4299585" h="1527175">
                  <a:moveTo>
                    <a:pt x="4044696" y="0"/>
                  </a:moveTo>
                  <a:lnTo>
                    <a:pt x="254507" y="0"/>
                  </a:lnTo>
                  <a:lnTo>
                    <a:pt x="208759" y="4099"/>
                  </a:lnTo>
                  <a:lnTo>
                    <a:pt x="165700" y="15919"/>
                  </a:lnTo>
                  <a:lnTo>
                    <a:pt x="126051" y="34741"/>
                  </a:lnTo>
                  <a:lnTo>
                    <a:pt x="90530" y="59847"/>
                  </a:lnTo>
                  <a:lnTo>
                    <a:pt x="59856" y="90520"/>
                  </a:lnTo>
                  <a:lnTo>
                    <a:pt x="34747" y="126040"/>
                  </a:lnTo>
                  <a:lnTo>
                    <a:pt x="15922" y="165690"/>
                  </a:lnTo>
                  <a:lnTo>
                    <a:pt x="4100" y="208752"/>
                  </a:lnTo>
                  <a:lnTo>
                    <a:pt x="0" y="254507"/>
                  </a:lnTo>
                  <a:lnTo>
                    <a:pt x="0" y="1272539"/>
                  </a:lnTo>
                  <a:lnTo>
                    <a:pt x="4100" y="1318295"/>
                  </a:lnTo>
                  <a:lnTo>
                    <a:pt x="15922" y="1361357"/>
                  </a:lnTo>
                  <a:lnTo>
                    <a:pt x="34747" y="1401007"/>
                  </a:lnTo>
                  <a:lnTo>
                    <a:pt x="59856" y="1436527"/>
                  </a:lnTo>
                  <a:lnTo>
                    <a:pt x="90530" y="1467200"/>
                  </a:lnTo>
                  <a:lnTo>
                    <a:pt x="126051" y="1492306"/>
                  </a:lnTo>
                  <a:lnTo>
                    <a:pt x="165700" y="1511128"/>
                  </a:lnTo>
                  <a:lnTo>
                    <a:pt x="208759" y="1522948"/>
                  </a:lnTo>
                  <a:lnTo>
                    <a:pt x="254507" y="1527047"/>
                  </a:lnTo>
                  <a:lnTo>
                    <a:pt x="4044696" y="1527047"/>
                  </a:lnTo>
                  <a:lnTo>
                    <a:pt x="4090451" y="1522948"/>
                  </a:lnTo>
                  <a:lnTo>
                    <a:pt x="4133513" y="1511128"/>
                  </a:lnTo>
                  <a:lnTo>
                    <a:pt x="4173163" y="1492306"/>
                  </a:lnTo>
                  <a:lnTo>
                    <a:pt x="4208683" y="1467200"/>
                  </a:lnTo>
                  <a:lnTo>
                    <a:pt x="4239356" y="1436527"/>
                  </a:lnTo>
                  <a:lnTo>
                    <a:pt x="4264462" y="1401007"/>
                  </a:lnTo>
                  <a:lnTo>
                    <a:pt x="4283284" y="1361357"/>
                  </a:lnTo>
                  <a:lnTo>
                    <a:pt x="4295104" y="1318295"/>
                  </a:lnTo>
                  <a:lnTo>
                    <a:pt x="4299204" y="1272539"/>
                  </a:lnTo>
                  <a:lnTo>
                    <a:pt x="4299204" y="254507"/>
                  </a:lnTo>
                  <a:lnTo>
                    <a:pt x="4295104" y="208752"/>
                  </a:lnTo>
                  <a:lnTo>
                    <a:pt x="4283284" y="165690"/>
                  </a:lnTo>
                  <a:lnTo>
                    <a:pt x="4264462" y="126040"/>
                  </a:lnTo>
                  <a:lnTo>
                    <a:pt x="4239356" y="90520"/>
                  </a:lnTo>
                  <a:lnTo>
                    <a:pt x="4208683" y="59847"/>
                  </a:lnTo>
                  <a:lnTo>
                    <a:pt x="4173163" y="34741"/>
                  </a:lnTo>
                  <a:lnTo>
                    <a:pt x="4133513" y="15919"/>
                  </a:lnTo>
                  <a:lnTo>
                    <a:pt x="4090451" y="4099"/>
                  </a:lnTo>
                  <a:lnTo>
                    <a:pt x="404469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3228593"/>
              <a:ext cx="4299585" cy="1527175"/>
            </a:xfrm>
            <a:custGeom>
              <a:avLst/>
              <a:gdLst/>
              <a:ahLst/>
              <a:cxnLst/>
              <a:rect l="l" t="t" r="r" b="b"/>
              <a:pathLst>
                <a:path w="4299585" h="1527175">
                  <a:moveTo>
                    <a:pt x="0" y="254507"/>
                  </a:moveTo>
                  <a:lnTo>
                    <a:pt x="4100" y="208752"/>
                  </a:lnTo>
                  <a:lnTo>
                    <a:pt x="15922" y="165690"/>
                  </a:lnTo>
                  <a:lnTo>
                    <a:pt x="34747" y="126040"/>
                  </a:lnTo>
                  <a:lnTo>
                    <a:pt x="59856" y="90520"/>
                  </a:lnTo>
                  <a:lnTo>
                    <a:pt x="90530" y="59847"/>
                  </a:lnTo>
                  <a:lnTo>
                    <a:pt x="126051" y="34741"/>
                  </a:lnTo>
                  <a:lnTo>
                    <a:pt x="165700" y="15919"/>
                  </a:lnTo>
                  <a:lnTo>
                    <a:pt x="208759" y="4099"/>
                  </a:lnTo>
                  <a:lnTo>
                    <a:pt x="254507" y="0"/>
                  </a:lnTo>
                  <a:lnTo>
                    <a:pt x="4044696" y="0"/>
                  </a:lnTo>
                  <a:lnTo>
                    <a:pt x="4090451" y="4099"/>
                  </a:lnTo>
                  <a:lnTo>
                    <a:pt x="4133513" y="15919"/>
                  </a:lnTo>
                  <a:lnTo>
                    <a:pt x="4173163" y="34741"/>
                  </a:lnTo>
                  <a:lnTo>
                    <a:pt x="4208683" y="59847"/>
                  </a:lnTo>
                  <a:lnTo>
                    <a:pt x="4239356" y="90520"/>
                  </a:lnTo>
                  <a:lnTo>
                    <a:pt x="4264462" y="126040"/>
                  </a:lnTo>
                  <a:lnTo>
                    <a:pt x="4283284" y="165690"/>
                  </a:lnTo>
                  <a:lnTo>
                    <a:pt x="4295104" y="208752"/>
                  </a:lnTo>
                  <a:lnTo>
                    <a:pt x="4299204" y="254507"/>
                  </a:lnTo>
                  <a:lnTo>
                    <a:pt x="4299204" y="1272539"/>
                  </a:lnTo>
                  <a:lnTo>
                    <a:pt x="4295104" y="1318295"/>
                  </a:lnTo>
                  <a:lnTo>
                    <a:pt x="4283284" y="1361357"/>
                  </a:lnTo>
                  <a:lnTo>
                    <a:pt x="4264462" y="1401007"/>
                  </a:lnTo>
                  <a:lnTo>
                    <a:pt x="4239356" y="1436527"/>
                  </a:lnTo>
                  <a:lnTo>
                    <a:pt x="4208683" y="1467200"/>
                  </a:lnTo>
                  <a:lnTo>
                    <a:pt x="4173163" y="1492306"/>
                  </a:lnTo>
                  <a:lnTo>
                    <a:pt x="4133513" y="1511128"/>
                  </a:lnTo>
                  <a:lnTo>
                    <a:pt x="4090451" y="1522948"/>
                  </a:lnTo>
                  <a:lnTo>
                    <a:pt x="4044696" y="1527047"/>
                  </a:lnTo>
                  <a:lnTo>
                    <a:pt x="254507" y="1527047"/>
                  </a:lnTo>
                  <a:lnTo>
                    <a:pt x="208759" y="1522948"/>
                  </a:lnTo>
                  <a:lnTo>
                    <a:pt x="165700" y="1511128"/>
                  </a:lnTo>
                  <a:lnTo>
                    <a:pt x="126051" y="1492306"/>
                  </a:lnTo>
                  <a:lnTo>
                    <a:pt x="90530" y="1467200"/>
                  </a:lnTo>
                  <a:lnTo>
                    <a:pt x="59856" y="1436527"/>
                  </a:lnTo>
                  <a:lnTo>
                    <a:pt x="34747" y="1401007"/>
                  </a:lnTo>
                  <a:lnTo>
                    <a:pt x="15922" y="1361357"/>
                  </a:lnTo>
                  <a:lnTo>
                    <a:pt x="4100" y="1318295"/>
                  </a:lnTo>
                  <a:lnTo>
                    <a:pt x="0" y="1272539"/>
                  </a:lnTo>
                  <a:lnTo>
                    <a:pt x="0" y="25450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04964" y="4834064"/>
            <a:ext cx="4310380" cy="1537970"/>
            <a:chOff x="604964" y="4834064"/>
            <a:chExt cx="4310380" cy="1537970"/>
          </a:xfrm>
        </p:grpSpPr>
        <p:sp>
          <p:nvSpPr>
            <p:cNvPr id="13" name="object 13"/>
            <p:cNvSpPr/>
            <p:nvPr/>
          </p:nvSpPr>
          <p:spPr>
            <a:xfrm>
              <a:off x="610361" y="4839462"/>
              <a:ext cx="4299585" cy="1527175"/>
            </a:xfrm>
            <a:custGeom>
              <a:avLst/>
              <a:gdLst/>
              <a:ahLst/>
              <a:cxnLst/>
              <a:rect l="l" t="t" r="r" b="b"/>
              <a:pathLst>
                <a:path w="4299585" h="1527175">
                  <a:moveTo>
                    <a:pt x="4044696" y="0"/>
                  </a:moveTo>
                  <a:lnTo>
                    <a:pt x="254507" y="0"/>
                  </a:lnTo>
                  <a:lnTo>
                    <a:pt x="208759" y="4099"/>
                  </a:lnTo>
                  <a:lnTo>
                    <a:pt x="165700" y="15919"/>
                  </a:lnTo>
                  <a:lnTo>
                    <a:pt x="126051" y="34741"/>
                  </a:lnTo>
                  <a:lnTo>
                    <a:pt x="90530" y="59847"/>
                  </a:lnTo>
                  <a:lnTo>
                    <a:pt x="59856" y="90520"/>
                  </a:lnTo>
                  <a:lnTo>
                    <a:pt x="34747" y="126040"/>
                  </a:lnTo>
                  <a:lnTo>
                    <a:pt x="15922" y="165690"/>
                  </a:lnTo>
                  <a:lnTo>
                    <a:pt x="4100" y="208752"/>
                  </a:lnTo>
                  <a:lnTo>
                    <a:pt x="0" y="254507"/>
                  </a:lnTo>
                  <a:lnTo>
                    <a:pt x="0" y="1272539"/>
                  </a:lnTo>
                  <a:lnTo>
                    <a:pt x="4100" y="1318288"/>
                  </a:lnTo>
                  <a:lnTo>
                    <a:pt x="15922" y="1361347"/>
                  </a:lnTo>
                  <a:lnTo>
                    <a:pt x="34747" y="1400996"/>
                  </a:lnTo>
                  <a:lnTo>
                    <a:pt x="59856" y="1436517"/>
                  </a:lnTo>
                  <a:lnTo>
                    <a:pt x="90530" y="1467191"/>
                  </a:lnTo>
                  <a:lnTo>
                    <a:pt x="126051" y="1492300"/>
                  </a:lnTo>
                  <a:lnTo>
                    <a:pt x="165700" y="1511125"/>
                  </a:lnTo>
                  <a:lnTo>
                    <a:pt x="208759" y="1522947"/>
                  </a:lnTo>
                  <a:lnTo>
                    <a:pt x="254507" y="1527048"/>
                  </a:lnTo>
                  <a:lnTo>
                    <a:pt x="4044696" y="1527048"/>
                  </a:lnTo>
                  <a:lnTo>
                    <a:pt x="4090451" y="1522947"/>
                  </a:lnTo>
                  <a:lnTo>
                    <a:pt x="4133513" y="1511125"/>
                  </a:lnTo>
                  <a:lnTo>
                    <a:pt x="4173163" y="1492300"/>
                  </a:lnTo>
                  <a:lnTo>
                    <a:pt x="4208683" y="1467191"/>
                  </a:lnTo>
                  <a:lnTo>
                    <a:pt x="4239356" y="1436517"/>
                  </a:lnTo>
                  <a:lnTo>
                    <a:pt x="4264462" y="1400996"/>
                  </a:lnTo>
                  <a:lnTo>
                    <a:pt x="4283284" y="1361347"/>
                  </a:lnTo>
                  <a:lnTo>
                    <a:pt x="4295104" y="1318288"/>
                  </a:lnTo>
                  <a:lnTo>
                    <a:pt x="4299204" y="1272539"/>
                  </a:lnTo>
                  <a:lnTo>
                    <a:pt x="4299204" y="254507"/>
                  </a:lnTo>
                  <a:lnTo>
                    <a:pt x="4295104" y="208752"/>
                  </a:lnTo>
                  <a:lnTo>
                    <a:pt x="4283284" y="165690"/>
                  </a:lnTo>
                  <a:lnTo>
                    <a:pt x="4264462" y="126040"/>
                  </a:lnTo>
                  <a:lnTo>
                    <a:pt x="4239356" y="90520"/>
                  </a:lnTo>
                  <a:lnTo>
                    <a:pt x="4208683" y="59847"/>
                  </a:lnTo>
                  <a:lnTo>
                    <a:pt x="4173163" y="34741"/>
                  </a:lnTo>
                  <a:lnTo>
                    <a:pt x="4133513" y="15919"/>
                  </a:lnTo>
                  <a:lnTo>
                    <a:pt x="4090451" y="4099"/>
                  </a:lnTo>
                  <a:lnTo>
                    <a:pt x="404469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4839462"/>
              <a:ext cx="4299585" cy="1527175"/>
            </a:xfrm>
            <a:custGeom>
              <a:avLst/>
              <a:gdLst/>
              <a:ahLst/>
              <a:cxnLst/>
              <a:rect l="l" t="t" r="r" b="b"/>
              <a:pathLst>
                <a:path w="4299585" h="1527175">
                  <a:moveTo>
                    <a:pt x="0" y="254507"/>
                  </a:moveTo>
                  <a:lnTo>
                    <a:pt x="4100" y="208752"/>
                  </a:lnTo>
                  <a:lnTo>
                    <a:pt x="15922" y="165690"/>
                  </a:lnTo>
                  <a:lnTo>
                    <a:pt x="34747" y="126040"/>
                  </a:lnTo>
                  <a:lnTo>
                    <a:pt x="59856" y="90520"/>
                  </a:lnTo>
                  <a:lnTo>
                    <a:pt x="90530" y="59847"/>
                  </a:lnTo>
                  <a:lnTo>
                    <a:pt x="126051" y="34741"/>
                  </a:lnTo>
                  <a:lnTo>
                    <a:pt x="165700" y="15919"/>
                  </a:lnTo>
                  <a:lnTo>
                    <a:pt x="208759" y="4099"/>
                  </a:lnTo>
                  <a:lnTo>
                    <a:pt x="254507" y="0"/>
                  </a:lnTo>
                  <a:lnTo>
                    <a:pt x="4044696" y="0"/>
                  </a:lnTo>
                  <a:lnTo>
                    <a:pt x="4090451" y="4099"/>
                  </a:lnTo>
                  <a:lnTo>
                    <a:pt x="4133513" y="15919"/>
                  </a:lnTo>
                  <a:lnTo>
                    <a:pt x="4173163" y="34741"/>
                  </a:lnTo>
                  <a:lnTo>
                    <a:pt x="4208683" y="59847"/>
                  </a:lnTo>
                  <a:lnTo>
                    <a:pt x="4239356" y="90520"/>
                  </a:lnTo>
                  <a:lnTo>
                    <a:pt x="4264462" y="126040"/>
                  </a:lnTo>
                  <a:lnTo>
                    <a:pt x="4283284" y="165690"/>
                  </a:lnTo>
                  <a:lnTo>
                    <a:pt x="4295104" y="208752"/>
                  </a:lnTo>
                  <a:lnTo>
                    <a:pt x="4299204" y="254507"/>
                  </a:lnTo>
                  <a:lnTo>
                    <a:pt x="4299204" y="1272539"/>
                  </a:lnTo>
                  <a:lnTo>
                    <a:pt x="4295104" y="1318288"/>
                  </a:lnTo>
                  <a:lnTo>
                    <a:pt x="4283284" y="1361347"/>
                  </a:lnTo>
                  <a:lnTo>
                    <a:pt x="4264462" y="1400996"/>
                  </a:lnTo>
                  <a:lnTo>
                    <a:pt x="4239356" y="1436517"/>
                  </a:lnTo>
                  <a:lnTo>
                    <a:pt x="4208683" y="1467191"/>
                  </a:lnTo>
                  <a:lnTo>
                    <a:pt x="4173163" y="1492300"/>
                  </a:lnTo>
                  <a:lnTo>
                    <a:pt x="4133513" y="1511125"/>
                  </a:lnTo>
                  <a:lnTo>
                    <a:pt x="4090451" y="1522947"/>
                  </a:lnTo>
                  <a:lnTo>
                    <a:pt x="4044696" y="1527048"/>
                  </a:lnTo>
                  <a:lnTo>
                    <a:pt x="254507" y="1527048"/>
                  </a:lnTo>
                  <a:lnTo>
                    <a:pt x="208759" y="1522947"/>
                  </a:lnTo>
                  <a:lnTo>
                    <a:pt x="165700" y="1511125"/>
                  </a:lnTo>
                  <a:lnTo>
                    <a:pt x="126051" y="1492300"/>
                  </a:lnTo>
                  <a:lnTo>
                    <a:pt x="90530" y="1467191"/>
                  </a:lnTo>
                  <a:lnTo>
                    <a:pt x="59856" y="1436517"/>
                  </a:lnTo>
                  <a:lnTo>
                    <a:pt x="34747" y="1400996"/>
                  </a:lnTo>
                  <a:lnTo>
                    <a:pt x="15922" y="1361347"/>
                  </a:lnTo>
                  <a:lnTo>
                    <a:pt x="4100" y="1318288"/>
                  </a:lnTo>
                  <a:lnTo>
                    <a:pt x="0" y="1272539"/>
                  </a:lnTo>
                  <a:lnTo>
                    <a:pt x="0" y="25450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81913" y="1730197"/>
            <a:ext cx="3749675" cy="445262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7785">
              <a:lnSpc>
                <a:spcPct val="86200"/>
              </a:lnSpc>
              <a:spcBef>
                <a:spcPts val="585"/>
              </a:spcBef>
            </a:pP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9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mucosa</a:t>
            </a:r>
            <a:r>
              <a:rPr sz="29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over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vocal 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ligament</a:t>
            </a:r>
            <a:r>
              <a:rPr sz="29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9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loosely </a:t>
            </a:r>
            <a:r>
              <a:rPr sz="2900" spc="-7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attached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ligaments</a:t>
            </a:r>
            <a:endParaRPr sz="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12700" marR="711835" algn="just">
              <a:lnSpc>
                <a:spcPct val="86200"/>
              </a:lnSpc>
              <a:spcBef>
                <a:spcPts val="5"/>
              </a:spcBef>
            </a:pP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9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space</a:t>
            </a:r>
            <a:r>
              <a:rPr sz="29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below</a:t>
            </a:r>
            <a:r>
              <a:rPr sz="29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900" spc="-7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mucosa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is known as </a:t>
            </a:r>
            <a:r>
              <a:rPr sz="2900" spc="-7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25" dirty="0">
                <a:solidFill>
                  <a:srgbClr val="FFFFFF"/>
                </a:solidFill>
                <a:latin typeface="Times New Roman"/>
                <a:cs typeface="Times New Roman"/>
              </a:rPr>
              <a:t>Reinke’s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space</a:t>
            </a:r>
            <a:endParaRPr sz="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ts val="3000"/>
              </a:lnSpc>
            </a:pP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9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extends</a:t>
            </a:r>
            <a:r>
              <a:rPr sz="29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over</a:t>
            </a:r>
            <a:r>
              <a:rPr sz="29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9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whole </a:t>
            </a:r>
            <a:r>
              <a:rPr sz="2900" spc="-7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length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true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vocal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 fold</a:t>
            </a:r>
            <a:endParaRPr sz="29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9720" y="1066800"/>
            <a:ext cx="6659880" cy="509168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0140" y="888619"/>
            <a:ext cx="41116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0" dirty="0"/>
              <a:t>PARA-GLOTTIC</a:t>
            </a:r>
            <a:r>
              <a:rPr sz="3000" spc="-5" dirty="0"/>
              <a:t> </a:t>
            </a:r>
            <a:r>
              <a:rPr sz="3000" spc="-20" dirty="0"/>
              <a:t>SPACE</a:t>
            </a:r>
            <a:endParaRPr sz="3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1400" y="1600200"/>
            <a:ext cx="4648200" cy="4530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600200"/>
            <a:ext cx="3005328" cy="45308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8108" y="1600200"/>
            <a:ext cx="3003804" cy="4530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0" y="228600"/>
            <a:ext cx="5446760" cy="1130935"/>
            <a:chOff x="807656" y="281876"/>
            <a:chExt cx="4538980" cy="1130935"/>
          </a:xfrm>
        </p:grpSpPr>
        <p:sp>
          <p:nvSpPr>
            <p:cNvPr id="3" name="object 3"/>
            <p:cNvSpPr/>
            <p:nvPr/>
          </p:nvSpPr>
          <p:spPr>
            <a:xfrm>
              <a:off x="813054" y="287273"/>
              <a:ext cx="4528185" cy="1120140"/>
            </a:xfrm>
            <a:custGeom>
              <a:avLst/>
              <a:gdLst/>
              <a:ahLst/>
              <a:cxnLst/>
              <a:rect l="l" t="t" r="r" b="b"/>
              <a:pathLst>
                <a:path w="4528185" h="1120140">
                  <a:moveTo>
                    <a:pt x="4341114" y="0"/>
                  </a:moveTo>
                  <a:lnTo>
                    <a:pt x="186690" y="0"/>
                  </a:lnTo>
                  <a:lnTo>
                    <a:pt x="137062" y="6667"/>
                  </a:lnTo>
                  <a:lnTo>
                    <a:pt x="92467" y="25484"/>
                  </a:lnTo>
                  <a:lnTo>
                    <a:pt x="54683" y="54673"/>
                  </a:lnTo>
                  <a:lnTo>
                    <a:pt x="25490" y="92456"/>
                  </a:lnTo>
                  <a:lnTo>
                    <a:pt x="6669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9" y="983085"/>
                  </a:lnTo>
                  <a:lnTo>
                    <a:pt x="25490" y="1027683"/>
                  </a:lnTo>
                  <a:lnTo>
                    <a:pt x="54683" y="1065466"/>
                  </a:lnTo>
                  <a:lnTo>
                    <a:pt x="92467" y="1094655"/>
                  </a:lnTo>
                  <a:lnTo>
                    <a:pt x="137062" y="1113472"/>
                  </a:lnTo>
                  <a:lnTo>
                    <a:pt x="186690" y="1120139"/>
                  </a:lnTo>
                  <a:lnTo>
                    <a:pt x="4341114" y="1120139"/>
                  </a:lnTo>
                  <a:lnTo>
                    <a:pt x="4390749" y="1113472"/>
                  </a:lnTo>
                  <a:lnTo>
                    <a:pt x="4435348" y="1094655"/>
                  </a:lnTo>
                  <a:lnTo>
                    <a:pt x="4473130" y="1065466"/>
                  </a:lnTo>
                  <a:lnTo>
                    <a:pt x="4502319" y="1027684"/>
                  </a:lnTo>
                  <a:lnTo>
                    <a:pt x="4521136" y="983085"/>
                  </a:lnTo>
                  <a:lnTo>
                    <a:pt x="4527804" y="933450"/>
                  </a:lnTo>
                  <a:lnTo>
                    <a:pt x="4527804" y="186689"/>
                  </a:lnTo>
                  <a:lnTo>
                    <a:pt x="4521136" y="137054"/>
                  </a:lnTo>
                  <a:lnTo>
                    <a:pt x="4502319" y="92455"/>
                  </a:lnTo>
                  <a:lnTo>
                    <a:pt x="4473130" y="54673"/>
                  </a:lnTo>
                  <a:lnTo>
                    <a:pt x="4435348" y="25484"/>
                  </a:lnTo>
                  <a:lnTo>
                    <a:pt x="4390749" y="6667"/>
                  </a:lnTo>
                  <a:lnTo>
                    <a:pt x="434111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3054" y="287273"/>
              <a:ext cx="4528185" cy="1120140"/>
            </a:xfrm>
            <a:custGeom>
              <a:avLst/>
              <a:gdLst/>
              <a:ahLst/>
              <a:cxnLst/>
              <a:rect l="l" t="t" r="r" b="b"/>
              <a:pathLst>
                <a:path w="4528185" h="1120140">
                  <a:moveTo>
                    <a:pt x="0" y="186689"/>
                  </a:moveTo>
                  <a:lnTo>
                    <a:pt x="6669" y="137054"/>
                  </a:lnTo>
                  <a:lnTo>
                    <a:pt x="25490" y="92456"/>
                  </a:lnTo>
                  <a:lnTo>
                    <a:pt x="54683" y="54673"/>
                  </a:lnTo>
                  <a:lnTo>
                    <a:pt x="92467" y="25484"/>
                  </a:lnTo>
                  <a:lnTo>
                    <a:pt x="137062" y="6667"/>
                  </a:lnTo>
                  <a:lnTo>
                    <a:pt x="186690" y="0"/>
                  </a:lnTo>
                  <a:lnTo>
                    <a:pt x="4341114" y="0"/>
                  </a:lnTo>
                  <a:lnTo>
                    <a:pt x="4390749" y="6667"/>
                  </a:lnTo>
                  <a:lnTo>
                    <a:pt x="4435348" y="25484"/>
                  </a:lnTo>
                  <a:lnTo>
                    <a:pt x="4473130" y="54673"/>
                  </a:lnTo>
                  <a:lnTo>
                    <a:pt x="4502319" y="92455"/>
                  </a:lnTo>
                  <a:lnTo>
                    <a:pt x="4521136" y="137054"/>
                  </a:lnTo>
                  <a:lnTo>
                    <a:pt x="4527804" y="186689"/>
                  </a:lnTo>
                  <a:lnTo>
                    <a:pt x="4527804" y="933450"/>
                  </a:lnTo>
                  <a:lnTo>
                    <a:pt x="4521136" y="983085"/>
                  </a:lnTo>
                  <a:lnTo>
                    <a:pt x="4502319" y="1027684"/>
                  </a:lnTo>
                  <a:lnTo>
                    <a:pt x="4473130" y="1065466"/>
                  </a:lnTo>
                  <a:lnTo>
                    <a:pt x="4435348" y="1094655"/>
                  </a:lnTo>
                  <a:lnTo>
                    <a:pt x="4390749" y="1113472"/>
                  </a:lnTo>
                  <a:lnTo>
                    <a:pt x="4341114" y="1120139"/>
                  </a:lnTo>
                  <a:lnTo>
                    <a:pt x="186690" y="1120139"/>
                  </a:lnTo>
                  <a:lnTo>
                    <a:pt x="137062" y="1113472"/>
                  </a:lnTo>
                  <a:lnTo>
                    <a:pt x="92467" y="1094655"/>
                  </a:lnTo>
                  <a:lnTo>
                    <a:pt x="54683" y="1065466"/>
                  </a:lnTo>
                  <a:lnTo>
                    <a:pt x="25490" y="1027683"/>
                  </a:lnTo>
                  <a:lnTo>
                    <a:pt x="6669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05746" y="525716"/>
            <a:ext cx="5282538" cy="462306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605"/>
              </a:spcBef>
            </a:pPr>
            <a:r>
              <a:rPr sz="2900" dirty="0">
                <a:solidFill>
                  <a:schemeClr val="bg1"/>
                </a:solidFill>
              </a:rPr>
              <a:t>Intrinsic</a:t>
            </a:r>
            <a:r>
              <a:rPr sz="2900" spc="-35" dirty="0">
                <a:solidFill>
                  <a:schemeClr val="bg1"/>
                </a:solidFill>
              </a:rPr>
              <a:t> </a:t>
            </a:r>
            <a:r>
              <a:rPr sz="2900" spc="-10" dirty="0">
                <a:solidFill>
                  <a:schemeClr val="bg1"/>
                </a:solidFill>
              </a:rPr>
              <a:t>Ligaments</a:t>
            </a:r>
            <a:r>
              <a:rPr sz="2900" dirty="0">
                <a:solidFill>
                  <a:schemeClr val="bg1"/>
                </a:solidFill>
              </a:rPr>
              <a:t> of </a:t>
            </a:r>
            <a:r>
              <a:rPr sz="2900" spc="-710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larynx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368838" y="2456548"/>
            <a:ext cx="3054350" cy="1438910"/>
            <a:chOff x="807656" y="2377376"/>
            <a:chExt cx="3054350" cy="1438910"/>
          </a:xfrm>
        </p:grpSpPr>
        <p:sp>
          <p:nvSpPr>
            <p:cNvPr id="7" name="object 7"/>
            <p:cNvSpPr/>
            <p:nvPr/>
          </p:nvSpPr>
          <p:spPr>
            <a:xfrm>
              <a:off x="813054" y="2382774"/>
              <a:ext cx="3043555" cy="1428115"/>
            </a:xfrm>
            <a:custGeom>
              <a:avLst/>
              <a:gdLst/>
              <a:ahLst/>
              <a:cxnLst/>
              <a:rect l="l" t="t" r="r" b="b"/>
              <a:pathLst>
                <a:path w="3043554" h="1428114">
                  <a:moveTo>
                    <a:pt x="2805430" y="0"/>
                  </a:moveTo>
                  <a:lnTo>
                    <a:pt x="237998" y="0"/>
                  </a:lnTo>
                  <a:lnTo>
                    <a:pt x="190032" y="4835"/>
                  </a:lnTo>
                  <a:lnTo>
                    <a:pt x="145357" y="18702"/>
                  </a:lnTo>
                  <a:lnTo>
                    <a:pt x="104930" y="40645"/>
                  </a:lnTo>
                  <a:lnTo>
                    <a:pt x="69707" y="69707"/>
                  </a:lnTo>
                  <a:lnTo>
                    <a:pt x="40645" y="104930"/>
                  </a:lnTo>
                  <a:lnTo>
                    <a:pt x="18702" y="145357"/>
                  </a:lnTo>
                  <a:lnTo>
                    <a:pt x="4835" y="190032"/>
                  </a:lnTo>
                  <a:lnTo>
                    <a:pt x="0" y="237998"/>
                  </a:lnTo>
                  <a:lnTo>
                    <a:pt x="0" y="1189989"/>
                  </a:lnTo>
                  <a:lnTo>
                    <a:pt x="4835" y="1237955"/>
                  </a:lnTo>
                  <a:lnTo>
                    <a:pt x="18702" y="1282630"/>
                  </a:lnTo>
                  <a:lnTo>
                    <a:pt x="40645" y="1323057"/>
                  </a:lnTo>
                  <a:lnTo>
                    <a:pt x="69707" y="1358280"/>
                  </a:lnTo>
                  <a:lnTo>
                    <a:pt x="104930" y="1387342"/>
                  </a:lnTo>
                  <a:lnTo>
                    <a:pt x="145357" y="1409285"/>
                  </a:lnTo>
                  <a:lnTo>
                    <a:pt x="190032" y="1423152"/>
                  </a:lnTo>
                  <a:lnTo>
                    <a:pt x="237998" y="1427988"/>
                  </a:lnTo>
                  <a:lnTo>
                    <a:pt x="2805430" y="1427988"/>
                  </a:lnTo>
                  <a:lnTo>
                    <a:pt x="2853395" y="1423152"/>
                  </a:lnTo>
                  <a:lnTo>
                    <a:pt x="2898070" y="1409285"/>
                  </a:lnTo>
                  <a:lnTo>
                    <a:pt x="2938497" y="1387342"/>
                  </a:lnTo>
                  <a:lnTo>
                    <a:pt x="2973720" y="1358280"/>
                  </a:lnTo>
                  <a:lnTo>
                    <a:pt x="3002782" y="1323057"/>
                  </a:lnTo>
                  <a:lnTo>
                    <a:pt x="3024725" y="1282630"/>
                  </a:lnTo>
                  <a:lnTo>
                    <a:pt x="3038592" y="1237955"/>
                  </a:lnTo>
                  <a:lnTo>
                    <a:pt x="3043428" y="1189989"/>
                  </a:lnTo>
                  <a:lnTo>
                    <a:pt x="3043428" y="237998"/>
                  </a:lnTo>
                  <a:lnTo>
                    <a:pt x="3038592" y="190032"/>
                  </a:lnTo>
                  <a:lnTo>
                    <a:pt x="3024725" y="145357"/>
                  </a:lnTo>
                  <a:lnTo>
                    <a:pt x="3002782" y="104930"/>
                  </a:lnTo>
                  <a:lnTo>
                    <a:pt x="2973720" y="69707"/>
                  </a:lnTo>
                  <a:lnTo>
                    <a:pt x="2938497" y="40645"/>
                  </a:lnTo>
                  <a:lnTo>
                    <a:pt x="2898070" y="18702"/>
                  </a:lnTo>
                  <a:lnTo>
                    <a:pt x="2853395" y="4835"/>
                  </a:lnTo>
                  <a:lnTo>
                    <a:pt x="280543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3054" y="2382774"/>
              <a:ext cx="3043555" cy="1428115"/>
            </a:xfrm>
            <a:custGeom>
              <a:avLst/>
              <a:gdLst/>
              <a:ahLst/>
              <a:cxnLst/>
              <a:rect l="l" t="t" r="r" b="b"/>
              <a:pathLst>
                <a:path w="3043554" h="1428114">
                  <a:moveTo>
                    <a:pt x="0" y="237998"/>
                  </a:moveTo>
                  <a:lnTo>
                    <a:pt x="4835" y="190032"/>
                  </a:lnTo>
                  <a:lnTo>
                    <a:pt x="18702" y="145357"/>
                  </a:lnTo>
                  <a:lnTo>
                    <a:pt x="40645" y="104930"/>
                  </a:lnTo>
                  <a:lnTo>
                    <a:pt x="69707" y="69707"/>
                  </a:lnTo>
                  <a:lnTo>
                    <a:pt x="104930" y="40645"/>
                  </a:lnTo>
                  <a:lnTo>
                    <a:pt x="145357" y="18702"/>
                  </a:lnTo>
                  <a:lnTo>
                    <a:pt x="190032" y="4835"/>
                  </a:lnTo>
                  <a:lnTo>
                    <a:pt x="237998" y="0"/>
                  </a:lnTo>
                  <a:lnTo>
                    <a:pt x="2805430" y="0"/>
                  </a:lnTo>
                  <a:lnTo>
                    <a:pt x="2853395" y="4835"/>
                  </a:lnTo>
                  <a:lnTo>
                    <a:pt x="2898070" y="18702"/>
                  </a:lnTo>
                  <a:lnTo>
                    <a:pt x="2938497" y="40645"/>
                  </a:lnTo>
                  <a:lnTo>
                    <a:pt x="2973720" y="69707"/>
                  </a:lnTo>
                  <a:lnTo>
                    <a:pt x="3002782" y="104930"/>
                  </a:lnTo>
                  <a:lnTo>
                    <a:pt x="3024725" y="145357"/>
                  </a:lnTo>
                  <a:lnTo>
                    <a:pt x="3038592" y="190032"/>
                  </a:lnTo>
                  <a:lnTo>
                    <a:pt x="3043428" y="237998"/>
                  </a:lnTo>
                  <a:lnTo>
                    <a:pt x="3043428" y="1189989"/>
                  </a:lnTo>
                  <a:lnTo>
                    <a:pt x="3038592" y="1237955"/>
                  </a:lnTo>
                  <a:lnTo>
                    <a:pt x="3024725" y="1282630"/>
                  </a:lnTo>
                  <a:lnTo>
                    <a:pt x="3002782" y="1323057"/>
                  </a:lnTo>
                  <a:lnTo>
                    <a:pt x="2973720" y="1358280"/>
                  </a:lnTo>
                  <a:lnTo>
                    <a:pt x="2938497" y="1387342"/>
                  </a:lnTo>
                  <a:lnTo>
                    <a:pt x="2898070" y="1409285"/>
                  </a:lnTo>
                  <a:lnTo>
                    <a:pt x="2853395" y="1423152"/>
                  </a:lnTo>
                  <a:lnTo>
                    <a:pt x="2805430" y="1427988"/>
                  </a:lnTo>
                  <a:lnTo>
                    <a:pt x="237998" y="1427988"/>
                  </a:lnTo>
                  <a:lnTo>
                    <a:pt x="190032" y="1423152"/>
                  </a:lnTo>
                  <a:lnTo>
                    <a:pt x="145357" y="1409285"/>
                  </a:lnTo>
                  <a:lnTo>
                    <a:pt x="104930" y="1387342"/>
                  </a:lnTo>
                  <a:lnTo>
                    <a:pt x="69707" y="1358280"/>
                  </a:lnTo>
                  <a:lnTo>
                    <a:pt x="40645" y="1323057"/>
                  </a:lnTo>
                  <a:lnTo>
                    <a:pt x="18702" y="1282630"/>
                  </a:lnTo>
                  <a:lnTo>
                    <a:pt x="4835" y="1237955"/>
                  </a:lnTo>
                  <a:lnTo>
                    <a:pt x="0" y="1189989"/>
                  </a:lnTo>
                  <a:lnTo>
                    <a:pt x="0" y="2379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368838" y="3991216"/>
            <a:ext cx="3054350" cy="1438910"/>
            <a:chOff x="807656" y="3912044"/>
            <a:chExt cx="3054350" cy="1438910"/>
          </a:xfrm>
        </p:grpSpPr>
        <p:sp>
          <p:nvSpPr>
            <p:cNvPr id="10" name="object 10"/>
            <p:cNvSpPr/>
            <p:nvPr/>
          </p:nvSpPr>
          <p:spPr>
            <a:xfrm>
              <a:off x="813054" y="3917442"/>
              <a:ext cx="3043555" cy="1428115"/>
            </a:xfrm>
            <a:custGeom>
              <a:avLst/>
              <a:gdLst/>
              <a:ahLst/>
              <a:cxnLst/>
              <a:rect l="l" t="t" r="r" b="b"/>
              <a:pathLst>
                <a:path w="3043554" h="1428114">
                  <a:moveTo>
                    <a:pt x="2805430" y="0"/>
                  </a:moveTo>
                  <a:lnTo>
                    <a:pt x="237998" y="0"/>
                  </a:lnTo>
                  <a:lnTo>
                    <a:pt x="190032" y="4835"/>
                  </a:lnTo>
                  <a:lnTo>
                    <a:pt x="145357" y="18702"/>
                  </a:lnTo>
                  <a:lnTo>
                    <a:pt x="104930" y="40645"/>
                  </a:lnTo>
                  <a:lnTo>
                    <a:pt x="69707" y="69707"/>
                  </a:lnTo>
                  <a:lnTo>
                    <a:pt x="40645" y="104930"/>
                  </a:lnTo>
                  <a:lnTo>
                    <a:pt x="18702" y="145357"/>
                  </a:lnTo>
                  <a:lnTo>
                    <a:pt x="4835" y="190032"/>
                  </a:lnTo>
                  <a:lnTo>
                    <a:pt x="0" y="237997"/>
                  </a:lnTo>
                  <a:lnTo>
                    <a:pt x="0" y="1189989"/>
                  </a:lnTo>
                  <a:lnTo>
                    <a:pt x="4835" y="1237955"/>
                  </a:lnTo>
                  <a:lnTo>
                    <a:pt x="18702" y="1282630"/>
                  </a:lnTo>
                  <a:lnTo>
                    <a:pt x="40645" y="1323057"/>
                  </a:lnTo>
                  <a:lnTo>
                    <a:pt x="69707" y="1358280"/>
                  </a:lnTo>
                  <a:lnTo>
                    <a:pt x="104930" y="1387342"/>
                  </a:lnTo>
                  <a:lnTo>
                    <a:pt x="145357" y="1409285"/>
                  </a:lnTo>
                  <a:lnTo>
                    <a:pt x="190032" y="1423152"/>
                  </a:lnTo>
                  <a:lnTo>
                    <a:pt x="237998" y="1427987"/>
                  </a:lnTo>
                  <a:lnTo>
                    <a:pt x="2805430" y="1427987"/>
                  </a:lnTo>
                  <a:lnTo>
                    <a:pt x="2853395" y="1423152"/>
                  </a:lnTo>
                  <a:lnTo>
                    <a:pt x="2898070" y="1409285"/>
                  </a:lnTo>
                  <a:lnTo>
                    <a:pt x="2938497" y="1387342"/>
                  </a:lnTo>
                  <a:lnTo>
                    <a:pt x="2973720" y="1358280"/>
                  </a:lnTo>
                  <a:lnTo>
                    <a:pt x="3002782" y="1323057"/>
                  </a:lnTo>
                  <a:lnTo>
                    <a:pt x="3024725" y="1282630"/>
                  </a:lnTo>
                  <a:lnTo>
                    <a:pt x="3038592" y="1237955"/>
                  </a:lnTo>
                  <a:lnTo>
                    <a:pt x="3043428" y="1189989"/>
                  </a:lnTo>
                  <a:lnTo>
                    <a:pt x="3043428" y="237997"/>
                  </a:lnTo>
                  <a:lnTo>
                    <a:pt x="3038592" y="190032"/>
                  </a:lnTo>
                  <a:lnTo>
                    <a:pt x="3024725" y="145357"/>
                  </a:lnTo>
                  <a:lnTo>
                    <a:pt x="3002782" y="104930"/>
                  </a:lnTo>
                  <a:lnTo>
                    <a:pt x="2973720" y="69707"/>
                  </a:lnTo>
                  <a:lnTo>
                    <a:pt x="2938497" y="40645"/>
                  </a:lnTo>
                  <a:lnTo>
                    <a:pt x="2898070" y="18702"/>
                  </a:lnTo>
                  <a:lnTo>
                    <a:pt x="2853395" y="4835"/>
                  </a:lnTo>
                  <a:lnTo>
                    <a:pt x="280543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3054" y="3917442"/>
              <a:ext cx="3043555" cy="1428115"/>
            </a:xfrm>
            <a:custGeom>
              <a:avLst/>
              <a:gdLst/>
              <a:ahLst/>
              <a:cxnLst/>
              <a:rect l="l" t="t" r="r" b="b"/>
              <a:pathLst>
                <a:path w="3043554" h="1428114">
                  <a:moveTo>
                    <a:pt x="0" y="237997"/>
                  </a:moveTo>
                  <a:lnTo>
                    <a:pt x="4835" y="190032"/>
                  </a:lnTo>
                  <a:lnTo>
                    <a:pt x="18702" y="145357"/>
                  </a:lnTo>
                  <a:lnTo>
                    <a:pt x="40645" y="104930"/>
                  </a:lnTo>
                  <a:lnTo>
                    <a:pt x="69707" y="69707"/>
                  </a:lnTo>
                  <a:lnTo>
                    <a:pt x="104930" y="40645"/>
                  </a:lnTo>
                  <a:lnTo>
                    <a:pt x="145357" y="18702"/>
                  </a:lnTo>
                  <a:lnTo>
                    <a:pt x="190032" y="4835"/>
                  </a:lnTo>
                  <a:lnTo>
                    <a:pt x="237998" y="0"/>
                  </a:lnTo>
                  <a:lnTo>
                    <a:pt x="2805430" y="0"/>
                  </a:lnTo>
                  <a:lnTo>
                    <a:pt x="2853395" y="4835"/>
                  </a:lnTo>
                  <a:lnTo>
                    <a:pt x="2898070" y="18702"/>
                  </a:lnTo>
                  <a:lnTo>
                    <a:pt x="2938497" y="40645"/>
                  </a:lnTo>
                  <a:lnTo>
                    <a:pt x="2973720" y="69707"/>
                  </a:lnTo>
                  <a:lnTo>
                    <a:pt x="3002782" y="104930"/>
                  </a:lnTo>
                  <a:lnTo>
                    <a:pt x="3024725" y="145357"/>
                  </a:lnTo>
                  <a:lnTo>
                    <a:pt x="3038592" y="190032"/>
                  </a:lnTo>
                  <a:lnTo>
                    <a:pt x="3043428" y="237997"/>
                  </a:lnTo>
                  <a:lnTo>
                    <a:pt x="3043428" y="1189989"/>
                  </a:lnTo>
                  <a:lnTo>
                    <a:pt x="3038592" y="1237955"/>
                  </a:lnTo>
                  <a:lnTo>
                    <a:pt x="3024725" y="1282630"/>
                  </a:lnTo>
                  <a:lnTo>
                    <a:pt x="3002782" y="1323057"/>
                  </a:lnTo>
                  <a:lnTo>
                    <a:pt x="2973720" y="1358280"/>
                  </a:lnTo>
                  <a:lnTo>
                    <a:pt x="2938497" y="1387342"/>
                  </a:lnTo>
                  <a:lnTo>
                    <a:pt x="2898070" y="1409285"/>
                  </a:lnTo>
                  <a:lnTo>
                    <a:pt x="2853395" y="1423152"/>
                  </a:lnTo>
                  <a:lnTo>
                    <a:pt x="2805430" y="1427987"/>
                  </a:lnTo>
                  <a:lnTo>
                    <a:pt x="237998" y="1427987"/>
                  </a:lnTo>
                  <a:lnTo>
                    <a:pt x="190032" y="1423152"/>
                  </a:lnTo>
                  <a:lnTo>
                    <a:pt x="145357" y="1409285"/>
                  </a:lnTo>
                  <a:lnTo>
                    <a:pt x="104930" y="1387342"/>
                  </a:lnTo>
                  <a:lnTo>
                    <a:pt x="69707" y="1358280"/>
                  </a:lnTo>
                  <a:lnTo>
                    <a:pt x="40645" y="1323057"/>
                  </a:lnTo>
                  <a:lnTo>
                    <a:pt x="18702" y="1282630"/>
                  </a:lnTo>
                  <a:lnTo>
                    <a:pt x="4835" y="1237955"/>
                  </a:lnTo>
                  <a:lnTo>
                    <a:pt x="0" y="1189989"/>
                  </a:lnTo>
                  <a:lnTo>
                    <a:pt x="0" y="23799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72000" y="2590800"/>
            <a:ext cx="2607945" cy="261112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735"/>
              </a:spcBef>
            </a:pPr>
            <a:r>
              <a:rPr sz="3700" spc="-5" dirty="0">
                <a:solidFill>
                  <a:srgbClr val="FFFFFF"/>
                </a:solidFill>
                <a:latin typeface="Times New Roman"/>
                <a:cs typeface="Times New Roman"/>
              </a:rPr>
              <a:t>Quadrangular  Membrane</a:t>
            </a:r>
            <a:endParaRPr sz="3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850" dirty="0">
              <a:latin typeface="Times New Roman"/>
              <a:cs typeface="Times New Roman"/>
            </a:endParaRPr>
          </a:p>
          <a:p>
            <a:pPr marL="12700" marR="889635">
              <a:lnSpc>
                <a:spcPts val="3829"/>
              </a:lnSpc>
            </a:pPr>
            <a:r>
              <a:rPr sz="3700" spc="-5" dirty="0">
                <a:solidFill>
                  <a:srgbClr val="FFFFFF"/>
                </a:solidFill>
                <a:latin typeface="Times New Roman"/>
                <a:cs typeface="Times New Roman"/>
              </a:rPr>
              <a:t>Conus </a:t>
            </a:r>
            <a:r>
              <a:rPr sz="3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5" dirty="0">
                <a:solidFill>
                  <a:srgbClr val="FFFFFF"/>
                </a:solidFill>
                <a:latin typeface="Times New Roman"/>
                <a:cs typeface="Times New Roman"/>
              </a:rPr>
              <a:t>Elasti</a:t>
            </a:r>
            <a:r>
              <a:rPr sz="3700" spc="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700" spc="-5" dirty="0">
                <a:solidFill>
                  <a:srgbClr val="FFFFFF"/>
                </a:solidFill>
                <a:latin typeface="Times New Roman"/>
                <a:cs typeface="Times New Roman"/>
              </a:rPr>
              <a:t>us</a:t>
            </a:r>
            <a:endParaRPr sz="3700" dirty="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888619"/>
            <a:ext cx="35471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5" dirty="0"/>
              <a:t>CONUS</a:t>
            </a:r>
            <a:r>
              <a:rPr sz="3000" spc="-10" dirty="0"/>
              <a:t> </a:t>
            </a:r>
            <a:r>
              <a:rPr sz="3000" spc="40" dirty="0"/>
              <a:t>ELASTICUS</a:t>
            </a:r>
            <a:endParaRPr sz="3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7905" y="1158240"/>
            <a:ext cx="2276855" cy="47746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3000" y="1219200"/>
            <a:ext cx="2816352" cy="4530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6249" y="832105"/>
            <a:ext cx="2769107" cy="5372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5600" y="685800"/>
            <a:ext cx="3166872" cy="551840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800" y="359600"/>
            <a:ext cx="8763000" cy="1137782"/>
            <a:chOff x="807656" y="359600"/>
            <a:chExt cx="10578465" cy="975994"/>
          </a:xfrm>
        </p:grpSpPr>
        <p:sp>
          <p:nvSpPr>
            <p:cNvPr id="3" name="object 3"/>
            <p:cNvSpPr/>
            <p:nvPr/>
          </p:nvSpPr>
          <p:spPr>
            <a:xfrm>
              <a:off x="813054" y="364998"/>
              <a:ext cx="10567670" cy="965200"/>
            </a:xfrm>
            <a:custGeom>
              <a:avLst/>
              <a:gdLst/>
              <a:ahLst/>
              <a:cxnLst/>
              <a:rect l="l" t="t" r="r" b="b"/>
              <a:pathLst>
                <a:path w="10567670" h="965200">
                  <a:moveTo>
                    <a:pt x="10406634" y="0"/>
                  </a:moveTo>
                  <a:lnTo>
                    <a:pt x="160782" y="0"/>
                  </a:lnTo>
                  <a:lnTo>
                    <a:pt x="109962" y="8199"/>
                  </a:lnTo>
                  <a:lnTo>
                    <a:pt x="65825" y="31028"/>
                  </a:lnTo>
                  <a:lnTo>
                    <a:pt x="31021" y="65836"/>
                  </a:lnTo>
                  <a:lnTo>
                    <a:pt x="8196" y="109971"/>
                  </a:lnTo>
                  <a:lnTo>
                    <a:pt x="0" y="160781"/>
                  </a:lnTo>
                  <a:lnTo>
                    <a:pt x="0" y="803910"/>
                  </a:lnTo>
                  <a:lnTo>
                    <a:pt x="8196" y="854720"/>
                  </a:lnTo>
                  <a:lnTo>
                    <a:pt x="31021" y="898855"/>
                  </a:lnTo>
                  <a:lnTo>
                    <a:pt x="65825" y="933663"/>
                  </a:lnTo>
                  <a:lnTo>
                    <a:pt x="109962" y="956492"/>
                  </a:lnTo>
                  <a:lnTo>
                    <a:pt x="160782" y="964691"/>
                  </a:lnTo>
                  <a:lnTo>
                    <a:pt x="10406634" y="964691"/>
                  </a:lnTo>
                  <a:lnTo>
                    <a:pt x="10457444" y="956492"/>
                  </a:lnTo>
                  <a:lnTo>
                    <a:pt x="10501579" y="933663"/>
                  </a:lnTo>
                  <a:lnTo>
                    <a:pt x="10536387" y="898855"/>
                  </a:lnTo>
                  <a:lnTo>
                    <a:pt x="10559216" y="854720"/>
                  </a:lnTo>
                  <a:lnTo>
                    <a:pt x="10567416" y="803910"/>
                  </a:lnTo>
                  <a:lnTo>
                    <a:pt x="10567416" y="160781"/>
                  </a:lnTo>
                  <a:lnTo>
                    <a:pt x="10559216" y="109971"/>
                  </a:lnTo>
                  <a:lnTo>
                    <a:pt x="10536387" y="65836"/>
                  </a:lnTo>
                  <a:lnTo>
                    <a:pt x="10501579" y="31028"/>
                  </a:lnTo>
                  <a:lnTo>
                    <a:pt x="10457444" y="8199"/>
                  </a:lnTo>
                  <a:lnTo>
                    <a:pt x="1040663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3054" y="364998"/>
              <a:ext cx="10567670" cy="965200"/>
            </a:xfrm>
            <a:custGeom>
              <a:avLst/>
              <a:gdLst/>
              <a:ahLst/>
              <a:cxnLst/>
              <a:rect l="l" t="t" r="r" b="b"/>
              <a:pathLst>
                <a:path w="10567670" h="965200">
                  <a:moveTo>
                    <a:pt x="0" y="160781"/>
                  </a:moveTo>
                  <a:lnTo>
                    <a:pt x="8196" y="109971"/>
                  </a:lnTo>
                  <a:lnTo>
                    <a:pt x="31021" y="65836"/>
                  </a:lnTo>
                  <a:lnTo>
                    <a:pt x="65825" y="31028"/>
                  </a:lnTo>
                  <a:lnTo>
                    <a:pt x="109962" y="8199"/>
                  </a:lnTo>
                  <a:lnTo>
                    <a:pt x="160782" y="0"/>
                  </a:lnTo>
                  <a:lnTo>
                    <a:pt x="10406634" y="0"/>
                  </a:lnTo>
                  <a:lnTo>
                    <a:pt x="10457444" y="8199"/>
                  </a:lnTo>
                  <a:lnTo>
                    <a:pt x="10501579" y="31028"/>
                  </a:lnTo>
                  <a:lnTo>
                    <a:pt x="10536387" y="65836"/>
                  </a:lnTo>
                  <a:lnTo>
                    <a:pt x="10559216" y="109971"/>
                  </a:lnTo>
                  <a:lnTo>
                    <a:pt x="10567416" y="160781"/>
                  </a:lnTo>
                  <a:lnTo>
                    <a:pt x="10567416" y="803910"/>
                  </a:lnTo>
                  <a:lnTo>
                    <a:pt x="10559216" y="854720"/>
                  </a:lnTo>
                  <a:lnTo>
                    <a:pt x="10536387" y="898855"/>
                  </a:lnTo>
                  <a:lnTo>
                    <a:pt x="10501579" y="933663"/>
                  </a:lnTo>
                  <a:lnTo>
                    <a:pt x="10457444" y="956492"/>
                  </a:lnTo>
                  <a:lnTo>
                    <a:pt x="10406634" y="964691"/>
                  </a:lnTo>
                  <a:lnTo>
                    <a:pt x="160782" y="964691"/>
                  </a:lnTo>
                  <a:lnTo>
                    <a:pt x="109962" y="956492"/>
                  </a:lnTo>
                  <a:lnTo>
                    <a:pt x="65825" y="933663"/>
                  </a:lnTo>
                  <a:lnTo>
                    <a:pt x="31021" y="898855"/>
                  </a:lnTo>
                  <a:lnTo>
                    <a:pt x="8196" y="854720"/>
                  </a:lnTo>
                  <a:lnTo>
                    <a:pt x="0" y="803910"/>
                  </a:lnTo>
                  <a:lnTo>
                    <a:pt x="0" y="16078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83148" y="335650"/>
            <a:ext cx="8213307" cy="1068241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2580"/>
              </a:lnSpc>
              <a:spcBef>
                <a:spcPts val="530"/>
              </a:spcBef>
            </a:pPr>
            <a:r>
              <a:rPr sz="2500" spc="-5" dirty="0">
                <a:solidFill>
                  <a:schemeClr val="bg1"/>
                </a:solidFill>
              </a:rPr>
              <a:t>The</a:t>
            </a:r>
            <a:r>
              <a:rPr sz="2500" dirty="0">
                <a:solidFill>
                  <a:schemeClr val="bg1"/>
                </a:solidFill>
              </a:rPr>
              <a:t> </a:t>
            </a:r>
            <a:r>
              <a:rPr sz="2500" spc="-10" dirty="0">
                <a:solidFill>
                  <a:schemeClr val="bg1"/>
                </a:solidFill>
              </a:rPr>
              <a:t>main</a:t>
            </a:r>
            <a:r>
              <a:rPr sz="2500" spc="3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changes</a:t>
            </a:r>
            <a:r>
              <a:rPr sz="2500" spc="2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occurring</a:t>
            </a:r>
            <a:r>
              <a:rPr sz="2500" spc="2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in</a:t>
            </a:r>
            <a:r>
              <a:rPr sz="2500" spc="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the</a:t>
            </a:r>
            <a:r>
              <a:rPr sz="2500" spc="1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larynx</a:t>
            </a:r>
            <a:r>
              <a:rPr sz="250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postnatally</a:t>
            </a:r>
            <a:r>
              <a:rPr sz="2500" spc="1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are</a:t>
            </a:r>
            <a:r>
              <a:rPr sz="2500" spc="1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a</a:t>
            </a:r>
            <a:r>
              <a:rPr sz="2500" spc="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change</a:t>
            </a:r>
            <a:r>
              <a:rPr sz="2500" spc="1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in</a:t>
            </a:r>
            <a:r>
              <a:rPr sz="250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the</a:t>
            </a:r>
            <a:r>
              <a:rPr sz="2500" spc="1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axis, </a:t>
            </a:r>
            <a:r>
              <a:rPr sz="2500" spc="-61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luminal</a:t>
            </a:r>
            <a:r>
              <a:rPr sz="2500" spc="3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shape,</a:t>
            </a:r>
            <a:r>
              <a:rPr sz="250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length,</a:t>
            </a:r>
            <a:r>
              <a:rPr sz="2500" spc="1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and</a:t>
            </a:r>
            <a:r>
              <a:rPr sz="2500" spc="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proportional</a:t>
            </a:r>
            <a:r>
              <a:rPr sz="2500" spc="1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growth</a:t>
            </a:r>
            <a:r>
              <a:rPr sz="2500" spc="1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of</a:t>
            </a:r>
            <a:r>
              <a:rPr sz="2500" spc="5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the</a:t>
            </a:r>
            <a:r>
              <a:rPr sz="250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laryngeal</a:t>
            </a:r>
            <a:r>
              <a:rPr sz="2500" spc="20" dirty="0">
                <a:solidFill>
                  <a:schemeClr val="bg1"/>
                </a:solidFill>
              </a:rPr>
              <a:t> </a:t>
            </a:r>
            <a:r>
              <a:rPr sz="2500" spc="-5" dirty="0">
                <a:solidFill>
                  <a:schemeClr val="bg1"/>
                </a:solidFill>
              </a:rPr>
              <a:t>elements.</a:t>
            </a:r>
            <a:endParaRPr sz="25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7656" y="1648904"/>
            <a:ext cx="10578465" cy="1073150"/>
            <a:chOff x="807656" y="1648904"/>
            <a:chExt cx="10578465" cy="1073150"/>
          </a:xfrm>
        </p:grpSpPr>
        <p:sp>
          <p:nvSpPr>
            <p:cNvPr id="7" name="object 7"/>
            <p:cNvSpPr/>
            <p:nvPr/>
          </p:nvSpPr>
          <p:spPr>
            <a:xfrm>
              <a:off x="813054" y="1654302"/>
              <a:ext cx="10567670" cy="1062355"/>
            </a:xfrm>
            <a:custGeom>
              <a:avLst/>
              <a:gdLst/>
              <a:ahLst/>
              <a:cxnLst/>
              <a:rect l="l" t="t" r="r" b="b"/>
              <a:pathLst>
                <a:path w="10567670" h="1062355">
                  <a:moveTo>
                    <a:pt x="10390378" y="0"/>
                  </a:moveTo>
                  <a:lnTo>
                    <a:pt x="177037" y="0"/>
                  </a:lnTo>
                  <a:lnTo>
                    <a:pt x="129973" y="6322"/>
                  </a:lnTo>
                  <a:lnTo>
                    <a:pt x="87682" y="24167"/>
                  </a:lnTo>
                  <a:lnTo>
                    <a:pt x="51852" y="51847"/>
                  </a:lnTo>
                  <a:lnTo>
                    <a:pt x="24170" y="87677"/>
                  </a:lnTo>
                  <a:lnTo>
                    <a:pt x="6323" y="129969"/>
                  </a:lnTo>
                  <a:lnTo>
                    <a:pt x="0" y="177037"/>
                  </a:lnTo>
                  <a:lnTo>
                    <a:pt x="0" y="885189"/>
                  </a:lnTo>
                  <a:lnTo>
                    <a:pt x="6323" y="932258"/>
                  </a:lnTo>
                  <a:lnTo>
                    <a:pt x="24170" y="974550"/>
                  </a:lnTo>
                  <a:lnTo>
                    <a:pt x="51852" y="1010380"/>
                  </a:lnTo>
                  <a:lnTo>
                    <a:pt x="87682" y="1038060"/>
                  </a:lnTo>
                  <a:lnTo>
                    <a:pt x="129973" y="1055905"/>
                  </a:lnTo>
                  <a:lnTo>
                    <a:pt x="177037" y="1062227"/>
                  </a:lnTo>
                  <a:lnTo>
                    <a:pt x="10390378" y="1062227"/>
                  </a:lnTo>
                  <a:lnTo>
                    <a:pt x="10437446" y="1055905"/>
                  </a:lnTo>
                  <a:lnTo>
                    <a:pt x="10479738" y="1038060"/>
                  </a:lnTo>
                  <a:lnTo>
                    <a:pt x="10515568" y="1010380"/>
                  </a:lnTo>
                  <a:lnTo>
                    <a:pt x="10543248" y="974550"/>
                  </a:lnTo>
                  <a:lnTo>
                    <a:pt x="10561093" y="932258"/>
                  </a:lnTo>
                  <a:lnTo>
                    <a:pt x="10567416" y="885189"/>
                  </a:lnTo>
                  <a:lnTo>
                    <a:pt x="10567416" y="177037"/>
                  </a:lnTo>
                  <a:lnTo>
                    <a:pt x="10561093" y="129969"/>
                  </a:lnTo>
                  <a:lnTo>
                    <a:pt x="10543248" y="87677"/>
                  </a:lnTo>
                  <a:lnTo>
                    <a:pt x="10515568" y="51847"/>
                  </a:lnTo>
                  <a:lnTo>
                    <a:pt x="10479738" y="24167"/>
                  </a:lnTo>
                  <a:lnTo>
                    <a:pt x="10437446" y="6322"/>
                  </a:lnTo>
                  <a:lnTo>
                    <a:pt x="1039037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3054" y="1654302"/>
              <a:ext cx="10567670" cy="1062355"/>
            </a:xfrm>
            <a:custGeom>
              <a:avLst/>
              <a:gdLst/>
              <a:ahLst/>
              <a:cxnLst/>
              <a:rect l="l" t="t" r="r" b="b"/>
              <a:pathLst>
                <a:path w="10567670" h="1062355">
                  <a:moveTo>
                    <a:pt x="0" y="177037"/>
                  </a:moveTo>
                  <a:lnTo>
                    <a:pt x="6323" y="129969"/>
                  </a:lnTo>
                  <a:lnTo>
                    <a:pt x="24170" y="87677"/>
                  </a:lnTo>
                  <a:lnTo>
                    <a:pt x="51852" y="51847"/>
                  </a:lnTo>
                  <a:lnTo>
                    <a:pt x="87682" y="24167"/>
                  </a:lnTo>
                  <a:lnTo>
                    <a:pt x="129973" y="6322"/>
                  </a:lnTo>
                  <a:lnTo>
                    <a:pt x="177037" y="0"/>
                  </a:lnTo>
                  <a:lnTo>
                    <a:pt x="10390378" y="0"/>
                  </a:lnTo>
                  <a:lnTo>
                    <a:pt x="10437446" y="6322"/>
                  </a:lnTo>
                  <a:lnTo>
                    <a:pt x="10479738" y="24167"/>
                  </a:lnTo>
                  <a:lnTo>
                    <a:pt x="10515568" y="51847"/>
                  </a:lnTo>
                  <a:lnTo>
                    <a:pt x="10543248" y="87677"/>
                  </a:lnTo>
                  <a:lnTo>
                    <a:pt x="10561093" y="129969"/>
                  </a:lnTo>
                  <a:lnTo>
                    <a:pt x="10567416" y="177037"/>
                  </a:lnTo>
                  <a:lnTo>
                    <a:pt x="10567416" y="885189"/>
                  </a:lnTo>
                  <a:lnTo>
                    <a:pt x="10561093" y="932258"/>
                  </a:lnTo>
                  <a:lnTo>
                    <a:pt x="10543248" y="974550"/>
                  </a:lnTo>
                  <a:lnTo>
                    <a:pt x="10515568" y="1010380"/>
                  </a:lnTo>
                  <a:lnTo>
                    <a:pt x="10479738" y="1038060"/>
                  </a:lnTo>
                  <a:lnTo>
                    <a:pt x="10437446" y="1055905"/>
                  </a:lnTo>
                  <a:lnTo>
                    <a:pt x="10390378" y="1062227"/>
                  </a:lnTo>
                  <a:lnTo>
                    <a:pt x="177037" y="1062227"/>
                  </a:lnTo>
                  <a:lnTo>
                    <a:pt x="129973" y="1055905"/>
                  </a:lnTo>
                  <a:lnTo>
                    <a:pt x="87682" y="1038060"/>
                  </a:lnTo>
                  <a:lnTo>
                    <a:pt x="51852" y="1010380"/>
                  </a:lnTo>
                  <a:lnTo>
                    <a:pt x="24170" y="974550"/>
                  </a:lnTo>
                  <a:lnTo>
                    <a:pt x="6323" y="932258"/>
                  </a:lnTo>
                  <a:lnTo>
                    <a:pt x="0" y="885189"/>
                  </a:lnTo>
                  <a:lnTo>
                    <a:pt x="0" y="17703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07656" y="2767520"/>
            <a:ext cx="10578465" cy="1073150"/>
            <a:chOff x="807656" y="2767520"/>
            <a:chExt cx="10578465" cy="1073150"/>
          </a:xfrm>
        </p:grpSpPr>
        <p:sp>
          <p:nvSpPr>
            <p:cNvPr id="10" name="object 10"/>
            <p:cNvSpPr/>
            <p:nvPr/>
          </p:nvSpPr>
          <p:spPr>
            <a:xfrm>
              <a:off x="813054" y="2772917"/>
              <a:ext cx="10567670" cy="1062355"/>
            </a:xfrm>
            <a:custGeom>
              <a:avLst/>
              <a:gdLst/>
              <a:ahLst/>
              <a:cxnLst/>
              <a:rect l="l" t="t" r="r" b="b"/>
              <a:pathLst>
                <a:path w="10567670" h="1062354">
                  <a:moveTo>
                    <a:pt x="10390378" y="0"/>
                  </a:moveTo>
                  <a:lnTo>
                    <a:pt x="177037" y="0"/>
                  </a:lnTo>
                  <a:lnTo>
                    <a:pt x="129973" y="6322"/>
                  </a:lnTo>
                  <a:lnTo>
                    <a:pt x="87682" y="24167"/>
                  </a:lnTo>
                  <a:lnTo>
                    <a:pt x="51852" y="51847"/>
                  </a:lnTo>
                  <a:lnTo>
                    <a:pt x="24170" y="87677"/>
                  </a:lnTo>
                  <a:lnTo>
                    <a:pt x="6323" y="129969"/>
                  </a:lnTo>
                  <a:lnTo>
                    <a:pt x="0" y="177037"/>
                  </a:lnTo>
                  <a:lnTo>
                    <a:pt x="0" y="885190"/>
                  </a:lnTo>
                  <a:lnTo>
                    <a:pt x="6323" y="932258"/>
                  </a:lnTo>
                  <a:lnTo>
                    <a:pt x="24170" y="974550"/>
                  </a:lnTo>
                  <a:lnTo>
                    <a:pt x="51852" y="1010380"/>
                  </a:lnTo>
                  <a:lnTo>
                    <a:pt x="87682" y="1038060"/>
                  </a:lnTo>
                  <a:lnTo>
                    <a:pt x="129973" y="1055905"/>
                  </a:lnTo>
                  <a:lnTo>
                    <a:pt x="177037" y="1062228"/>
                  </a:lnTo>
                  <a:lnTo>
                    <a:pt x="10390378" y="1062228"/>
                  </a:lnTo>
                  <a:lnTo>
                    <a:pt x="10437446" y="1055905"/>
                  </a:lnTo>
                  <a:lnTo>
                    <a:pt x="10479738" y="1038060"/>
                  </a:lnTo>
                  <a:lnTo>
                    <a:pt x="10515568" y="1010380"/>
                  </a:lnTo>
                  <a:lnTo>
                    <a:pt x="10543248" y="974550"/>
                  </a:lnTo>
                  <a:lnTo>
                    <a:pt x="10561093" y="932258"/>
                  </a:lnTo>
                  <a:lnTo>
                    <a:pt x="10567416" y="885190"/>
                  </a:lnTo>
                  <a:lnTo>
                    <a:pt x="10567416" y="177037"/>
                  </a:lnTo>
                  <a:lnTo>
                    <a:pt x="10561093" y="129969"/>
                  </a:lnTo>
                  <a:lnTo>
                    <a:pt x="10543248" y="87677"/>
                  </a:lnTo>
                  <a:lnTo>
                    <a:pt x="10515568" y="51847"/>
                  </a:lnTo>
                  <a:lnTo>
                    <a:pt x="10479738" y="24167"/>
                  </a:lnTo>
                  <a:lnTo>
                    <a:pt x="10437446" y="6322"/>
                  </a:lnTo>
                  <a:lnTo>
                    <a:pt x="1039037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3054" y="2772917"/>
              <a:ext cx="10567670" cy="1062355"/>
            </a:xfrm>
            <a:custGeom>
              <a:avLst/>
              <a:gdLst/>
              <a:ahLst/>
              <a:cxnLst/>
              <a:rect l="l" t="t" r="r" b="b"/>
              <a:pathLst>
                <a:path w="10567670" h="1062354">
                  <a:moveTo>
                    <a:pt x="0" y="177037"/>
                  </a:moveTo>
                  <a:lnTo>
                    <a:pt x="6323" y="129969"/>
                  </a:lnTo>
                  <a:lnTo>
                    <a:pt x="24170" y="87677"/>
                  </a:lnTo>
                  <a:lnTo>
                    <a:pt x="51852" y="51847"/>
                  </a:lnTo>
                  <a:lnTo>
                    <a:pt x="87682" y="24167"/>
                  </a:lnTo>
                  <a:lnTo>
                    <a:pt x="129973" y="6322"/>
                  </a:lnTo>
                  <a:lnTo>
                    <a:pt x="177037" y="0"/>
                  </a:lnTo>
                  <a:lnTo>
                    <a:pt x="10390378" y="0"/>
                  </a:lnTo>
                  <a:lnTo>
                    <a:pt x="10437446" y="6322"/>
                  </a:lnTo>
                  <a:lnTo>
                    <a:pt x="10479738" y="24167"/>
                  </a:lnTo>
                  <a:lnTo>
                    <a:pt x="10515568" y="51847"/>
                  </a:lnTo>
                  <a:lnTo>
                    <a:pt x="10543248" y="87677"/>
                  </a:lnTo>
                  <a:lnTo>
                    <a:pt x="10561093" y="129969"/>
                  </a:lnTo>
                  <a:lnTo>
                    <a:pt x="10567416" y="177037"/>
                  </a:lnTo>
                  <a:lnTo>
                    <a:pt x="10567416" y="885190"/>
                  </a:lnTo>
                  <a:lnTo>
                    <a:pt x="10561093" y="932258"/>
                  </a:lnTo>
                  <a:lnTo>
                    <a:pt x="10543248" y="974550"/>
                  </a:lnTo>
                  <a:lnTo>
                    <a:pt x="10515568" y="1010380"/>
                  </a:lnTo>
                  <a:lnTo>
                    <a:pt x="10479738" y="1038060"/>
                  </a:lnTo>
                  <a:lnTo>
                    <a:pt x="10437446" y="1055905"/>
                  </a:lnTo>
                  <a:lnTo>
                    <a:pt x="10390378" y="1062228"/>
                  </a:lnTo>
                  <a:lnTo>
                    <a:pt x="177037" y="1062228"/>
                  </a:lnTo>
                  <a:lnTo>
                    <a:pt x="129973" y="1055905"/>
                  </a:lnTo>
                  <a:lnTo>
                    <a:pt x="87682" y="1038060"/>
                  </a:lnTo>
                  <a:lnTo>
                    <a:pt x="51852" y="1010380"/>
                  </a:lnTo>
                  <a:lnTo>
                    <a:pt x="24170" y="974550"/>
                  </a:lnTo>
                  <a:lnTo>
                    <a:pt x="6323" y="932258"/>
                  </a:lnTo>
                  <a:lnTo>
                    <a:pt x="0" y="885190"/>
                  </a:lnTo>
                  <a:lnTo>
                    <a:pt x="0" y="17703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07656" y="3887660"/>
            <a:ext cx="10578465" cy="1071880"/>
            <a:chOff x="807656" y="3887660"/>
            <a:chExt cx="10578465" cy="1071880"/>
          </a:xfrm>
        </p:grpSpPr>
        <p:sp>
          <p:nvSpPr>
            <p:cNvPr id="13" name="object 13"/>
            <p:cNvSpPr/>
            <p:nvPr/>
          </p:nvSpPr>
          <p:spPr>
            <a:xfrm>
              <a:off x="813054" y="3893057"/>
              <a:ext cx="10567670" cy="1061085"/>
            </a:xfrm>
            <a:custGeom>
              <a:avLst/>
              <a:gdLst/>
              <a:ahLst/>
              <a:cxnLst/>
              <a:rect l="l" t="t" r="r" b="b"/>
              <a:pathLst>
                <a:path w="10567670" h="1061085">
                  <a:moveTo>
                    <a:pt x="10390632" y="0"/>
                  </a:moveTo>
                  <a:lnTo>
                    <a:pt x="176784" y="0"/>
                  </a:lnTo>
                  <a:lnTo>
                    <a:pt x="129786" y="6312"/>
                  </a:lnTo>
                  <a:lnTo>
                    <a:pt x="87556" y="24130"/>
                  </a:lnTo>
                  <a:lnTo>
                    <a:pt x="51777" y="51768"/>
                  </a:lnTo>
                  <a:lnTo>
                    <a:pt x="24135" y="87545"/>
                  </a:lnTo>
                  <a:lnTo>
                    <a:pt x="6314" y="129778"/>
                  </a:lnTo>
                  <a:lnTo>
                    <a:pt x="0" y="176784"/>
                  </a:lnTo>
                  <a:lnTo>
                    <a:pt x="0" y="883920"/>
                  </a:lnTo>
                  <a:lnTo>
                    <a:pt x="6314" y="930925"/>
                  </a:lnTo>
                  <a:lnTo>
                    <a:pt x="24135" y="973158"/>
                  </a:lnTo>
                  <a:lnTo>
                    <a:pt x="51777" y="1008935"/>
                  </a:lnTo>
                  <a:lnTo>
                    <a:pt x="87556" y="1036574"/>
                  </a:lnTo>
                  <a:lnTo>
                    <a:pt x="129786" y="1054391"/>
                  </a:lnTo>
                  <a:lnTo>
                    <a:pt x="176784" y="1060704"/>
                  </a:lnTo>
                  <a:lnTo>
                    <a:pt x="10390632" y="1060704"/>
                  </a:lnTo>
                  <a:lnTo>
                    <a:pt x="10437637" y="1054391"/>
                  </a:lnTo>
                  <a:lnTo>
                    <a:pt x="10479870" y="1036574"/>
                  </a:lnTo>
                  <a:lnTo>
                    <a:pt x="10515647" y="1008935"/>
                  </a:lnTo>
                  <a:lnTo>
                    <a:pt x="10543286" y="973158"/>
                  </a:lnTo>
                  <a:lnTo>
                    <a:pt x="10561103" y="930925"/>
                  </a:lnTo>
                  <a:lnTo>
                    <a:pt x="10567416" y="883920"/>
                  </a:lnTo>
                  <a:lnTo>
                    <a:pt x="10567416" y="176784"/>
                  </a:lnTo>
                  <a:lnTo>
                    <a:pt x="10561103" y="129778"/>
                  </a:lnTo>
                  <a:lnTo>
                    <a:pt x="10543286" y="87545"/>
                  </a:lnTo>
                  <a:lnTo>
                    <a:pt x="10515647" y="51768"/>
                  </a:lnTo>
                  <a:lnTo>
                    <a:pt x="10479870" y="24130"/>
                  </a:lnTo>
                  <a:lnTo>
                    <a:pt x="10437637" y="6312"/>
                  </a:lnTo>
                  <a:lnTo>
                    <a:pt x="1039063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3054" y="3893057"/>
              <a:ext cx="10567670" cy="1061085"/>
            </a:xfrm>
            <a:custGeom>
              <a:avLst/>
              <a:gdLst/>
              <a:ahLst/>
              <a:cxnLst/>
              <a:rect l="l" t="t" r="r" b="b"/>
              <a:pathLst>
                <a:path w="10567670" h="1061085">
                  <a:moveTo>
                    <a:pt x="0" y="176784"/>
                  </a:moveTo>
                  <a:lnTo>
                    <a:pt x="6314" y="129778"/>
                  </a:lnTo>
                  <a:lnTo>
                    <a:pt x="24135" y="87545"/>
                  </a:lnTo>
                  <a:lnTo>
                    <a:pt x="51777" y="51768"/>
                  </a:lnTo>
                  <a:lnTo>
                    <a:pt x="87556" y="24130"/>
                  </a:lnTo>
                  <a:lnTo>
                    <a:pt x="129786" y="6312"/>
                  </a:lnTo>
                  <a:lnTo>
                    <a:pt x="176784" y="0"/>
                  </a:lnTo>
                  <a:lnTo>
                    <a:pt x="10390632" y="0"/>
                  </a:lnTo>
                  <a:lnTo>
                    <a:pt x="10437637" y="6312"/>
                  </a:lnTo>
                  <a:lnTo>
                    <a:pt x="10479870" y="24130"/>
                  </a:lnTo>
                  <a:lnTo>
                    <a:pt x="10515647" y="51768"/>
                  </a:lnTo>
                  <a:lnTo>
                    <a:pt x="10543286" y="87545"/>
                  </a:lnTo>
                  <a:lnTo>
                    <a:pt x="10561103" y="129778"/>
                  </a:lnTo>
                  <a:lnTo>
                    <a:pt x="10567416" y="176784"/>
                  </a:lnTo>
                  <a:lnTo>
                    <a:pt x="10567416" y="883920"/>
                  </a:lnTo>
                  <a:lnTo>
                    <a:pt x="10561103" y="930925"/>
                  </a:lnTo>
                  <a:lnTo>
                    <a:pt x="10543286" y="973158"/>
                  </a:lnTo>
                  <a:lnTo>
                    <a:pt x="10515647" y="1008935"/>
                  </a:lnTo>
                  <a:lnTo>
                    <a:pt x="10479870" y="1036574"/>
                  </a:lnTo>
                  <a:lnTo>
                    <a:pt x="10437637" y="1054391"/>
                  </a:lnTo>
                  <a:lnTo>
                    <a:pt x="10390632" y="1060704"/>
                  </a:lnTo>
                  <a:lnTo>
                    <a:pt x="176784" y="1060704"/>
                  </a:lnTo>
                  <a:lnTo>
                    <a:pt x="129786" y="1054391"/>
                  </a:lnTo>
                  <a:lnTo>
                    <a:pt x="87556" y="1036574"/>
                  </a:lnTo>
                  <a:lnTo>
                    <a:pt x="51777" y="1008935"/>
                  </a:lnTo>
                  <a:lnTo>
                    <a:pt x="24135" y="973158"/>
                  </a:lnTo>
                  <a:lnTo>
                    <a:pt x="6314" y="930925"/>
                  </a:lnTo>
                  <a:lnTo>
                    <a:pt x="0" y="883920"/>
                  </a:lnTo>
                  <a:lnTo>
                    <a:pt x="0" y="17678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807656" y="5006276"/>
            <a:ext cx="10578465" cy="1073150"/>
            <a:chOff x="807656" y="5006276"/>
            <a:chExt cx="10578465" cy="1073150"/>
          </a:xfrm>
        </p:grpSpPr>
        <p:sp>
          <p:nvSpPr>
            <p:cNvPr id="16" name="object 16"/>
            <p:cNvSpPr/>
            <p:nvPr/>
          </p:nvSpPr>
          <p:spPr>
            <a:xfrm>
              <a:off x="813054" y="5011674"/>
              <a:ext cx="10567670" cy="1062355"/>
            </a:xfrm>
            <a:custGeom>
              <a:avLst/>
              <a:gdLst/>
              <a:ahLst/>
              <a:cxnLst/>
              <a:rect l="l" t="t" r="r" b="b"/>
              <a:pathLst>
                <a:path w="10567670" h="1062354">
                  <a:moveTo>
                    <a:pt x="10390378" y="0"/>
                  </a:moveTo>
                  <a:lnTo>
                    <a:pt x="177037" y="0"/>
                  </a:lnTo>
                  <a:lnTo>
                    <a:pt x="129973" y="6322"/>
                  </a:lnTo>
                  <a:lnTo>
                    <a:pt x="87682" y="24167"/>
                  </a:lnTo>
                  <a:lnTo>
                    <a:pt x="51852" y="51847"/>
                  </a:lnTo>
                  <a:lnTo>
                    <a:pt x="24170" y="87677"/>
                  </a:lnTo>
                  <a:lnTo>
                    <a:pt x="6323" y="129969"/>
                  </a:lnTo>
                  <a:lnTo>
                    <a:pt x="0" y="177037"/>
                  </a:lnTo>
                  <a:lnTo>
                    <a:pt x="0" y="885189"/>
                  </a:lnTo>
                  <a:lnTo>
                    <a:pt x="6323" y="932254"/>
                  </a:lnTo>
                  <a:lnTo>
                    <a:pt x="24170" y="974545"/>
                  </a:lnTo>
                  <a:lnTo>
                    <a:pt x="51852" y="1010375"/>
                  </a:lnTo>
                  <a:lnTo>
                    <a:pt x="87682" y="1038057"/>
                  </a:lnTo>
                  <a:lnTo>
                    <a:pt x="129973" y="1055904"/>
                  </a:lnTo>
                  <a:lnTo>
                    <a:pt x="177037" y="1062227"/>
                  </a:lnTo>
                  <a:lnTo>
                    <a:pt x="10390378" y="1062227"/>
                  </a:lnTo>
                  <a:lnTo>
                    <a:pt x="10437446" y="1055904"/>
                  </a:lnTo>
                  <a:lnTo>
                    <a:pt x="10479738" y="1038057"/>
                  </a:lnTo>
                  <a:lnTo>
                    <a:pt x="10515568" y="1010375"/>
                  </a:lnTo>
                  <a:lnTo>
                    <a:pt x="10543248" y="974545"/>
                  </a:lnTo>
                  <a:lnTo>
                    <a:pt x="10561093" y="932254"/>
                  </a:lnTo>
                  <a:lnTo>
                    <a:pt x="10567416" y="885189"/>
                  </a:lnTo>
                  <a:lnTo>
                    <a:pt x="10567416" y="177037"/>
                  </a:lnTo>
                  <a:lnTo>
                    <a:pt x="10561093" y="129969"/>
                  </a:lnTo>
                  <a:lnTo>
                    <a:pt x="10543248" y="87677"/>
                  </a:lnTo>
                  <a:lnTo>
                    <a:pt x="10515568" y="51847"/>
                  </a:lnTo>
                  <a:lnTo>
                    <a:pt x="10479738" y="24167"/>
                  </a:lnTo>
                  <a:lnTo>
                    <a:pt x="10437446" y="6322"/>
                  </a:lnTo>
                  <a:lnTo>
                    <a:pt x="1039037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3054" y="5011674"/>
              <a:ext cx="10567670" cy="1062355"/>
            </a:xfrm>
            <a:custGeom>
              <a:avLst/>
              <a:gdLst/>
              <a:ahLst/>
              <a:cxnLst/>
              <a:rect l="l" t="t" r="r" b="b"/>
              <a:pathLst>
                <a:path w="10567670" h="1062354">
                  <a:moveTo>
                    <a:pt x="0" y="177037"/>
                  </a:moveTo>
                  <a:lnTo>
                    <a:pt x="6323" y="129969"/>
                  </a:lnTo>
                  <a:lnTo>
                    <a:pt x="24170" y="87677"/>
                  </a:lnTo>
                  <a:lnTo>
                    <a:pt x="51852" y="51847"/>
                  </a:lnTo>
                  <a:lnTo>
                    <a:pt x="87682" y="24167"/>
                  </a:lnTo>
                  <a:lnTo>
                    <a:pt x="129973" y="6322"/>
                  </a:lnTo>
                  <a:lnTo>
                    <a:pt x="177037" y="0"/>
                  </a:lnTo>
                  <a:lnTo>
                    <a:pt x="10390378" y="0"/>
                  </a:lnTo>
                  <a:lnTo>
                    <a:pt x="10437446" y="6322"/>
                  </a:lnTo>
                  <a:lnTo>
                    <a:pt x="10479738" y="24167"/>
                  </a:lnTo>
                  <a:lnTo>
                    <a:pt x="10515568" y="51847"/>
                  </a:lnTo>
                  <a:lnTo>
                    <a:pt x="10543248" y="87677"/>
                  </a:lnTo>
                  <a:lnTo>
                    <a:pt x="10561093" y="129969"/>
                  </a:lnTo>
                  <a:lnTo>
                    <a:pt x="10567416" y="177037"/>
                  </a:lnTo>
                  <a:lnTo>
                    <a:pt x="10567416" y="885189"/>
                  </a:lnTo>
                  <a:lnTo>
                    <a:pt x="10561093" y="932254"/>
                  </a:lnTo>
                  <a:lnTo>
                    <a:pt x="10543248" y="974545"/>
                  </a:lnTo>
                  <a:lnTo>
                    <a:pt x="10515568" y="1010375"/>
                  </a:lnTo>
                  <a:lnTo>
                    <a:pt x="10479738" y="1038057"/>
                  </a:lnTo>
                  <a:lnTo>
                    <a:pt x="10437446" y="1055904"/>
                  </a:lnTo>
                  <a:lnTo>
                    <a:pt x="10390378" y="1062227"/>
                  </a:lnTo>
                  <a:lnTo>
                    <a:pt x="177037" y="1062227"/>
                  </a:lnTo>
                  <a:lnTo>
                    <a:pt x="129973" y="1055904"/>
                  </a:lnTo>
                  <a:lnTo>
                    <a:pt x="87682" y="1038057"/>
                  </a:lnTo>
                  <a:lnTo>
                    <a:pt x="51852" y="1010375"/>
                  </a:lnTo>
                  <a:lnTo>
                    <a:pt x="24170" y="974545"/>
                  </a:lnTo>
                  <a:lnTo>
                    <a:pt x="6323" y="932254"/>
                  </a:lnTo>
                  <a:lnTo>
                    <a:pt x="0" y="885189"/>
                  </a:lnTo>
                  <a:lnTo>
                    <a:pt x="0" y="17703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28217" y="1861820"/>
            <a:ext cx="10123170" cy="40849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4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larynx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grows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rapidly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during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first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years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life,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while the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arytenoids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remain</a:t>
            </a:r>
            <a:r>
              <a:rPr sz="2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approximately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40"/>
              </a:lnSpc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same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size.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46100">
              <a:lnSpc>
                <a:spcPts val="208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Beginning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at age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18-24</a:t>
            </a:r>
            <a:r>
              <a:rPr sz="20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months,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larynx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descends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neck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achieve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position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vertebrae</a:t>
            </a:r>
            <a:r>
              <a:rPr sz="20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C4-C7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age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6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years.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 larynx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elongates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hyoid,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thyroid,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cricoid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cartilages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separate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each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other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6350">
              <a:lnSpc>
                <a:spcPct val="863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cricoid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continues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develop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during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first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decade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life,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gradually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changing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funnel shape to a wider adult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lumen;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therefore, it is no longer the narrowest portion of the upper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airway.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36357" y="2748533"/>
            <a:ext cx="170815" cy="3667125"/>
          </a:xfrm>
          <a:custGeom>
            <a:avLst/>
            <a:gdLst/>
            <a:ahLst/>
            <a:cxnLst/>
            <a:rect l="l" t="t" r="r" b="b"/>
            <a:pathLst>
              <a:path w="170815" h="3667125">
                <a:moveTo>
                  <a:pt x="0" y="1833371"/>
                </a:moveTo>
                <a:lnTo>
                  <a:pt x="85344" y="1833371"/>
                </a:lnTo>
                <a:lnTo>
                  <a:pt x="85344" y="3667125"/>
                </a:lnTo>
                <a:lnTo>
                  <a:pt x="170561" y="3667125"/>
                </a:lnTo>
              </a:path>
              <a:path w="170815" h="3667125">
                <a:moveTo>
                  <a:pt x="0" y="1833371"/>
                </a:moveTo>
                <a:lnTo>
                  <a:pt x="85344" y="1833371"/>
                </a:lnTo>
                <a:lnTo>
                  <a:pt x="85344" y="3300374"/>
                </a:lnTo>
                <a:lnTo>
                  <a:pt x="170561" y="3300374"/>
                </a:lnTo>
              </a:path>
              <a:path w="170815" h="3667125">
                <a:moveTo>
                  <a:pt x="0" y="1833371"/>
                </a:moveTo>
                <a:lnTo>
                  <a:pt x="85344" y="1833371"/>
                </a:lnTo>
                <a:lnTo>
                  <a:pt x="85344" y="2933623"/>
                </a:lnTo>
                <a:lnTo>
                  <a:pt x="170561" y="2933623"/>
                </a:lnTo>
              </a:path>
              <a:path w="170815" h="3667125">
                <a:moveTo>
                  <a:pt x="0" y="1833371"/>
                </a:moveTo>
                <a:lnTo>
                  <a:pt x="85344" y="1833371"/>
                </a:lnTo>
                <a:lnTo>
                  <a:pt x="85344" y="2566924"/>
                </a:lnTo>
                <a:lnTo>
                  <a:pt x="170561" y="2566924"/>
                </a:lnTo>
              </a:path>
              <a:path w="170815" h="3667125">
                <a:moveTo>
                  <a:pt x="0" y="1833371"/>
                </a:moveTo>
                <a:lnTo>
                  <a:pt x="85344" y="1833371"/>
                </a:lnTo>
                <a:lnTo>
                  <a:pt x="85344" y="2200147"/>
                </a:lnTo>
                <a:lnTo>
                  <a:pt x="170561" y="2200147"/>
                </a:lnTo>
              </a:path>
              <a:path w="170815" h="3667125">
                <a:moveTo>
                  <a:pt x="0" y="1833371"/>
                </a:moveTo>
                <a:lnTo>
                  <a:pt x="170561" y="1833371"/>
                </a:lnTo>
              </a:path>
              <a:path w="170815" h="3667125">
                <a:moveTo>
                  <a:pt x="0" y="1832864"/>
                </a:moveTo>
                <a:lnTo>
                  <a:pt x="85344" y="1832864"/>
                </a:lnTo>
                <a:lnTo>
                  <a:pt x="85344" y="1466088"/>
                </a:lnTo>
                <a:lnTo>
                  <a:pt x="170561" y="1466088"/>
                </a:lnTo>
              </a:path>
              <a:path w="170815" h="3667125">
                <a:moveTo>
                  <a:pt x="0" y="1833879"/>
                </a:moveTo>
                <a:lnTo>
                  <a:pt x="85344" y="1833879"/>
                </a:lnTo>
                <a:lnTo>
                  <a:pt x="85344" y="1100327"/>
                </a:lnTo>
                <a:lnTo>
                  <a:pt x="170561" y="1100327"/>
                </a:lnTo>
              </a:path>
              <a:path w="170815" h="3667125">
                <a:moveTo>
                  <a:pt x="0" y="1833245"/>
                </a:moveTo>
                <a:lnTo>
                  <a:pt x="85344" y="1833245"/>
                </a:lnTo>
                <a:lnTo>
                  <a:pt x="85344" y="733043"/>
                </a:lnTo>
                <a:lnTo>
                  <a:pt x="170561" y="733043"/>
                </a:lnTo>
              </a:path>
              <a:path w="170815" h="3667125">
                <a:moveTo>
                  <a:pt x="0" y="1832736"/>
                </a:moveTo>
                <a:lnTo>
                  <a:pt x="85344" y="1832736"/>
                </a:lnTo>
                <a:lnTo>
                  <a:pt x="85344" y="365760"/>
                </a:lnTo>
                <a:lnTo>
                  <a:pt x="170561" y="365760"/>
                </a:lnTo>
              </a:path>
              <a:path w="170815" h="3667125">
                <a:moveTo>
                  <a:pt x="0" y="1833752"/>
                </a:moveTo>
                <a:lnTo>
                  <a:pt x="85344" y="1833752"/>
                </a:lnTo>
                <a:lnTo>
                  <a:pt x="85344" y="0"/>
                </a:lnTo>
                <a:lnTo>
                  <a:pt x="170561" y="0"/>
                </a:lnTo>
              </a:path>
            </a:pathLst>
          </a:custGeom>
          <a:ln w="10795">
            <a:solidFill>
              <a:srgbClr val="6D5F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92546" y="3016757"/>
            <a:ext cx="170815" cy="1565275"/>
          </a:xfrm>
          <a:custGeom>
            <a:avLst/>
            <a:gdLst/>
            <a:ahLst/>
            <a:cxnLst/>
            <a:rect l="l" t="t" r="r" b="b"/>
            <a:pathLst>
              <a:path w="170814" h="1565275">
                <a:moveTo>
                  <a:pt x="0" y="0"/>
                </a:moveTo>
                <a:lnTo>
                  <a:pt x="85343" y="0"/>
                </a:lnTo>
                <a:lnTo>
                  <a:pt x="85343" y="1565147"/>
                </a:lnTo>
                <a:lnTo>
                  <a:pt x="170561" y="1565147"/>
                </a:lnTo>
              </a:path>
            </a:pathLst>
          </a:custGeom>
          <a:ln w="10794">
            <a:solidFill>
              <a:srgbClr val="5F52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36357" y="552450"/>
            <a:ext cx="170815" cy="1829435"/>
          </a:xfrm>
          <a:custGeom>
            <a:avLst/>
            <a:gdLst/>
            <a:ahLst/>
            <a:cxnLst/>
            <a:rect l="l" t="t" r="r" b="b"/>
            <a:pathLst>
              <a:path w="170815" h="1829435">
                <a:moveTo>
                  <a:pt x="0" y="899160"/>
                </a:moveTo>
                <a:lnTo>
                  <a:pt x="85344" y="899160"/>
                </a:lnTo>
                <a:lnTo>
                  <a:pt x="85344" y="1829053"/>
                </a:lnTo>
                <a:lnTo>
                  <a:pt x="170561" y="1829053"/>
                </a:lnTo>
              </a:path>
              <a:path w="170815" h="1829435">
                <a:moveTo>
                  <a:pt x="0" y="899160"/>
                </a:moveTo>
                <a:lnTo>
                  <a:pt x="85344" y="899160"/>
                </a:lnTo>
                <a:lnTo>
                  <a:pt x="85344" y="1462277"/>
                </a:lnTo>
                <a:lnTo>
                  <a:pt x="170561" y="1462277"/>
                </a:lnTo>
              </a:path>
              <a:path w="170815" h="1829435">
                <a:moveTo>
                  <a:pt x="0" y="899160"/>
                </a:moveTo>
                <a:lnTo>
                  <a:pt x="85344" y="899160"/>
                </a:lnTo>
                <a:lnTo>
                  <a:pt x="85344" y="1095502"/>
                </a:lnTo>
                <a:lnTo>
                  <a:pt x="170561" y="1095502"/>
                </a:lnTo>
              </a:path>
              <a:path w="170815" h="1829435">
                <a:moveTo>
                  <a:pt x="0" y="898778"/>
                </a:moveTo>
                <a:lnTo>
                  <a:pt x="85344" y="898778"/>
                </a:lnTo>
                <a:lnTo>
                  <a:pt x="85344" y="728472"/>
                </a:lnTo>
                <a:lnTo>
                  <a:pt x="170561" y="728472"/>
                </a:lnTo>
              </a:path>
              <a:path w="170815" h="1829435">
                <a:moveTo>
                  <a:pt x="0" y="898271"/>
                </a:moveTo>
                <a:lnTo>
                  <a:pt x="85344" y="898271"/>
                </a:lnTo>
                <a:lnTo>
                  <a:pt x="85344" y="361188"/>
                </a:lnTo>
                <a:lnTo>
                  <a:pt x="170561" y="361188"/>
                </a:lnTo>
              </a:path>
              <a:path w="170815" h="1829435">
                <a:moveTo>
                  <a:pt x="0" y="899667"/>
                </a:moveTo>
                <a:lnTo>
                  <a:pt x="85344" y="899667"/>
                </a:lnTo>
                <a:lnTo>
                  <a:pt x="85344" y="0"/>
                </a:lnTo>
                <a:lnTo>
                  <a:pt x="170561" y="0"/>
                </a:lnTo>
              </a:path>
            </a:pathLst>
          </a:custGeom>
          <a:ln w="10795">
            <a:solidFill>
              <a:srgbClr val="6D5F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338321" y="1446212"/>
            <a:ext cx="2730500" cy="1700530"/>
            <a:chOff x="3338321" y="1446212"/>
            <a:chExt cx="2730500" cy="1700530"/>
          </a:xfrm>
        </p:grpSpPr>
        <p:sp>
          <p:nvSpPr>
            <p:cNvPr id="6" name="object 6"/>
            <p:cNvSpPr/>
            <p:nvPr/>
          </p:nvSpPr>
          <p:spPr>
            <a:xfrm>
              <a:off x="5892545" y="1451610"/>
              <a:ext cx="170815" cy="1565275"/>
            </a:xfrm>
            <a:custGeom>
              <a:avLst/>
              <a:gdLst/>
              <a:ahLst/>
              <a:cxnLst/>
              <a:rect l="l" t="t" r="r" b="b"/>
              <a:pathLst>
                <a:path w="170814" h="1565275">
                  <a:moveTo>
                    <a:pt x="0" y="1565148"/>
                  </a:moveTo>
                  <a:lnTo>
                    <a:pt x="85343" y="1565148"/>
                  </a:lnTo>
                  <a:lnTo>
                    <a:pt x="85343" y="0"/>
                  </a:lnTo>
                  <a:lnTo>
                    <a:pt x="170561" y="0"/>
                  </a:lnTo>
                </a:path>
              </a:pathLst>
            </a:custGeom>
            <a:ln w="10794">
              <a:solidFill>
                <a:srgbClr val="5F52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2887217"/>
              <a:ext cx="2554605" cy="259079"/>
            </a:xfrm>
            <a:custGeom>
              <a:avLst/>
              <a:gdLst/>
              <a:ahLst/>
              <a:cxnLst/>
              <a:rect l="l" t="t" r="r" b="b"/>
              <a:pathLst>
                <a:path w="2554604" h="259080">
                  <a:moveTo>
                    <a:pt x="2554224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2554224" y="259079"/>
                  </a:lnTo>
                  <a:lnTo>
                    <a:pt x="2554224" y="0"/>
                  </a:lnTo>
                  <a:close/>
                </a:path>
              </a:pathLst>
            </a:custGeom>
            <a:solidFill>
              <a:srgbClr val="796A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38321" y="2882645"/>
            <a:ext cx="2554605" cy="264160"/>
          </a:xfrm>
          <a:prstGeom prst="rect">
            <a:avLst/>
          </a:prstGeom>
          <a:ln w="10795">
            <a:solidFill>
              <a:srgbClr val="FFFFFF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823594">
              <a:lnSpc>
                <a:spcPct val="100000"/>
              </a:lnSpc>
              <a:spcBef>
                <a:spcPts val="420"/>
              </a:spcBef>
            </a:pPr>
            <a:r>
              <a:rPr sz="900" spc="-10" dirty="0">
                <a:solidFill>
                  <a:srgbClr val="FFFFFF"/>
                </a:solidFill>
                <a:latin typeface="Times New Roman"/>
                <a:cs typeface="Times New Roman"/>
              </a:rPr>
              <a:t>Laryngeal</a:t>
            </a:r>
            <a:r>
              <a:rPr sz="9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Muscles: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61709" y="1322069"/>
            <a:ext cx="1374775" cy="259079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Intrinsic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07045" y="409194"/>
            <a:ext cx="1248410" cy="28511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331470">
              <a:lnSpc>
                <a:spcPct val="100000"/>
              </a:lnSpc>
              <a:spcBef>
                <a:spcPts val="480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Cricothyroid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07045" y="784098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385"/>
              </a:spcBef>
            </a:pP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9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cricoarytenoid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7045" y="1151382"/>
            <a:ext cx="1248410" cy="259079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385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Lateral cricoarytenoid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7045" y="1517141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390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Transverse arytenoid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07045" y="1884426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209550">
              <a:lnSpc>
                <a:spcPct val="100000"/>
              </a:lnSpc>
              <a:spcBef>
                <a:spcPts val="390"/>
              </a:spcBef>
            </a:pP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Oblique</a:t>
            </a:r>
            <a:r>
              <a:rPr sz="9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arytenoid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07045" y="2251710"/>
            <a:ext cx="1248410" cy="259079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269240">
              <a:lnSpc>
                <a:spcPct val="100000"/>
              </a:lnSpc>
              <a:spcBef>
                <a:spcPts val="384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Thyroarytenoid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61709" y="4452365"/>
            <a:ext cx="1374775" cy="259079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Extrinsic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07045" y="2617470"/>
            <a:ext cx="1248410" cy="265430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395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Sternothyroid</a:t>
            </a:r>
            <a:r>
              <a:rPr sz="9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07045" y="2984754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67005">
              <a:lnSpc>
                <a:spcPct val="100000"/>
              </a:lnSpc>
              <a:spcBef>
                <a:spcPts val="390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Omohyoid</a:t>
            </a:r>
            <a:r>
              <a:rPr sz="9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07045" y="3352038"/>
            <a:ext cx="1248410" cy="259079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385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Sternohyoid</a:t>
            </a:r>
            <a:r>
              <a:rPr sz="9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7045" y="3717797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Inferior</a:t>
            </a:r>
            <a:r>
              <a:rPr sz="9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constrictor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ts val="1010"/>
              </a:lnSpc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muscles.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7045" y="4085082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390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Thyrohyoid</a:t>
            </a:r>
            <a:r>
              <a:rPr sz="9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7045" y="4452365"/>
            <a:ext cx="1248410" cy="259079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400050">
              <a:lnSpc>
                <a:spcPct val="100000"/>
              </a:lnSpc>
              <a:spcBef>
                <a:spcPts val="390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Digastric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7045" y="4818126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358775">
              <a:lnSpc>
                <a:spcPct val="100000"/>
              </a:lnSpc>
              <a:spcBef>
                <a:spcPts val="395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Stylohyoid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7045" y="5185409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395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Mylohyoid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07045" y="5552694"/>
            <a:ext cx="1248410" cy="259079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339090">
              <a:lnSpc>
                <a:spcPct val="100000"/>
              </a:lnSpc>
              <a:spcBef>
                <a:spcPts val="390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Geniohyoid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07045" y="5918453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400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Hyoglossus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07045" y="6285738"/>
            <a:ext cx="1248410" cy="260985"/>
          </a:xfrm>
          <a:prstGeom prst="rect">
            <a:avLst/>
          </a:prstGeom>
          <a:solidFill>
            <a:srgbClr val="796A5F"/>
          </a:solidFill>
          <a:ln w="10794">
            <a:solidFill>
              <a:srgbClr val="FFFFFF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300990">
              <a:lnSpc>
                <a:spcPct val="100000"/>
              </a:lnSpc>
              <a:spcBef>
                <a:spcPts val="395"/>
              </a:spcBef>
            </a:pP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Genioglossus</a:t>
            </a:r>
            <a:endParaRPr sz="900">
              <a:latin typeface="Times New Roman"/>
              <a:cs typeface="Times New Roman"/>
            </a:endParaRPr>
          </a:p>
        </p:txBody>
      </p:sp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04" y="694309"/>
            <a:ext cx="3653028" cy="57213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91192" y="269684"/>
            <a:ext cx="5811520" cy="5812790"/>
            <a:chOff x="3191192" y="269684"/>
            <a:chExt cx="5811520" cy="5812790"/>
          </a:xfrm>
        </p:grpSpPr>
        <p:sp>
          <p:nvSpPr>
            <p:cNvPr id="3" name="object 3"/>
            <p:cNvSpPr/>
            <p:nvPr/>
          </p:nvSpPr>
          <p:spPr>
            <a:xfrm>
              <a:off x="3196589" y="275082"/>
              <a:ext cx="5800725" cy="5801995"/>
            </a:xfrm>
            <a:custGeom>
              <a:avLst/>
              <a:gdLst/>
              <a:ahLst/>
              <a:cxnLst/>
              <a:rect l="l" t="t" r="r" b="b"/>
              <a:pathLst>
                <a:path w="5800725" h="5801995">
                  <a:moveTo>
                    <a:pt x="2900172" y="0"/>
                  </a:moveTo>
                  <a:lnTo>
                    <a:pt x="2851728" y="396"/>
                  </a:lnTo>
                  <a:lnTo>
                    <a:pt x="2803477" y="1582"/>
                  </a:lnTo>
                  <a:lnTo>
                    <a:pt x="2755423" y="3550"/>
                  </a:lnTo>
                  <a:lnTo>
                    <a:pt x="2707574" y="6295"/>
                  </a:lnTo>
                  <a:lnTo>
                    <a:pt x="2659935" y="9810"/>
                  </a:lnTo>
                  <a:lnTo>
                    <a:pt x="2612512" y="14090"/>
                  </a:lnTo>
                  <a:lnTo>
                    <a:pt x="2565312" y="19128"/>
                  </a:lnTo>
                  <a:lnTo>
                    <a:pt x="2518341" y="24918"/>
                  </a:lnTo>
                  <a:lnTo>
                    <a:pt x="2471605" y="31454"/>
                  </a:lnTo>
                  <a:lnTo>
                    <a:pt x="2425109" y="38729"/>
                  </a:lnTo>
                  <a:lnTo>
                    <a:pt x="2378861" y="46739"/>
                  </a:lnTo>
                  <a:lnTo>
                    <a:pt x="2332866" y="55475"/>
                  </a:lnTo>
                  <a:lnTo>
                    <a:pt x="2287131" y="64933"/>
                  </a:lnTo>
                  <a:lnTo>
                    <a:pt x="2241661" y="75106"/>
                  </a:lnTo>
                  <a:lnTo>
                    <a:pt x="2196463" y="85988"/>
                  </a:lnTo>
                  <a:lnTo>
                    <a:pt x="2151544" y="97572"/>
                  </a:lnTo>
                  <a:lnTo>
                    <a:pt x="2106908" y="109854"/>
                  </a:lnTo>
                  <a:lnTo>
                    <a:pt x="2062562" y="122825"/>
                  </a:lnTo>
                  <a:lnTo>
                    <a:pt x="2018513" y="136481"/>
                  </a:lnTo>
                  <a:lnTo>
                    <a:pt x="1974767" y="150815"/>
                  </a:lnTo>
                  <a:lnTo>
                    <a:pt x="1931329" y="165821"/>
                  </a:lnTo>
                  <a:lnTo>
                    <a:pt x="1888206" y="181493"/>
                  </a:lnTo>
                  <a:lnTo>
                    <a:pt x="1845404" y="197825"/>
                  </a:lnTo>
                  <a:lnTo>
                    <a:pt x="1802930" y="214810"/>
                  </a:lnTo>
                  <a:lnTo>
                    <a:pt x="1760789" y="232443"/>
                  </a:lnTo>
                  <a:lnTo>
                    <a:pt x="1718987" y="250717"/>
                  </a:lnTo>
                  <a:lnTo>
                    <a:pt x="1677531" y="269626"/>
                  </a:lnTo>
                  <a:lnTo>
                    <a:pt x="1636426" y="289163"/>
                  </a:lnTo>
                  <a:lnTo>
                    <a:pt x="1595680" y="309324"/>
                  </a:lnTo>
                  <a:lnTo>
                    <a:pt x="1555298" y="330101"/>
                  </a:lnTo>
                  <a:lnTo>
                    <a:pt x="1515286" y="351488"/>
                  </a:lnTo>
                  <a:lnTo>
                    <a:pt x="1475651" y="373480"/>
                  </a:lnTo>
                  <a:lnTo>
                    <a:pt x="1436398" y="396070"/>
                  </a:lnTo>
                  <a:lnTo>
                    <a:pt x="1397534" y="419252"/>
                  </a:lnTo>
                  <a:lnTo>
                    <a:pt x="1359064" y="443020"/>
                  </a:lnTo>
                  <a:lnTo>
                    <a:pt x="1320996" y="467367"/>
                  </a:lnTo>
                  <a:lnTo>
                    <a:pt x="1283335" y="492288"/>
                  </a:lnTo>
                  <a:lnTo>
                    <a:pt x="1246087" y="517776"/>
                  </a:lnTo>
                  <a:lnTo>
                    <a:pt x="1209259" y="543826"/>
                  </a:lnTo>
                  <a:lnTo>
                    <a:pt x="1172857" y="570430"/>
                  </a:lnTo>
                  <a:lnTo>
                    <a:pt x="1136886" y="597583"/>
                  </a:lnTo>
                  <a:lnTo>
                    <a:pt x="1101353" y="625279"/>
                  </a:lnTo>
                  <a:lnTo>
                    <a:pt x="1066265" y="653512"/>
                  </a:lnTo>
                  <a:lnTo>
                    <a:pt x="1031626" y="682275"/>
                  </a:lnTo>
                  <a:lnTo>
                    <a:pt x="997444" y="711562"/>
                  </a:lnTo>
                  <a:lnTo>
                    <a:pt x="963725" y="741367"/>
                  </a:lnTo>
                  <a:lnTo>
                    <a:pt x="930474" y="771685"/>
                  </a:lnTo>
                  <a:lnTo>
                    <a:pt x="897699" y="802508"/>
                  </a:lnTo>
                  <a:lnTo>
                    <a:pt x="865404" y="833830"/>
                  </a:lnTo>
                  <a:lnTo>
                    <a:pt x="833597" y="865646"/>
                  </a:lnTo>
                  <a:lnTo>
                    <a:pt x="802282" y="897950"/>
                  </a:lnTo>
                  <a:lnTo>
                    <a:pt x="771468" y="930735"/>
                  </a:lnTo>
                  <a:lnTo>
                    <a:pt x="741159" y="963994"/>
                  </a:lnTo>
                  <a:lnTo>
                    <a:pt x="711362" y="997723"/>
                  </a:lnTo>
                  <a:lnTo>
                    <a:pt x="682083" y="1031914"/>
                  </a:lnTo>
                  <a:lnTo>
                    <a:pt x="653327" y="1066561"/>
                  </a:lnTo>
                  <a:lnTo>
                    <a:pt x="625103" y="1101659"/>
                  </a:lnTo>
                  <a:lnTo>
                    <a:pt x="597414" y="1137202"/>
                  </a:lnTo>
                  <a:lnTo>
                    <a:pt x="570269" y="1173182"/>
                  </a:lnTo>
                  <a:lnTo>
                    <a:pt x="543671" y="1209594"/>
                  </a:lnTo>
                  <a:lnTo>
                    <a:pt x="517629" y="1246432"/>
                  </a:lnTo>
                  <a:lnTo>
                    <a:pt x="492148" y="1283690"/>
                  </a:lnTo>
                  <a:lnTo>
                    <a:pt x="467234" y="1321361"/>
                  </a:lnTo>
                  <a:lnTo>
                    <a:pt x="442894" y="1359439"/>
                  </a:lnTo>
                  <a:lnTo>
                    <a:pt x="419133" y="1397918"/>
                  </a:lnTo>
                  <a:lnTo>
                    <a:pt x="395957" y="1436793"/>
                  </a:lnTo>
                  <a:lnTo>
                    <a:pt x="373374" y="1476056"/>
                  </a:lnTo>
                  <a:lnTo>
                    <a:pt x="351388" y="1515702"/>
                  </a:lnTo>
                  <a:lnTo>
                    <a:pt x="330007" y="1555724"/>
                  </a:lnTo>
                  <a:lnTo>
                    <a:pt x="309235" y="1596117"/>
                  </a:lnTo>
                  <a:lnTo>
                    <a:pt x="289080" y="1636874"/>
                  </a:lnTo>
                  <a:lnTo>
                    <a:pt x="269548" y="1677989"/>
                  </a:lnTo>
                  <a:lnTo>
                    <a:pt x="250645" y="1719456"/>
                  </a:lnTo>
                  <a:lnTo>
                    <a:pt x="232376" y="1761268"/>
                  </a:lnTo>
                  <a:lnTo>
                    <a:pt x="214749" y="1803420"/>
                  </a:lnTo>
                  <a:lnTo>
                    <a:pt x="197768" y="1845906"/>
                  </a:lnTo>
                  <a:lnTo>
                    <a:pt x="181441" y="1888718"/>
                  </a:lnTo>
                  <a:lnTo>
                    <a:pt x="165774" y="1931852"/>
                  </a:lnTo>
                  <a:lnTo>
                    <a:pt x="150772" y="1975301"/>
                  </a:lnTo>
                  <a:lnTo>
                    <a:pt x="136442" y="2019059"/>
                  </a:lnTo>
                  <a:lnTo>
                    <a:pt x="122790" y="2063119"/>
                  </a:lnTo>
                  <a:lnTo>
                    <a:pt x="109822" y="2107475"/>
                  </a:lnTo>
                  <a:lnTo>
                    <a:pt x="97544" y="2152122"/>
                  </a:lnTo>
                  <a:lnTo>
                    <a:pt x="85963" y="2197054"/>
                  </a:lnTo>
                  <a:lnTo>
                    <a:pt x="75084" y="2242263"/>
                  </a:lnTo>
                  <a:lnTo>
                    <a:pt x="64914" y="2287744"/>
                  </a:lnTo>
                  <a:lnTo>
                    <a:pt x="55459" y="2333490"/>
                  </a:lnTo>
                  <a:lnTo>
                    <a:pt x="46725" y="2379497"/>
                  </a:lnTo>
                  <a:lnTo>
                    <a:pt x="38718" y="2425756"/>
                  </a:lnTo>
                  <a:lnTo>
                    <a:pt x="31445" y="2472263"/>
                  </a:lnTo>
                  <a:lnTo>
                    <a:pt x="24911" y="2519011"/>
                  </a:lnTo>
                  <a:lnTo>
                    <a:pt x="19122" y="2565994"/>
                  </a:lnTo>
                  <a:lnTo>
                    <a:pt x="14086" y="2613205"/>
                  </a:lnTo>
                  <a:lnTo>
                    <a:pt x="9807" y="2660639"/>
                  </a:lnTo>
                  <a:lnTo>
                    <a:pt x="6293" y="2708290"/>
                  </a:lnTo>
                  <a:lnTo>
                    <a:pt x="3549" y="2756151"/>
                  </a:lnTo>
                  <a:lnTo>
                    <a:pt x="1581" y="2804216"/>
                  </a:lnTo>
                  <a:lnTo>
                    <a:pt x="396" y="2852479"/>
                  </a:lnTo>
                  <a:lnTo>
                    <a:pt x="0" y="2900934"/>
                  </a:lnTo>
                  <a:lnTo>
                    <a:pt x="396" y="2949388"/>
                  </a:lnTo>
                  <a:lnTo>
                    <a:pt x="1581" y="2997651"/>
                  </a:lnTo>
                  <a:lnTo>
                    <a:pt x="3549" y="3045716"/>
                  </a:lnTo>
                  <a:lnTo>
                    <a:pt x="6293" y="3093577"/>
                  </a:lnTo>
                  <a:lnTo>
                    <a:pt x="9807" y="3141228"/>
                  </a:lnTo>
                  <a:lnTo>
                    <a:pt x="14086" y="3188662"/>
                  </a:lnTo>
                  <a:lnTo>
                    <a:pt x="19122" y="3235873"/>
                  </a:lnTo>
                  <a:lnTo>
                    <a:pt x="24911" y="3282856"/>
                  </a:lnTo>
                  <a:lnTo>
                    <a:pt x="31445" y="3329604"/>
                  </a:lnTo>
                  <a:lnTo>
                    <a:pt x="38718" y="3376111"/>
                  </a:lnTo>
                  <a:lnTo>
                    <a:pt x="46725" y="3422370"/>
                  </a:lnTo>
                  <a:lnTo>
                    <a:pt x="55459" y="3468377"/>
                  </a:lnTo>
                  <a:lnTo>
                    <a:pt x="64914" y="3514123"/>
                  </a:lnTo>
                  <a:lnTo>
                    <a:pt x="75084" y="3559604"/>
                  </a:lnTo>
                  <a:lnTo>
                    <a:pt x="85963" y="3604813"/>
                  </a:lnTo>
                  <a:lnTo>
                    <a:pt x="97544" y="3649745"/>
                  </a:lnTo>
                  <a:lnTo>
                    <a:pt x="109822" y="3694392"/>
                  </a:lnTo>
                  <a:lnTo>
                    <a:pt x="122790" y="3738748"/>
                  </a:lnTo>
                  <a:lnTo>
                    <a:pt x="136442" y="3782808"/>
                  </a:lnTo>
                  <a:lnTo>
                    <a:pt x="150772" y="3826566"/>
                  </a:lnTo>
                  <a:lnTo>
                    <a:pt x="165774" y="3870015"/>
                  </a:lnTo>
                  <a:lnTo>
                    <a:pt x="181441" y="3913149"/>
                  </a:lnTo>
                  <a:lnTo>
                    <a:pt x="197768" y="3955961"/>
                  </a:lnTo>
                  <a:lnTo>
                    <a:pt x="214749" y="3998447"/>
                  </a:lnTo>
                  <a:lnTo>
                    <a:pt x="232376" y="4040599"/>
                  </a:lnTo>
                  <a:lnTo>
                    <a:pt x="250645" y="4082411"/>
                  </a:lnTo>
                  <a:lnTo>
                    <a:pt x="269548" y="4123878"/>
                  </a:lnTo>
                  <a:lnTo>
                    <a:pt x="289080" y="4164993"/>
                  </a:lnTo>
                  <a:lnTo>
                    <a:pt x="309235" y="4205750"/>
                  </a:lnTo>
                  <a:lnTo>
                    <a:pt x="330007" y="4246143"/>
                  </a:lnTo>
                  <a:lnTo>
                    <a:pt x="351388" y="4286165"/>
                  </a:lnTo>
                  <a:lnTo>
                    <a:pt x="373374" y="4325811"/>
                  </a:lnTo>
                  <a:lnTo>
                    <a:pt x="395957" y="4365074"/>
                  </a:lnTo>
                  <a:lnTo>
                    <a:pt x="419133" y="4403949"/>
                  </a:lnTo>
                  <a:lnTo>
                    <a:pt x="442894" y="4442428"/>
                  </a:lnTo>
                  <a:lnTo>
                    <a:pt x="467234" y="4480506"/>
                  </a:lnTo>
                  <a:lnTo>
                    <a:pt x="492148" y="4518177"/>
                  </a:lnTo>
                  <a:lnTo>
                    <a:pt x="517629" y="4555435"/>
                  </a:lnTo>
                  <a:lnTo>
                    <a:pt x="543671" y="4592273"/>
                  </a:lnTo>
                  <a:lnTo>
                    <a:pt x="570269" y="4628685"/>
                  </a:lnTo>
                  <a:lnTo>
                    <a:pt x="597414" y="4664665"/>
                  </a:lnTo>
                  <a:lnTo>
                    <a:pt x="625103" y="4700208"/>
                  </a:lnTo>
                  <a:lnTo>
                    <a:pt x="653327" y="4735306"/>
                  </a:lnTo>
                  <a:lnTo>
                    <a:pt x="682083" y="4769953"/>
                  </a:lnTo>
                  <a:lnTo>
                    <a:pt x="711362" y="4804144"/>
                  </a:lnTo>
                  <a:lnTo>
                    <a:pt x="741159" y="4837873"/>
                  </a:lnTo>
                  <a:lnTo>
                    <a:pt x="771468" y="4871132"/>
                  </a:lnTo>
                  <a:lnTo>
                    <a:pt x="802282" y="4903917"/>
                  </a:lnTo>
                  <a:lnTo>
                    <a:pt x="833597" y="4936221"/>
                  </a:lnTo>
                  <a:lnTo>
                    <a:pt x="865404" y="4968037"/>
                  </a:lnTo>
                  <a:lnTo>
                    <a:pt x="897699" y="4999359"/>
                  </a:lnTo>
                  <a:lnTo>
                    <a:pt x="930474" y="5030182"/>
                  </a:lnTo>
                  <a:lnTo>
                    <a:pt x="963725" y="5060500"/>
                  </a:lnTo>
                  <a:lnTo>
                    <a:pt x="997444" y="5090305"/>
                  </a:lnTo>
                  <a:lnTo>
                    <a:pt x="1031626" y="5119592"/>
                  </a:lnTo>
                  <a:lnTo>
                    <a:pt x="1066265" y="5148355"/>
                  </a:lnTo>
                  <a:lnTo>
                    <a:pt x="1101353" y="5176588"/>
                  </a:lnTo>
                  <a:lnTo>
                    <a:pt x="1136886" y="5204284"/>
                  </a:lnTo>
                  <a:lnTo>
                    <a:pt x="1172857" y="5231437"/>
                  </a:lnTo>
                  <a:lnTo>
                    <a:pt x="1209259" y="5258041"/>
                  </a:lnTo>
                  <a:lnTo>
                    <a:pt x="1246087" y="5284091"/>
                  </a:lnTo>
                  <a:lnTo>
                    <a:pt x="1283335" y="5309579"/>
                  </a:lnTo>
                  <a:lnTo>
                    <a:pt x="1320996" y="5334500"/>
                  </a:lnTo>
                  <a:lnTo>
                    <a:pt x="1359064" y="5358847"/>
                  </a:lnTo>
                  <a:lnTo>
                    <a:pt x="1397534" y="5382615"/>
                  </a:lnTo>
                  <a:lnTo>
                    <a:pt x="1436398" y="5405797"/>
                  </a:lnTo>
                  <a:lnTo>
                    <a:pt x="1475651" y="5428387"/>
                  </a:lnTo>
                  <a:lnTo>
                    <a:pt x="1515286" y="5450379"/>
                  </a:lnTo>
                  <a:lnTo>
                    <a:pt x="1555298" y="5471766"/>
                  </a:lnTo>
                  <a:lnTo>
                    <a:pt x="1595680" y="5492543"/>
                  </a:lnTo>
                  <a:lnTo>
                    <a:pt x="1636426" y="5512704"/>
                  </a:lnTo>
                  <a:lnTo>
                    <a:pt x="1677531" y="5532241"/>
                  </a:lnTo>
                  <a:lnTo>
                    <a:pt x="1718987" y="5551150"/>
                  </a:lnTo>
                  <a:lnTo>
                    <a:pt x="1760789" y="5569424"/>
                  </a:lnTo>
                  <a:lnTo>
                    <a:pt x="1802930" y="5587057"/>
                  </a:lnTo>
                  <a:lnTo>
                    <a:pt x="1845404" y="5604042"/>
                  </a:lnTo>
                  <a:lnTo>
                    <a:pt x="1888206" y="5620374"/>
                  </a:lnTo>
                  <a:lnTo>
                    <a:pt x="1931329" y="5636046"/>
                  </a:lnTo>
                  <a:lnTo>
                    <a:pt x="1974767" y="5651052"/>
                  </a:lnTo>
                  <a:lnTo>
                    <a:pt x="2018513" y="5665386"/>
                  </a:lnTo>
                  <a:lnTo>
                    <a:pt x="2062562" y="5679042"/>
                  </a:lnTo>
                  <a:lnTo>
                    <a:pt x="2106908" y="5692013"/>
                  </a:lnTo>
                  <a:lnTo>
                    <a:pt x="2151544" y="5704295"/>
                  </a:lnTo>
                  <a:lnTo>
                    <a:pt x="2196463" y="5715879"/>
                  </a:lnTo>
                  <a:lnTo>
                    <a:pt x="2241661" y="5726761"/>
                  </a:lnTo>
                  <a:lnTo>
                    <a:pt x="2287131" y="5736934"/>
                  </a:lnTo>
                  <a:lnTo>
                    <a:pt x="2332866" y="5746392"/>
                  </a:lnTo>
                  <a:lnTo>
                    <a:pt x="2378861" y="5755128"/>
                  </a:lnTo>
                  <a:lnTo>
                    <a:pt x="2425109" y="5763138"/>
                  </a:lnTo>
                  <a:lnTo>
                    <a:pt x="2471605" y="5770413"/>
                  </a:lnTo>
                  <a:lnTo>
                    <a:pt x="2518341" y="5776949"/>
                  </a:lnTo>
                  <a:lnTo>
                    <a:pt x="2565312" y="5782739"/>
                  </a:lnTo>
                  <a:lnTo>
                    <a:pt x="2612512" y="5787777"/>
                  </a:lnTo>
                  <a:lnTo>
                    <a:pt x="2659935" y="5792057"/>
                  </a:lnTo>
                  <a:lnTo>
                    <a:pt x="2707574" y="5795572"/>
                  </a:lnTo>
                  <a:lnTo>
                    <a:pt x="2755423" y="5798317"/>
                  </a:lnTo>
                  <a:lnTo>
                    <a:pt x="2803477" y="5800285"/>
                  </a:lnTo>
                  <a:lnTo>
                    <a:pt x="2851728" y="5801471"/>
                  </a:lnTo>
                  <a:lnTo>
                    <a:pt x="2900172" y="5801868"/>
                  </a:lnTo>
                  <a:lnTo>
                    <a:pt x="2948615" y="5801471"/>
                  </a:lnTo>
                  <a:lnTo>
                    <a:pt x="2996866" y="5800285"/>
                  </a:lnTo>
                  <a:lnTo>
                    <a:pt x="3044920" y="5798317"/>
                  </a:lnTo>
                  <a:lnTo>
                    <a:pt x="3092769" y="5795572"/>
                  </a:lnTo>
                  <a:lnTo>
                    <a:pt x="3140408" y="5792057"/>
                  </a:lnTo>
                  <a:lnTo>
                    <a:pt x="3187831" y="5787777"/>
                  </a:lnTo>
                  <a:lnTo>
                    <a:pt x="3235031" y="5782739"/>
                  </a:lnTo>
                  <a:lnTo>
                    <a:pt x="3282002" y="5776949"/>
                  </a:lnTo>
                  <a:lnTo>
                    <a:pt x="3328738" y="5770413"/>
                  </a:lnTo>
                  <a:lnTo>
                    <a:pt x="3375234" y="5763138"/>
                  </a:lnTo>
                  <a:lnTo>
                    <a:pt x="3421482" y="5755128"/>
                  </a:lnTo>
                  <a:lnTo>
                    <a:pt x="3467477" y="5746392"/>
                  </a:lnTo>
                  <a:lnTo>
                    <a:pt x="3513212" y="5736934"/>
                  </a:lnTo>
                  <a:lnTo>
                    <a:pt x="3558682" y="5726761"/>
                  </a:lnTo>
                  <a:lnTo>
                    <a:pt x="3603880" y="5715879"/>
                  </a:lnTo>
                  <a:lnTo>
                    <a:pt x="3648799" y="5704295"/>
                  </a:lnTo>
                  <a:lnTo>
                    <a:pt x="3693435" y="5692013"/>
                  </a:lnTo>
                  <a:lnTo>
                    <a:pt x="3737781" y="5679042"/>
                  </a:lnTo>
                  <a:lnTo>
                    <a:pt x="3781830" y="5665386"/>
                  </a:lnTo>
                  <a:lnTo>
                    <a:pt x="3825576" y="5651052"/>
                  </a:lnTo>
                  <a:lnTo>
                    <a:pt x="3869014" y="5636046"/>
                  </a:lnTo>
                  <a:lnTo>
                    <a:pt x="3912137" y="5620374"/>
                  </a:lnTo>
                  <a:lnTo>
                    <a:pt x="3954939" y="5604042"/>
                  </a:lnTo>
                  <a:lnTo>
                    <a:pt x="3997413" y="5587057"/>
                  </a:lnTo>
                  <a:lnTo>
                    <a:pt x="4039554" y="5569424"/>
                  </a:lnTo>
                  <a:lnTo>
                    <a:pt x="4081356" y="5551150"/>
                  </a:lnTo>
                  <a:lnTo>
                    <a:pt x="4122812" y="5532241"/>
                  </a:lnTo>
                  <a:lnTo>
                    <a:pt x="4163917" y="5512704"/>
                  </a:lnTo>
                  <a:lnTo>
                    <a:pt x="4204663" y="5492543"/>
                  </a:lnTo>
                  <a:lnTo>
                    <a:pt x="4245045" y="5471766"/>
                  </a:lnTo>
                  <a:lnTo>
                    <a:pt x="4285057" y="5450379"/>
                  </a:lnTo>
                  <a:lnTo>
                    <a:pt x="4324692" y="5428387"/>
                  </a:lnTo>
                  <a:lnTo>
                    <a:pt x="4363945" y="5405797"/>
                  </a:lnTo>
                  <a:lnTo>
                    <a:pt x="4402809" y="5382615"/>
                  </a:lnTo>
                  <a:lnTo>
                    <a:pt x="4441279" y="5358847"/>
                  </a:lnTo>
                  <a:lnTo>
                    <a:pt x="4479347" y="5334500"/>
                  </a:lnTo>
                  <a:lnTo>
                    <a:pt x="4517008" y="5309579"/>
                  </a:lnTo>
                  <a:lnTo>
                    <a:pt x="4554256" y="5284091"/>
                  </a:lnTo>
                  <a:lnTo>
                    <a:pt x="4591084" y="5258041"/>
                  </a:lnTo>
                  <a:lnTo>
                    <a:pt x="4627486" y="5231437"/>
                  </a:lnTo>
                  <a:lnTo>
                    <a:pt x="4663457" y="5204284"/>
                  </a:lnTo>
                  <a:lnTo>
                    <a:pt x="4698990" y="5176588"/>
                  </a:lnTo>
                  <a:lnTo>
                    <a:pt x="4734078" y="5148355"/>
                  </a:lnTo>
                  <a:lnTo>
                    <a:pt x="4768717" y="5119592"/>
                  </a:lnTo>
                  <a:lnTo>
                    <a:pt x="4802899" y="5090305"/>
                  </a:lnTo>
                  <a:lnTo>
                    <a:pt x="4836618" y="5060500"/>
                  </a:lnTo>
                  <a:lnTo>
                    <a:pt x="4869869" y="5030182"/>
                  </a:lnTo>
                  <a:lnTo>
                    <a:pt x="4902644" y="4999359"/>
                  </a:lnTo>
                  <a:lnTo>
                    <a:pt x="4934939" y="4968037"/>
                  </a:lnTo>
                  <a:lnTo>
                    <a:pt x="4966746" y="4936221"/>
                  </a:lnTo>
                  <a:lnTo>
                    <a:pt x="4998061" y="4903917"/>
                  </a:lnTo>
                  <a:lnTo>
                    <a:pt x="5028875" y="4871132"/>
                  </a:lnTo>
                  <a:lnTo>
                    <a:pt x="5059184" y="4837873"/>
                  </a:lnTo>
                  <a:lnTo>
                    <a:pt x="5088981" y="4804144"/>
                  </a:lnTo>
                  <a:lnTo>
                    <a:pt x="5118260" y="4769953"/>
                  </a:lnTo>
                  <a:lnTo>
                    <a:pt x="5147016" y="4735306"/>
                  </a:lnTo>
                  <a:lnTo>
                    <a:pt x="5175240" y="4700208"/>
                  </a:lnTo>
                  <a:lnTo>
                    <a:pt x="5202929" y="4664665"/>
                  </a:lnTo>
                  <a:lnTo>
                    <a:pt x="5230074" y="4628685"/>
                  </a:lnTo>
                  <a:lnTo>
                    <a:pt x="5256672" y="4592273"/>
                  </a:lnTo>
                  <a:lnTo>
                    <a:pt x="5282714" y="4555435"/>
                  </a:lnTo>
                  <a:lnTo>
                    <a:pt x="5308195" y="4518177"/>
                  </a:lnTo>
                  <a:lnTo>
                    <a:pt x="5333109" y="4480506"/>
                  </a:lnTo>
                  <a:lnTo>
                    <a:pt x="5357449" y="4442428"/>
                  </a:lnTo>
                  <a:lnTo>
                    <a:pt x="5381210" y="4403949"/>
                  </a:lnTo>
                  <a:lnTo>
                    <a:pt x="5404386" y="4365074"/>
                  </a:lnTo>
                  <a:lnTo>
                    <a:pt x="5426969" y="4325811"/>
                  </a:lnTo>
                  <a:lnTo>
                    <a:pt x="5448955" y="4286165"/>
                  </a:lnTo>
                  <a:lnTo>
                    <a:pt x="5470336" y="4246143"/>
                  </a:lnTo>
                  <a:lnTo>
                    <a:pt x="5491108" y="4205750"/>
                  </a:lnTo>
                  <a:lnTo>
                    <a:pt x="5511263" y="4164993"/>
                  </a:lnTo>
                  <a:lnTo>
                    <a:pt x="5530795" y="4123878"/>
                  </a:lnTo>
                  <a:lnTo>
                    <a:pt x="5549698" y="4082411"/>
                  </a:lnTo>
                  <a:lnTo>
                    <a:pt x="5567967" y="4040599"/>
                  </a:lnTo>
                  <a:lnTo>
                    <a:pt x="5585594" y="3998447"/>
                  </a:lnTo>
                  <a:lnTo>
                    <a:pt x="5602575" y="3955961"/>
                  </a:lnTo>
                  <a:lnTo>
                    <a:pt x="5618902" y="3913149"/>
                  </a:lnTo>
                  <a:lnTo>
                    <a:pt x="5634569" y="3870015"/>
                  </a:lnTo>
                  <a:lnTo>
                    <a:pt x="5649571" y="3826566"/>
                  </a:lnTo>
                  <a:lnTo>
                    <a:pt x="5663901" y="3782808"/>
                  </a:lnTo>
                  <a:lnTo>
                    <a:pt x="5677553" y="3738748"/>
                  </a:lnTo>
                  <a:lnTo>
                    <a:pt x="5690521" y="3694392"/>
                  </a:lnTo>
                  <a:lnTo>
                    <a:pt x="5702799" y="3649745"/>
                  </a:lnTo>
                  <a:lnTo>
                    <a:pt x="5714380" y="3604813"/>
                  </a:lnTo>
                  <a:lnTo>
                    <a:pt x="5725259" y="3559604"/>
                  </a:lnTo>
                  <a:lnTo>
                    <a:pt x="5735429" y="3514123"/>
                  </a:lnTo>
                  <a:lnTo>
                    <a:pt x="5744884" y="3468377"/>
                  </a:lnTo>
                  <a:lnTo>
                    <a:pt x="5753618" y="3422370"/>
                  </a:lnTo>
                  <a:lnTo>
                    <a:pt x="5761625" y="3376111"/>
                  </a:lnTo>
                  <a:lnTo>
                    <a:pt x="5768898" y="3329604"/>
                  </a:lnTo>
                  <a:lnTo>
                    <a:pt x="5775432" y="3282856"/>
                  </a:lnTo>
                  <a:lnTo>
                    <a:pt x="5781221" y="3235873"/>
                  </a:lnTo>
                  <a:lnTo>
                    <a:pt x="5786257" y="3188662"/>
                  </a:lnTo>
                  <a:lnTo>
                    <a:pt x="5790536" y="3141228"/>
                  </a:lnTo>
                  <a:lnTo>
                    <a:pt x="5794050" y="3093577"/>
                  </a:lnTo>
                  <a:lnTo>
                    <a:pt x="5796794" y="3045716"/>
                  </a:lnTo>
                  <a:lnTo>
                    <a:pt x="5798762" y="2997651"/>
                  </a:lnTo>
                  <a:lnTo>
                    <a:pt x="5799947" y="2949388"/>
                  </a:lnTo>
                  <a:lnTo>
                    <a:pt x="5800344" y="2900934"/>
                  </a:lnTo>
                  <a:lnTo>
                    <a:pt x="5799947" y="2852479"/>
                  </a:lnTo>
                  <a:lnTo>
                    <a:pt x="5798762" y="2804216"/>
                  </a:lnTo>
                  <a:lnTo>
                    <a:pt x="5796794" y="2756151"/>
                  </a:lnTo>
                  <a:lnTo>
                    <a:pt x="5794050" y="2708290"/>
                  </a:lnTo>
                  <a:lnTo>
                    <a:pt x="5790536" y="2660639"/>
                  </a:lnTo>
                  <a:lnTo>
                    <a:pt x="5786257" y="2613205"/>
                  </a:lnTo>
                  <a:lnTo>
                    <a:pt x="5781221" y="2565994"/>
                  </a:lnTo>
                  <a:lnTo>
                    <a:pt x="5775432" y="2519011"/>
                  </a:lnTo>
                  <a:lnTo>
                    <a:pt x="5768898" y="2472263"/>
                  </a:lnTo>
                  <a:lnTo>
                    <a:pt x="5761625" y="2425756"/>
                  </a:lnTo>
                  <a:lnTo>
                    <a:pt x="5753618" y="2379497"/>
                  </a:lnTo>
                  <a:lnTo>
                    <a:pt x="5744884" y="2333490"/>
                  </a:lnTo>
                  <a:lnTo>
                    <a:pt x="5735429" y="2287744"/>
                  </a:lnTo>
                  <a:lnTo>
                    <a:pt x="5725259" y="2242263"/>
                  </a:lnTo>
                  <a:lnTo>
                    <a:pt x="5714380" y="2197054"/>
                  </a:lnTo>
                  <a:lnTo>
                    <a:pt x="5702799" y="2152122"/>
                  </a:lnTo>
                  <a:lnTo>
                    <a:pt x="5690521" y="2107475"/>
                  </a:lnTo>
                  <a:lnTo>
                    <a:pt x="5677553" y="2063119"/>
                  </a:lnTo>
                  <a:lnTo>
                    <a:pt x="5663901" y="2019059"/>
                  </a:lnTo>
                  <a:lnTo>
                    <a:pt x="5649571" y="1975301"/>
                  </a:lnTo>
                  <a:lnTo>
                    <a:pt x="5634569" y="1931852"/>
                  </a:lnTo>
                  <a:lnTo>
                    <a:pt x="5618902" y="1888718"/>
                  </a:lnTo>
                  <a:lnTo>
                    <a:pt x="5602575" y="1845906"/>
                  </a:lnTo>
                  <a:lnTo>
                    <a:pt x="5585594" y="1803420"/>
                  </a:lnTo>
                  <a:lnTo>
                    <a:pt x="5567967" y="1761268"/>
                  </a:lnTo>
                  <a:lnTo>
                    <a:pt x="5549698" y="1719456"/>
                  </a:lnTo>
                  <a:lnTo>
                    <a:pt x="5530795" y="1677989"/>
                  </a:lnTo>
                  <a:lnTo>
                    <a:pt x="5511263" y="1636874"/>
                  </a:lnTo>
                  <a:lnTo>
                    <a:pt x="5491108" y="1596117"/>
                  </a:lnTo>
                  <a:lnTo>
                    <a:pt x="5470336" y="1555724"/>
                  </a:lnTo>
                  <a:lnTo>
                    <a:pt x="5448955" y="1515702"/>
                  </a:lnTo>
                  <a:lnTo>
                    <a:pt x="5426969" y="1476056"/>
                  </a:lnTo>
                  <a:lnTo>
                    <a:pt x="5404386" y="1436793"/>
                  </a:lnTo>
                  <a:lnTo>
                    <a:pt x="5381210" y="1397918"/>
                  </a:lnTo>
                  <a:lnTo>
                    <a:pt x="5357449" y="1359439"/>
                  </a:lnTo>
                  <a:lnTo>
                    <a:pt x="5333109" y="1321361"/>
                  </a:lnTo>
                  <a:lnTo>
                    <a:pt x="5308195" y="1283690"/>
                  </a:lnTo>
                  <a:lnTo>
                    <a:pt x="5282714" y="1246432"/>
                  </a:lnTo>
                  <a:lnTo>
                    <a:pt x="5256672" y="1209594"/>
                  </a:lnTo>
                  <a:lnTo>
                    <a:pt x="5230074" y="1173182"/>
                  </a:lnTo>
                  <a:lnTo>
                    <a:pt x="5202929" y="1137202"/>
                  </a:lnTo>
                  <a:lnTo>
                    <a:pt x="5175240" y="1101659"/>
                  </a:lnTo>
                  <a:lnTo>
                    <a:pt x="5147016" y="1066561"/>
                  </a:lnTo>
                  <a:lnTo>
                    <a:pt x="5118260" y="1031914"/>
                  </a:lnTo>
                  <a:lnTo>
                    <a:pt x="5088981" y="997723"/>
                  </a:lnTo>
                  <a:lnTo>
                    <a:pt x="5059184" y="963994"/>
                  </a:lnTo>
                  <a:lnTo>
                    <a:pt x="5028875" y="930735"/>
                  </a:lnTo>
                  <a:lnTo>
                    <a:pt x="4998061" y="897950"/>
                  </a:lnTo>
                  <a:lnTo>
                    <a:pt x="4966746" y="865646"/>
                  </a:lnTo>
                  <a:lnTo>
                    <a:pt x="4934939" y="833830"/>
                  </a:lnTo>
                  <a:lnTo>
                    <a:pt x="4902644" y="802508"/>
                  </a:lnTo>
                  <a:lnTo>
                    <a:pt x="4869869" y="771685"/>
                  </a:lnTo>
                  <a:lnTo>
                    <a:pt x="4836618" y="741367"/>
                  </a:lnTo>
                  <a:lnTo>
                    <a:pt x="4802899" y="711562"/>
                  </a:lnTo>
                  <a:lnTo>
                    <a:pt x="4768717" y="682275"/>
                  </a:lnTo>
                  <a:lnTo>
                    <a:pt x="4734078" y="653512"/>
                  </a:lnTo>
                  <a:lnTo>
                    <a:pt x="4698990" y="625279"/>
                  </a:lnTo>
                  <a:lnTo>
                    <a:pt x="4663457" y="597583"/>
                  </a:lnTo>
                  <a:lnTo>
                    <a:pt x="4627486" y="570430"/>
                  </a:lnTo>
                  <a:lnTo>
                    <a:pt x="4591084" y="543826"/>
                  </a:lnTo>
                  <a:lnTo>
                    <a:pt x="4554256" y="517776"/>
                  </a:lnTo>
                  <a:lnTo>
                    <a:pt x="4517008" y="492288"/>
                  </a:lnTo>
                  <a:lnTo>
                    <a:pt x="4479347" y="467367"/>
                  </a:lnTo>
                  <a:lnTo>
                    <a:pt x="4441279" y="443020"/>
                  </a:lnTo>
                  <a:lnTo>
                    <a:pt x="4402809" y="419252"/>
                  </a:lnTo>
                  <a:lnTo>
                    <a:pt x="4363945" y="396070"/>
                  </a:lnTo>
                  <a:lnTo>
                    <a:pt x="4324692" y="373480"/>
                  </a:lnTo>
                  <a:lnTo>
                    <a:pt x="4285057" y="351488"/>
                  </a:lnTo>
                  <a:lnTo>
                    <a:pt x="4245045" y="330101"/>
                  </a:lnTo>
                  <a:lnTo>
                    <a:pt x="4204663" y="309324"/>
                  </a:lnTo>
                  <a:lnTo>
                    <a:pt x="4163917" y="289163"/>
                  </a:lnTo>
                  <a:lnTo>
                    <a:pt x="4122812" y="269626"/>
                  </a:lnTo>
                  <a:lnTo>
                    <a:pt x="4081356" y="250717"/>
                  </a:lnTo>
                  <a:lnTo>
                    <a:pt x="4039554" y="232443"/>
                  </a:lnTo>
                  <a:lnTo>
                    <a:pt x="3997413" y="214810"/>
                  </a:lnTo>
                  <a:lnTo>
                    <a:pt x="3954939" y="197825"/>
                  </a:lnTo>
                  <a:lnTo>
                    <a:pt x="3912137" y="181493"/>
                  </a:lnTo>
                  <a:lnTo>
                    <a:pt x="3869014" y="165821"/>
                  </a:lnTo>
                  <a:lnTo>
                    <a:pt x="3825576" y="150815"/>
                  </a:lnTo>
                  <a:lnTo>
                    <a:pt x="3781830" y="136481"/>
                  </a:lnTo>
                  <a:lnTo>
                    <a:pt x="3737781" y="122825"/>
                  </a:lnTo>
                  <a:lnTo>
                    <a:pt x="3693435" y="109854"/>
                  </a:lnTo>
                  <a:lnTo>
                    <a:pt x="3648799" y="97572"/>
                  </a:lnTo>
                  <a:lnTo>
                    <a:pt x="3603880" y="85988"/>
                  </a:lnTo>
                  <a:lnTo>
                    <a:pt x="3558682" y="75106"/>
                  </a:lnTo>
                  <a:lnTo>
                    <a:pt x="3513212" y="64933"/>
                  </a:lnTo>
                  <a:lnTo>
                    <a:pt x="3467477" y="55475"/>
                  </a:lnTo>
                  <a:lnTo>
                    <a:pt x="3421482" y="46739"/>
                  </a:lnTo>
                  <a:lnTo>
                    <a:pt x="3375234" y="38729"/>
                  </a:lnTo>
                  <a:lnTo>
                    <a:pt x="3328738" y="31454"/>
                  </a:lnTo>
                  <a:lnTo>
                    <a:pt x="3282002" y="24918"/>
                  </a:lnTo>
                  <a:lnTo>
                    <a:pt x="3235031" y="19128"/>
                  </a:lnTo>
                  <a:lnTo>
                    <a:pt x="3187831" y="14090"/>
                  </a:lnTo>
                  <a:lnTo>
                    <a:pt x="3140408" y="9810"/>
                  </a:lnTo>
                  <a:lnTo>
                    <a:pt x="3092769" y="6295"/>
                  </a:lnTo>
                  <a:lnTo>
                    <a:pt x="3044920" y="3550"/>
                  </a:lnTo>
                  <a:lnTo>
                    <a:pt x="2996866" y="1582"/>
                  </a:lnTo>
                  <a:lnTo>
                    <a:pt x="2948615" y="396"/>
                  </a:lnTo>
                  <a:lnTo>
                    <a:pt x="2900172" y="0"/>
                  </a:lnTo>
                  <a:close/>
                </a:path>
              </a:pathLst>
            </a:custGeom>
            <a:solidFill>
              <a:srgbClr val="1F202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96589" y="275082"/>
              <a:ext cx="5800725" cy="5801995"/>
            </a:xfrm>
            <a:custGeom>
              <a:avLst/>
              <a:gdLst/>
              <a:ahLst/>
              <a:cxnLst/>
              <a:rect l="l" t="t" r="r" b="b"/>
              <a:pathLst>
                <a:path w="5800725" h="5801995">
                  <a:moveTo>
                    <a:pt x="0" y="2900934"/>
                  </a:moveTo>
                  <a:lnTo>
                    <a:pt x="396" y="2852479"/>
                  </a:lnTo>
                  <a:lnTo>
                    <a:pt x="1581" y="2804216"/>
                  </a:lnTo>
                  <a:lnTo>
                    <a:pt x="3549" y="2756151"/>
                  </a:lnTo>
                  <a:lnTo>
                    <a:pt x="6293" y="2708290"/>
                  </a:lnTo>
                  <a:lnTo>
                    <a:pt x="9807" y="2660639"/>
                  </a:lnTo>
                  <a:lnTo>
                    <a:pt x="14086" y="2613205"/>
                  </a:lnTo>
                  <a:lnTo>
                    <a:pt x="19122" y="2565994"/>
                  </a:lnTo>
                  <a:lnTo>
                    <a:pt x="24911" y="2519011"/>
                  </a:lnTo>
                  <a:lnTo>
                    <a:pt x="31445" y="2472263"/>
                  </a:lnTo>
                  <a:lnTo>
                    <a:pt x="38718" y="2425756"/>
                  </a:lnTo>
                  <a:lnTo>
                    <a:pt x="46725" y="2379497"/>
                  </a:lnTo>
                  <a:lnTo>
                    <a:pt x="55459" y="2333490"/>
                  </a:lnTo>
                  <a:lnTo>
                    <a:pt x="64914" y="2287744"/>
                  </a:lnTo>
                  <a:lnTo>
                    <a:pt x="75084" y="2242263"/>
                  </a:lnTo>
                  <a:lnTo>
                    <a:pt x="85963" y="2197054"/>
                  </a:lnTo>
                  <a:lnTo>
                    <a:pt x="97544" y="2152122"/>
                  </a:lnTo>
                  <a:lnTo>
                    <a:pt x="109822" y="2107475"/>
                  </a:lnTo>
                  <a:lnTo>
                    <a:pt x="122790" y="2063119"/>
                  </a:lnTo>
                  <a:lnTo>
                    <a:pt x="136442" y="2019059"/>
                  </a:lnTo>
                  <a:lnTo>
                    <a:pt x="150772" y="1975301"/>
                  </a:lnTo>
                  <a:lnTo>
                    <a:pt x="165774" y="1931852"/>
                  </a:lnTo>
                  <a:lnTo>
                    <a:pt x="181441" y="1888718"/>
                  </a:lnTo>
                  <a:lnTo>
                    <a:pt x="197768" y="1845906"/>
                  </a:lnTo>
                  <a:lnTo>
                    <a:pt x="214749" y="1803420"/>
                  </a:lnTo>
                  <a:lnTo>
                    <a:pt x="232376" y="1761268"/>
                  </a:lnTo>
                  <a:lnTo>
                    <a:pt x="250645" y="1719456"/>
                  </a:lnTo>
                  <a:lnTo>
                    <a:pt x="269548" y="1677989"/>
                  </a:lnTo>
                  <a:lnTo>
                    <a:pt x="289080" y="1636874"/>
                  </a:lnTo>
                  <a:lnTo>
                    <a:pt x="309235" y="1596117"/>
                  </a:lnTo>
                  <a:lnTo>
                    <a:pt x="330007" y="1555724"/>
                  </a:lnTo>
                  <a:lnTo>
                    <a:pt x="351388" y="1515702"/>
                  </a:lnTo>
                  <a:lnTo>
                    <a:pt x="373374" y="1476056"/>
                  </a:lnTo>
                  <a:lnTo>
                    <a:pt x="395957" y="1436793"/>
                  </a:lnTo>
                  <a:lnTo>
                    <a:pt x="419133" y="1397918"/>
                  </a:lnTo>
                  <a:lnTo>
                    <a:pt x="442894" y="1359439"/>
                  </a:lnTo>
                  <a:lnTo>
                    <a:pt x="467234" y="1321361"/>
                  </a:lnTo>
                  <a:lnTo>
                    <a:pt x="492148" y="1283690"/>
                  </a:lnTo>
                  <a:lnTo>
                    <a:pt x="517629" y="1246432"/>
                  </a:lnTo>
                  <a:lnTo>
                    <a:pt x="543671" y="1209594"/>
                  </a:lnTo>
                  <a:lnTo>
                    <a:pt x="570269" y="1173182"/>
                  </a:lnTo>
                  <a:lnTo>
                    <a:pt x="597414" y="1137202"/>
                  </a:lnTo>
                  <a:lnTo>
                    <a:pt x="625103" y="1101659"/>
                  </a:lnTo>
                  <a:lnTo>
                    <a:pt x="653327" y="1066561"/>
                  </a:lnTo>
                  <a:lnTo>
                    <a:pt x="682083" y="1031914"/>
                  </a:lnTo>
                  <a:lnTo>
                    <a:pt x="711362" y="997723"/>
                  </a:lnTo>
                  <a:lnTo>
                    <a:pt x="741159" y="963994"/>
                  </a:lnTo>
                  <a:lnTo>
                    <a:pt x="771468" y="930735"/>
                  </a:lnTo>
                  <a:lnTo>
                    <a:pt x="802282" y="897950"/>
                  </a:lnTo>
                  <a:lnTo>
                    <a:pt x="833597" y="865646"/>
                  </a:lnTo>
                  <a:lnTo>
                    <a:pt x="865404" y="833830"/>
                  </a:lnTo>
                  <a:lnTo>
                    <a:pt x="897699" y="802508"/>
                  </a:lnTo>
                  <a:lnTo>
                    <a:pt x="930474" y="771685"/>
                  </a:lnTo>
                  <a:lnTo>
                    <a:pt x="963725" y="741367"/>
                  </a:lnTo>
                  <a:lnTo>
                    <a:pt x="997444" y="711562"/>
                  </a:lnTo>
                  <a:lnTo>
                    <a:pt x="1031626" y="682275"/>
                  </a:lnTo>
                  <a:lnTo>
                    <a:pt x="1066265" y="653512"/>
                  </a:lnTo>
                  <a:lnTo>
                    <a:pt x="1101353" y="625279"/>
                  </a:lnTo>
                  <a:lnTo>
                    <a:pt x="1136886" y="597583"/>
                  </a:lnTo>
                  <a:lnTo>
                    <a:pt x="1172857" y="570430"/>
                  </a:lnTo>
                  <a:lnTo>
                    <a:pt x="1209259" y="543826"/>
                  </a:lnTo>
                  <a:lnTo>
                    <a:pt x="1246087" y="517776"/>
                  </a:lnTo>
                  <a:lnTo>
                    <a:pt x="1283335" y="492288"/>
                  </a:lnTo>
                  <a:lnTo>
                    <a:pt x="1320996" y="467367"/>
                  </a:lnTo>
                  <a:lnTo>
                    <a:pt x="1359064" y="443020"/>
                  </a:lnTo>
                  <a:lnTo>
                    <a:pt x="1397534" y="419252"/>
                  </a:lnTo>
                  <a:lnTo>
                    <a:pt x="1436398" y="396070"/>
                  </a:lnTo>
                  <a:lnTo>
                    <a:pt x="1475651" y="373480"/>
                  </a:lnTo>
                  <a:lnTo>
                    <a:pt x="1515286" y="351488"/>
                  </a:lnTo>
                  <a:lnTo>
                    <a:pt x="1555298" y="330101"/>
                  </a:lnTo>
                  <a:lnTo>
                    <a:pt x="1595680" y="309324"/>
                  </a:lnTo>
                  <a:lnTo>
                    <a:pt x="1636426" y="289163"/>
                  </a:lnTo>
                  <a:lnTo>
                    <a:pt x="1677531" y="269626"/>
                  </a:lnTo>
                  <a:lnTo>
                    <a:pt x="1718987" y="250717"/>
                  </a:lnTo>
                  <a:lnTo>
                    <a:pt x="1760789" y="232443"/>
                  </a:lnTo>
                  <a:lnTo>
                    <a:pt x="1802930" y="214810"/>
                  </a:lnTo>
                  <a:lnTo>
                    <a:pt x="1845404" y="197825"/>
                  </a:lnTo>
                  <a:lnTo>
                    <a:pt x="1888206" y="181493"/>
                  </a:lnTo>
                  <a:lnTo>
                    <a:pt x="1931329" y="165821"/>
                  </a:lnTo>
                  <a:lnTo>
                    <a:pt x="1974767" y="150815"/>
                  </a:lnTo>
                  <a:lnTo>
                    <a:pt x="2018513" y="136481"/>
                  </a:lnTo>
                  <a:lnTo>
                    <a:pt x="2062562" y="122825"/>
                  </a:lnTo>
                  <a:lnTo>
                    <a:pt x="2106908" y="109854"/>
                  </a:lnTo>
                  <a:lnTo>
                    <a:pt x="2151544" y="97572"/>
                  </a:lnTo>
                  <a:lnTo>
                    <a:pt x="2196463" y="85988"/>
                  </a:lnTo>
                  <a:lnTo>
                    <a:pt x="2241661" y="75106"/>
                  </a:lnTo>
                  <a:lnTo>
                    <a:pt x="2287131" y="64933"/>
                  </a:lnTo>
                  <a:lnTo>
                    <a:pt x="2332866" y="55475"/>
                  </a:lnTo>
                  <a:lnTo>
                    <a:pt x="2378861" y="46739"/>
                  </a:lnTo>
                  <a:lnTo>
                    <a:pt x="2425109" y="38729"/>
                  </a:lnTo>
                  <a:lnTo>
                    <a:pt x="2471605" y="31454"/>
                  </a:lnTo>
                  <a:lnTo>
                    <a:pt x="2518341" y="24918"/>
                  </a:lnTo>
                  <a:lnTo>
                    <a:pt x="2565312" y="19128"/>
                  </a:lnTo>
                  <a:lnTo>
                    <a:pt x="2612512" y="14090"/>
                  </a:lnTo>
                  <a:lnTo>
                    <a:pt x="2659935" y="9810"/>
                  </a:lnTo>
                  <a:lnTo>
                    <a:pt x="2707574" y="6295"/>
                  </a:lnTo>
                  <a:lnTo>
                    <a:pt x="2755423" y="3550"/>
                  </a:lnTo>
                  <a:lnTo>
                    <a:pt x="2803477" y="1582"/>
                  </a:lnTo>
                  <a:lnTo>
                    <a:pt x="2851728" y="396"/>
                  </a:lnTo>
                  <a:lnTo>
                    <a:pt x="2900172" y="0"/>
                  </a:lnTo>
                  <a:lnTo>
                    <a:pt x="2948615" y="396"/>
                  </a:lnTo>
                  <a:lnTo>
                    <a:pt x="2996866" y="1582"/>
                  </a:lnTo>
                  <a:lnTo>
                    <a:pt x="3044920" y="3550"/>
                  </a:lnTo>
                  <a:lnTo>
                    <a:pt x="3092769" y="6295"/>
                  </a:lnTo>
                  <a:lnTo>
                    <a:pt x="3140408" y="9810"/>
                  </a:lnTo>
                  <a:lnTo>
                    <a:pt x="3187831" y="14090"/>
                  </a:lnTo>
                  <a:lnTo>
                    <a:pt x="3235031" y="19128"/>
                  </a:lnTo>
                  <a:lnTo>
                    <a:pt x="3282002" y="24918"/>
                  </a:lnTo>
                  <a:lnTo>
                    <a:pt x="3328738" y="31454"/>
                  </a:lnTo>
                  <a:lnTo>
                    <a:pt x="3375234" y="38729"/>
                  </a:lnTo>
                  <a:lnTo>
                    <a:pt x="3421482" y="46739"/>
                  </a:lnTo>
                  <a:lnTo>
                    <a:pt x="3467477" y="55475"/>
                  </a:lnTo>
                  <a:lnTo>
                    <a:pt x="3513212" y="64933"/>
                  </a:lnTo>
                  <a:lnTo>
                    <a:pt x="3558682" y="75106"/>
                  </a:lnTo>
                  <a:lnTo>
                    <a:pt x="3603880" y="85988"/>
                  </a:lnTo>
                  <a:lnTo>
                    <a:pt x="3648799" y="97572"/>
                  </a:lnTo>
                  <a:lnTo>
                    <a:pt x="3693435" y="109854"/>
                  </a:lnTo>
                  <a:lnTo>
                    <a:pt x="3737781" y="122825"/>
                  </a:lnTo>
                  <a:lnTo>
                    <a:pt x="3781830" y="136481"/>
                  </a:lnTo>
                  <a:lnTo>
                    <a:pt x="3825576" y="150815"/>
                  </a:lnTo>
                  <a:lnTo>
                    <a:pt x="3869014" y="165821"/>
                  </a:lnTo>
                  <a:lnTo>
                    <a:pt x="3912137" y="181493"/>
                  </a:lnTo>
                  <a:lnTo>
                    <a:pt x="3954939" y="197825"/>
                  </a:lnTo>
                  <a:lnTo>
                    <a:pt x="3997413" y="214810"/>
                  </a:lnTo>
                  <a:lnTo>
                    <a:pt x="4039554" y="232443"/>
                  </a:lnTo>
                  <a:lnTo>
                    <a:pt x="4081356" y="250717"/>
                  </a:lnTo>
                  <a:lnTo>
                    <a:pt x="4122812" y="269626"/>
                  </a:lnTo>
                  <a:lnTo>
                    <a:pt x="4163917" y="289163"/>
                  </a:lnTo>
                  <a:lnTo>
                    <a:pt x="4204663" y="309324"/>
                  </a:lnTo>
                  <a:lnTo>
                    <a:pt x="4245045" y="330101"/>
                  </a:lnTo>
                  <a:lnTo>
                    <a:pt x="4285057" y="351488"/>
                  </a:lnTo>
                  <a:lnTo>
                    <a:pt x="4324692" y="373480"/>
                  </a:lnTo>
                  <a:lnTo>
                    <a:pt x="4363945" y="396070"/>
                  </a:lnTo>
                  <a:lnTo>
                    <a:pt x="4402809" y="419252"/>
                  </a:lnTo>
                  <a:lnTo>
                    <a:pt x="4441279" y="443020"/>
                  </a:lnTo>
                  <a:lnTo>
                    <a:pt x="4479347" y="467367"/>
                  </a:lnTo>
                  <a:lnTo>
                    <a:pt x="4517008" y="492288"/>
                  </a:lnTo>
                  <a:lnTo>
                    <a:pt x="4554256" y="517776"/>
                  </a:lnTo>
                  <a:lnTo>
                    <a:pt x="4591084" y="543826"/>
                  </a:lnTo>
                  <a:lnTo>
                    <a:pt x="4627486" y="570430"/>
                  </a:lnTo>
                  <a:lnTo>
                    <a:pt x="4663457" y="597583"/>
                  </a:lnTo>
                  <a:lnTo>
                    <a:pt x="4698990" y="625279"/>
                  </a:lnTo>
                  <a:lnTo>
                    <a:pt x="4734078" y="653512"/>
                  </a:lnTo>
                  <a:lnTo>
                    <a:pt x="4768717" y="682275"/>
                  </a:lnTo>
                  <a:lnTo>
                    <a:pt x="4802899" y="711562"/>
                  </a:lnTo>
                  <a:lnTo>
                    <a:pt x="4836618" y="741367"/>
                  </a:lnTo>
                  <a:lnTo>
                    <a:pt x="4869869" y="771685"/>
                  </a:lnTo>
                  <a:lnTo>
                    <a:pt x="4902644" y="802508"/>
                  </a:lnTo>
                  <a:lnTo>
                    <a:pt x="4934939" y="833830"/>
                  </a:lnTo>
                  <a:lnTo>
                    <a:pt x="4966746" y="865646"/>
                  </a:lnTo>
                  <a:lnTo>
                    <a:pt x="4998061" y="897950"/>
                  </a:lnTo>
                  <a:lnTo>
                    <a:pt x="5028875" y="930735"/>
                  </a:lnTo>
                  <a:lnTo>
                    <a:pt x="5059184" y="963994"/>
                  </a:lnTo>
                  <a:lnTo>
                    <a:pt x="5088981" y="997723"/>
                  </a:lnTo>
                  <a:lnTo>
                    <a:pt x="5118260" y="1031914"/>
                  </a:lnTo>
                  <a:lnTo>
                    <a:pt x="5147016" y="1066561"/>
                  </a:lnTo>
                  <a:lnTo>
                    <a:pt x="5175240" y="1101659"/>
                  </a:lnTo>
                  <a:lnTo>
                    <a:pt x="5202929" y="1137202"/>
                  </a:lnTo>
                  <a:lnTo>
                    <a:pt x="5230074" y="1173182"/>
                  </a:lnTo>
                  <a:lnTo>
                    <a:pt x="5256672" y="1209594"/>
                  </a:lnTo>
                  <a:lnTo>
                    <a:pt x="5282714" y="1246432"/>
                  </a:lnTo>
                  <a:lnTo>
                    <a:pt x="5308195" y="1283690"/>
                  </a:lnTo>
                  <a:lnTo>
                    <a:pt x="5333109" y="1321361"/>
                  </a:lnTo>
                  <a:lnTo>
                    <a:pt x="5357449" y="1359439"/>
                  </a:lnTo>
                  <a:lnTo>
                    <a:pt x="5381210" y="1397918"/>
                  </a:lnTo>
                  <a:lnTo>
                    <a:pt x="5404386" y="1436793"/>
                  </a:lnTo>
                  <a:lnTo>
                    <a:pt x="5426969" y="1476056"/>
                  </a:lnTo>
                  <a:lnTo>
                    <a:pt x="5448955" y="1515702"/>
                  </a:lnTo>
                  <a:lnTo>
                    <a:pt x="5470336" y="1555724"/>
                  </a:lnTo>
                  <a:lnTo>
                    <a:pt x="5491108" y="1596117"/>
                  </a:lnTo>
                  <a:lnTo>
                    <a:pt x="5511263" y="1636874"/>
                  </a:lnTo>
                  <a:lnTo>
                    <a:pt x="5530795" y="1677989"/>
                  </a:lnTo>
                  <a:lnTo>
                    <a:pt x="5549698" y="1719456"/>
                  </a:lnTo>
                  <a:lnTo>
                    <a:pt x="5567967" y="1761268"/>
                  </a:lnTo>
                  <a:lnTo>
                    <a:pt x="5585594" y="1803420"/>
                  </a:lnTo>
                  <a:lnTo>
                    <a:pt x="5602575" y="1845906"/>
                  </a:lnTo>
                  <a:lnTo>
                    <a:pt x="5618902" y="1888718"/>
                  </a:lnTo>
                  <a:lnTo>
                    <a:pt x="5634569" y="1931852"/>
                  </a:lnTo>
                  <a:lnTo>
                    <a:pt x="5649571" y="1975301"/>
                  </a:lnTo>
                  <a:lnTo>
                    <a:pt x="5663901" y="2019059"/>
                  </a:lnTo>
                  <a:lnTo>
                    <a:pt x="5677553" y="2063119"/>
                  </a:lnTo>
                  <a:lnTo>
                    <a:pt x="5690521" y="2107475"/>
                  </a:lnTo>
                  <a:lnTo>
                    <a:pt x="5702799" y="2152122"/>
                  </a:lnTo>
                  <a:lnTo>
                    <a:pt x="5714380" y="2197054"/>
                  </a:lnTo>
                  <a:lnTo>
                    <a:pt x="5725259" y="2242263"/>
                  </a:lnTo>
                  <a:lnTo>
                    <a:pt x="5735429" y="2287744"/>
                  </a:lnTo>
                  <a:lnTo>
                    <a:pt x="5744884" y="2333490"/>
                  </a:lnTo>
                  <a:lnTo>
                    <a:pt x="5753618" y="2379497"/>
                  </a:lnTo>
                  <a:lnTo>
                    <a:pt x="5761625" y="2425756"/>
                  </a:lnTo>
                  <a:lnTo>
                    <a:pt x="5768898" y="2472263"/>
                  </a:lnTo>
                  <a:lnTo>
                    <a:pt x="5775432" y="2519011"/>
                  </a:lnTo>
                  <a:lnTo>
                    <a:pt x="5781221" y="2565994"/>
                  </a:lnTo>
                  <a:lnTo>
                    <a:pt x="5786257" y="2613205"/>
                  </a:lnTo>
                  <a:lnTo>
                    <a:pt x="5790536" y="2660639"/>
                  </a:lnTo>
                  <a:lnTo>
                    <a:pt x="5794050" y="2708290"/>
                  </a:lnTo>
                  <a:lnTo>
                    <a:pt x="5796794" y="2756151"/>
                  </a:lnTo>
                  <a:lnTo>
                    <a:pt x="5798762" y="2804216"/>
                  </a:lnTo>
                  <a:lnTo>
                    <a:pt x="5799947" y="2852479"/>
                  </a:lnTo>
                  <a:lnTo>
                    <a:pt x="5800344" y="2900934"/>
                  </a:lnTo>
                  <a:lnTo>
                    <a:pt x="5799947" y="2949388"/>
                  </a:lnTo>
                  <a:lnTo>
                    <a:pt x="5798762" y="2997651"/>
                  </a:lnTo>
                  <a:lnTo>
                    <a:pt x="5796794" y="3045716"/>
                  </a:lnTo>
                  <a:lnTo>
                    <a:pt x="5794050" y="3093577"/>
                  </a:lnTo>
                  <a:lnTo>
                    <a:pt x="5790536" y="3141228"/>
                  </a:lnTo>
                  <a:lnTo>
                    <a:pt x="5786257" y="3188662"/>
                  </a:lnTo>
                  <a:lnTo>
                    <a:pt x="5781221" y="3235873"/>
                  </a:lnTo>
                  <a:lnTo>
                    <a:pt x="5775432" y="3282856"/>
                  </a:lnTo>
                  <a:lnTo>
                    <a:pt x="5768898" y="3329604"/>
                  </a:lnTo>
                  <a:lnTo>
                    <a:pt x="5761625" y="3376111"/>
                  </a:lnTo>
                  <a:lnTo>
                    <a:pt x="5753618" y="3422370"/>
                  </a:lnTo>
                  <a:lnTo>
                    <a:pt x="5744884" y="3468377"/>
                  </a:lnTo>
                  <a:lnTo>
                    <a:pt x="5735429" y="3514123"/>
                  </a:lnTo>
                  <a:lnTo>
                    <a:pt x="5725259" y="3559604"/>
                  </a:lnTo>
                  <a:lnTo>
                    <a:pt x="5714380" y="3604813"/>
                  </a:lnTo>
                  <a:lnTo>
                    <a:pt x="5702799" y="3649745"/>
                  </a:lnTo>
                  <a:lnTo>
                    <a:pt x="5690521" y="3694392"/>
                  </a:lnTo>
                  <a:lnTo>
                    <a:pt x="5677553" y="3738748"/>
                  </a:lnTo>
                  <a:lnTo>
                    <a:pt x="5663901" y="3782808"/>
                  </a:lnTo>
                  <a:lnTo>
                    <a:pt x="5649571" y="3826566"/>
                  </a:lnTo>
                  <a:lnTo>
                    <a:pt x="5634569" y="3870015"/>
                  </a:lnTo>
                  <a:lnTo>
                    <a:pt x="5618902" y="3913149"/>
                  </a:lnTo>
                  <a:lnTo>
                    <a:pt x="5602575" y="3955961"/>
                  </a:lnTo>
                  <a:lnTo>
                    <a:pt x="5585594" y="3998447"/>
                  </a:lnTo>
                  <a:lnTo>
                    <a:pt x="5567967" y="4040599"/>
                  </a:lnTo>
                  <a:lnTo>
                    <a:pt x="5549698" y="4082411"/>
                  </a:lnTo>
                  <a:lnTo>
                    <a:pt x="5530795" y="4123878"/>
                  </a:lnTo>
                  <a:lnTo>
                    <a:pt x="5511263" y="4164993"/>
                  </a:lnTo>
                  <a:lnTo>
                    <a:pt x="5491108" y="4205750"/>
                  </a:lnTo>
                  <a:lnTo>
                    <a:pt x="5470336" y="4246143"/>
                  </a:lnTo>
                  <a:lnTo>
                    <a:pt x="5448955" y="4286165"/>
                  </a:lnTo>
                  <a:lnTo>
                    <a:pt x="5426969" y="4325811"/>
                  </a:lnTo>
                  <a:lnTo>
                    <a:pt x="5404386" y="4365074"/>
                  </a:lnTo>
                  <a:lnTo>
                    <a:pt x="5381210" y="4403949"/>
                  </a:lnTo>
                  <a:lnTo>
                    <a:pt x="5357449" y="4442428"/>
                  </a:lnTo>
                  <a:lnTo>
                    <a:pt x="5333109" y="4480506"/>
                  </a:lnTo>
                  <a:lnTo>
                    <a:pt x="5308195" y="4518177"/>
                  </a:lnTo>
                  <a:lnTo>
                    <a:pt x="5282714" y="4555435"/>
                  </a:lnTo>
                  <a:lnTo>
                    <a:pt x="5256672" y="4592273"/>
                  </a:lnTo>
                  <a:lnTo>
                    <a:pt x="5230074" y="4628685"/>
                  </a:lnTo>
                  <a:lnTo>
                    <a:pt x="5202929" y="4664665"/>
                  </a:lnTo>
                  <a:lnTo>
                    <a:pt x="5175240" y="4700208"/>
                  </a:lnTo>
                  <a:lnTo>
                    <a:pt x="5147016" y="4735306"/>
                  </a:lnTo>
                  <a:lnTo>
                    <a:pt x="5118260" y="4769953"/>
                  </a:lnTo>
                  <a:lnTo>
                    <a:pt x="5088981" y="4804144"/>
                  </a:lnTo>
                  <a:lnTo>
                    <a:pt x="5059184" y="4837873"/>
                  </a:lnTo>
                  <a:lnTo>
                    <a:pt x="5028875" y="4871132"/>
                  </a:lnTo>
                  <a:lnTo>
                    <a:pt x="4998061" y="4903917"/>
                  </a:lnTo>
                  <a:lnTo>
                    <a:pt x="4966746" y="4936221"/>
                  </a:lnTo>
                  <a:lnTo>
                    <a:pt x="4934939" y="4968037"/>
                  </a:lnTo>
                  <a:lnTo>
                    <a:pt x="4902644" y="4999359"/>
                  </a:lnTo>
                  <a:lnTo>
                    <a:pt x="4869869" y="5030182"/>
                  </a:lnTo>
                  <a:lnTo>
                    <a:pt x="4836618" y="5060500"/>
                  </a:lnTo>
                  <a:lnTo>
                    <a:pt x="4802899" y="5090305"/>
                  </a:lnTo>
                  <a:lnTo>
                    <a:pt x="4768717" y="5119592"/>
                  </a:lnTo>
                  <a:lnTo>
                    <a:pt x="4734078" y="5148355"/>
                  </a:lnTo>
                  <a:lnTo>
                    <a:pt x="4698990" y="5176588"/>
                  </a:lnTo>
                  <a:lnTo>
                    <a:pt x="4663457" y="5204284"/>
                  </a:lnTo>
                  <a:lnTo>
                    <a:pt x="4627486" y="5231437"/>
                  </a:lnTo>
                  <a:lnTo>
                    <a:pt x="4591084" y="5258041"/>
                  </a:lnTo>
                  <a:lnTo>
                    <a:pt x="4554256" y="5284091"/>
                  </a:lnTo>
                  <a:lnTo>
                    <a:pt x="4517008" y="5309579"/>
                  </a:lnTo>
                  <a:lnTo>
                    <a:pt x="4479347" y="5334500"/>
                  </a:lnTo>
                  <a:lnTo>
                    <a:pt x="4441279" y="5358847"/>
                  </a:lnTo>
                  <a:lnTo>
                    <a:pt x="4402809" y="5382615"/>
                  </a:lnTo>
                  <a:lnTo>
                    <a:pt x="4363945" y="5405797"/>
                  </a:lnTo>
                  <a:lnTo>
                    <a:pt x="4324692" y="5428387"/>
                  </a:lnTo>
                  <a:lnTo>
                    <a:pt x="4285057" y="5450379"/>
                  </a:lnTo>
                  <a:lnTo>
                    <a:pt x="4245045" y="5471766"/>
                  </a:lnTo>
                  <a:lnTo>
                    <a:pt x="4204663" y="5492543"/>
                  </a:lnTo>
                  <a:lnTo>
                    <a:pt x="4163917" y="5512704"/>
                  </a:lnTo>
                  <a:lnTo>
                    <a:pt x="4122812" y="5532241"/>
                  </a:lnTo>
                  <a:lnTo>
                    <a:pt x="4081356" y="5551150"/>
                  </a:lnTo>
                  <a:lnTo>
                    <a:pt x="4039554" y="5569424"/>
                  </a:lnTo>
                  <a:lnTo>
                    <a:pt x="3997413" y="5587057"/>
                  </a:lnTo>
                  <a:lnTo>
                    <a:pt x="3954939" y="5604042"/>
                  </a:lnTo>
                  <a:lnTo>
                    <a:pt x="3912137" y="5620374"/>
                  </a:lnTo>
                  <a:lnTo>
                    <a:pt x="3869014" y="5636046"/>
                  </a:lnTo>
                  <a:lnTo>
                    <a:pt x="3825576" y="5651052"/>
                  </a:lnTo>
                  <a:lnTo>
                    <a:pt x="3781830" y="5665386"/>
                  </a:lnTo>
                  <a:lnTo>
                    <a:pt x="3737781" y="5679042"/>
                  </a:lnTo>
                  <a:lnTo>
                    <a:pt x="3693435" y="5692013"/>
                  </a:lnTo>
                  <a:lnTo>
                    <a:pt x="3648799" y="5704295"/>
                  </a:lnTo>
                  <a:lnTo>
                    <a:pt x="3603880" y="5715879"/>
                  </a:lnTo>
                  <a:lnTo>
                    <a:pt x="3558682" y="5726761"/>
                  </a:lnTo>
                  <a:lnTo>
                    <a:pt x="3513212" y="5736934"/>
                  </a:lnTo>
                  <a:lnTo>
                    <a:pt x="3467477" y="5746392"/>
                  </a:lnTo>
                  <a:lnTo>
                    <a:pt x="3421482" y="5755128"/>
                  </a:lnTo>
                  <a:lnTo>
                    <a:pt x="3375234" y="5763138"/>
                  </a:lnTo>
                  <a:lnTo>
                    <a:pt x="3328738" y="5770413"/>
                  </a:lnTo>
                  <a:lnTo>
                    <a:pt x="3282002" y="5776949"/>
                  </a:lnTo>
                  <a:lnTo>
                    <a:pt x="3235031" y="5782739"/>
                  </a:lnTo>
                  <a:lnTo>
                    <a:pt x="3187831" y="5787777"/>
                  </a:lnTo>
                  <a:lnTo>
                    <a:pt x="3140408" y="5792057"/>
                  </a:lnTo>
                  <a:lnTo>
                    <a:pt x="3092769" y="5795572"/>
                  </a:lnTo>
                  <a:lnTo>
                    <a:pt x="3044920" y="5798317"/>
                  </a:lnTo>
                  <a:lnTo>
                    <a:pt x="2996866" y="5800285"/>
                  </a:lnTo>
                  <a:lnTo>
                    <a:pt x="2948615" y="5801471"/>
                  </a:lnTo>
                  <a:lnTo>
                    <a:pt x="2900172" y="5801868"/>
                  </a:lnTo>
                  <a:lnTo>
                    <a:pt x="2851728" y="5801471"/>
                  </a:lnTo>
                  <a:lnTo>
                    <a:pt x="2803477" y="5800285"/>
                  </a:lnTo>
                  <a:lnTo>
                    <a:pt x="2755423" y="5798317"/>
                  </a:lnTo>
                  <a:lnTo>
                    <a:pt x="2707574" y="5795572"/>
                  </a:lnTo>
                  <a:lnTo>
                    <a:pt x="2659935" y="5792057"/>
                  </a:lnTo>
                  <a:lnTo>
                    <a:pt x="2612512" y="5787777"/>
                  </a:lnTo>
                  <a:lnTo>
                    <a:pt x="2565312" y="5782739"/>
                  </a:lnTo>
                  <a:lnTo>
                    <a:pt x="2518341" y="5776949"/>
                  </a:lnTo>
                  <a:lnTo>
                    <a:pt x="2471605" y="5770413"/>
                  </a:lnTo>
                  <a:lnTo>
                    <a:pt x="2425109" y="5763138"/>
                  </a:lnTo>
                  <a:lnTo>
                    <a:pt x="2378861" y="5755128"/>
                  </a:lnTo>
                  <a:lnTo>
                    <a:pt x="2332866" y="5746392"/>
                  </a:lnTo>
                  <a:lnTo>
                    <a:pt x="2287131" y="5736934"/>
                  </a:lnTo>
                  <a:lnTo>
                    <a:pt x="2241661" y="5726761"/>
                  </a:lnTo>
                  <a:lnTo>
                    <a:pt x="2196463" y="5715879"/>
                  </a:lnTo>
                  <a:lnTo>
                    <a:pt x="2151544" y="5704295"/>
                  </a:lnTo>
                  <a:lnTo>
                    <a:pt x="2106908" y="5692013"/>
                  </a:lnTo>
                  <a:lnTo>
                    <a:pt x="2062562" y="5679042"/>
                  </a:lnTo>
                  <a:lnTo>
                    <a:pt x="2018513" y="5665386"/>
                  </a:lnTo>
                  <a:lnTo>
                    <a:pt x="1974767" y="5651052"/>
                  </a:lnTo>
                  <a:lnTo>
                    <a:pt x="1931329" y="5636046"/>
                  </a:lnTo>
                  <a:lnTo>
                    <a:pt x="1888206" y="5620374"/>
                  </a:lnTo>
                  <a:lnTo>
                    <a:pt x="1845404" y="5604042"/>
                  </a:lnTo>
                  <a:lnTo>
                    <a:pt x="1802930" y="5587057"/>
                  </a:lnTo>
                  <a:lnTo>
                    <a:pt x="1760789" y="5569424"/>
                  </a:lnTo>
                  <a:lnTo>
                    <a:pt x="1718987" y="5551150"/>
                  </a:lnTo>
                  <a:lnTo>
                    <a:pt x="1677531" y="5532241"/>
                  </a:lnTo>
                  <a:lnTo>
                    <a:pt x="1636426" y="5512704"/>
                  </a:lnTo>
                  <a:lnTo>
                    <a:pt x="1595680" y="5492543"/>
                  </a:lnTo>
                  <a:lnTo>
                    <a:pt x="1555298" y="5471766"/>
                  </a:lnTo>
                  <a:lnTo>
                    <a:pt x="1515286" y="5450379"/>
                  </a:lnTo>
                  <a:lnTo>
                    <a:pt x="1475651" y="5428387"/>
                  </a:lnTo>
                  <a:lnTo>
                    <a:pt x="1436398" y="5405797"/>
                  </a:lnTo>
                  <a:lnTo>
                    <a:pt x="1397534" y="5382615"/>
                  </a:lnTo>
                  <a:lnTo>
                    <a:pt x="1359064" y="5358847"/>
                  </a:lnTo>
                  <a:lnTo>
                    <a:pt x="1320996" y="5334500"/>
                  </a:lnTo>
                  <a:lnTo>
                    <a:pt x="1283335" y="5309579"/>
                  </a:lnTo>
                  <a:lnTo>
                    <a:pt x="1246087" y="5284091"/>
                  </a:lnTo>
                  <a:lnTo>
                    <a:pt x="1209259" y="5258041"/>
                  </a:lnTo>
                  <a:lnTo>
                    <a:pt x="1172857" y="5231437"/>
                  </a:lnTo>
                  <a:lnTo>
                    <a:pt x="1136886" y="5204284"/>
                  </a:lnTo>
                  <a:lnTo>
                    <a:pt x="1101353" y="5176588"/>
                  </a:lnTo>
                  <a:lnTo>
                    <a:pt x="1066265" y="5148355"/>
                  </a:lnTo>
                  <a:lnTo>
                    <a:pt x="1031626" y="5119592"/>
                  </a:lnTo>
                  <a:lnTo>
                    <a:pt x="997444" y="5090305"/>
                  </a:lnTo>
                  <a:lnTo>
                    <a:pt x="963725" y="5060500"/>
                  </a:lnTo>
                  <a:lnTo>
                    <a:pt x="930474" y="5030182"/>
                  </a:lnTo>
                  <a:lnTo>
                    <a:pt x="897699" y="4999359"/>
                  </a:lnTo>
                  <a:lnTo>
                    <a:pt x="865404" y="4968037"/>
                  </a:lnTo>
                  <a:lnTo>
                    <a:pt x="833597" y="4936221"/>
                  </a:lnTo>
                  <a:lnTo>
                    <a:pt x="802282" y="4903917"/>
                  </a:lnTo>
                  <a:lnTo>
                    <a:pt x="771468" y="4871132"/>
                  </a:lnTo>
                  <a:lnTo>
                    <a:pt x="741159" y="4837873"/>
                  </a:lnTo>
                  <a:lnTo>
                    <a:pt x="711362" y="4804144"/>
                  </a:lnTo>
                  <a:lnTo>
                    <a:pt x="682083" y="4769953"/>
                  </a:lnTo>
                  <a:lnTo>
                    <a:pt x="653327" y="4735306"/>
                  </a:lnTo>
                  <a:lnTo>
                    <a:pt x="625103" y="4700208"/>
                  </a:lnTo>
                  <a:lnTo>
                    <a:pt x="597414" y="4664665"/>
                  </a:lnTo>
                  <a:lnTo>
                    <a:pt x="570269" y="4628685"/>
                  </a:lnTo>
                  <a:lnTo>
                    <a:pt x="543671" y="4592273"/>
                  </a:lnTo>
                  <a:lnTo>
                    <a:pt x="517629" y="4555435"/>
                  </a:lnTo>
                  <a:lnTo>
                    <a:pt x="492148" y="4518177"/>
                  </a:lnTo>
                  <a:lnTo>
                    <a:pt x="467234" y="4480506"/>
                  </a:lnTo>
                  <a:lnTo>
                    <a:pt x="442894" y="4442428"/>
                  </a:lnTo>
                  <a:lnTo>
                    <a:pt x="419133" y="4403949"/>
                  </a:lnTo>
                  <a:lnTo>
                    <a:pt x="395957" y="4365074"/>
                  </a:lnTo>
                  <a:lnTo>
                    <a:pt x="373374" y="4325811"/>
                  </a:lnTo>
                  <a:lnTo>
                    <a:pt x="351388" y="4286165"/>
                  </a:lnTo>
                  <a:lnTo>
                    <a:pt x="330007" y="4246143"/>
                  </a:lnTo>
                  <a:lnTo>
                    <a:pt x="309235" y="4205750"/>
                  </a:lnTo>
                  <a:lnTo>
                    <a:pt x="289080" y="4164993"/>
                  </a:lnTo>
                  <a:lnTo>
                    <a:pt x="269548" y="4123878"/>
                  </a:lnTo>
                  <a:lnTo>
                    <a:pt x="250645" y="4082411"/>
                  </a:lnTo>
                  <a:lnTo>
                    <a:pt x="232376" y="4040599"/>
                  </a:lnTo>
                  <a:lnTo>
                    <a:pt x="214749" y="3998447"/>
                  </a:lnTo>
                  <a:lnTo>
                    <a:pt x="197768" y="3955961"/>
                  </a:lnTo>
                  <a:lnTo>
                    <a:pt x="181441" y="3913149"/>
                  </a:lnTo>
                  <a:lnTo>
                    <a:pt x="165774" y="3870015"/>
                  </a:lnTo>
                  <a:lnTo>
                    <a:pt x="150772" y="3826566"/>
                  </a:lnTo>
                  <a:lnTo>
                    <a:pt x="136442" y="3782808"/>
                  </a:lnTo>
                  <a:lnTo>
                    <a:pt x="122790" y="3738748"/>
                  </a:lnTo>
                  <a:lnTo>
                    <a:pt x="109822" y="3694392"/>
                  </a:lnTo>
                  <a:lnTo>
                    <a:pt x="97544" y="3649745"/>
                  </a:lnTo>
                  <a:lnTo>
                    <a:pt x="85963" y="3604813"/>
                  </a:lnTo>
                  <a:lnTo>
                    <a:pt x="75084" y="3559604"/>
                  </a:lnTo>
                  <a:lnTo>
                    <a:pt x="64914" y="3514123"/>
                  </a:lnTo>
                  <a:lnTo>
                    <a:pt x="55459" y="3468377"/>
                  </a:lnTo>
                  <a:lnTo>
                    <a:pt x="46725" y="3422370"/>
                  </a:lnTo>
                  <a:lnTo>
                    <a:pt x="38718" y="3376111"/>
                  </a:lnTo>
                  <a:lnTo>
                    <a:pt x="31445" y="3329604"/>
                  </a:lnTo>
                  <a:lnTo>
                    <a:pt x="24911" y="3282856"/>
                  </a:lnTo>
                  <a:lnTo>
                    <a:pt x="19122" y="3235873"/>
                  </a:lnTo>
                  <a:lnTo>
                    <a:pt x="14086" y="3188662"/>
                  </a:lnTo>
                  <a:lnTo>
                    <a:pt x="9807" y="3141228"/>
                  </a:lnTo>
                  <a:lnTo>
                    <a:pt x="6293" y="3093577"/>
                  </a:lnTo>
                  <a:lnTo>
                    <a:pt x="3549" y="3045716"/>
                  </a:lnTo>
                  <a:lnTo>
                    <a:pt x="1581" y="2997651"/>
                  </a:lnTo>
                  <a:lnTo>
                    <a:pt x="396" y="2949388"/>
                  </a:lnTo>
                  <a:lnTo>
                    <a:pt x="0" y="290093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67200" y="2227229"/>
            <a:ext cx="3886200" cy="1897699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3335" marR="5080" indent="-1905" algn="ctr">
              <a:lnSpc>
                <a:spcPct val="86300"/>
              </a:lnSpc>
              <a:spcBef>
                <a:spcPts val="1175"/>
              </a:spcBef>
            </a:pPr>
            <a:r>
              <a:rPr dirty="0"/>
              <a:t>Intrinsic </a:t>
            </a:r>
            <a:r>
              <a:rPr spc="5" dirty="0"/>
              <a:t> </a:t>
            </a:r>
            <a:r>
              <a:rPr dirty="0"/>
              <a:t>laryngeal  muscles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7656" y="1786064"/>
            <a:ext cx="6297295" cy="1073150"/>
            <a:chOff x="807656" y="1786064"/>
            <a:chExt cx="6297295" cy="1073150"/>
          </a:xfrm>
        </p:grpSpPr>
        <p:sp>
          <p:nvSpPr>
            <p:cNvPr id="3" name="object 3"/>
            <p:cNvSpPr/>
            <p:nvPr/>
          </p:nvSpPr>
          <p:spPr>
            <a:xfrm>
              <a:off x="813054" y="1791461"/>
              <a:ext cx="6286500" cy="1062355"/>
            </a:xfrm>
            <a:custGeom>
              <a:avLst/>
              <a:gdLst/>
              <a:ahLst/>
              <a:cxnLst/>
              <a:rect l="l" t="t" r="r" b="b"/>
              <a:pathLst>
                <a:path w="6286500" h="1062355">
                  <a:moveTo>
                    <a:pt x="6109462" y="0"/>
                  </a:moveTo>
                  <a:lnTo>
                    <a:pt x="177037" y="0"/>
                  </a:lnTo>
                  <a:lnTo>
                    <a:pt x="129973" y="6322"/>
                  </a:lnTo>
                  <a:lnTo>
                    <a:pt x="87682" y="24167"/>
                  </a:lnTo>
                  <a:lnTo>
                    <a:pt x="51852" y="51847"/>
                  </a:lnTo>
                  <a:lnTo>
                    <a:pt x="24170" y="87677"/>
                  </a:lnTo>
                  <a:lnTo>
                    <a:pt x="6323" y="129969"/>
                  </a:lnTo>
                  <a:lnTo>
                    <a:pt x="0" y="177037"/>
                  </a:lnTo>
                  <a:lnTo>
                    <a:pt x="0" y="885189"/>
                  </a:lnTo>
                  <a:lnTo>
                    <a:pt x="6323" y="932258"/>
                  </a:lnTo>
                  <a:lnTo>
                    <a:pt x="24170" y="974550"/>
                  </a:lnTo>
                  <a:lnTo>
                    <a:pt x="51852" y="1010380"/>
                  </a:lnTo>
                  <a:lnTo>
                    <a:pt x="87682" y="1038060"/>
                  </a:lnTo>
                  <a:lnTo>
                    <a:pt x="129973" y="1055905"/>
                  </a:lnTo>
                  <a:lnTo>
                    <a:pt x="177037" y="1062227"/>
                  </a:lnTo>
                  <a:lnTo>
                    <a:pt x="6109462" y="1062227"/>
                  </a:lnTo>
                  <a:lnTo>
                    <a:pt x="6156530" y="1055905"/>
                  </a:lnTo>
                  <a:lnTo>
                    <a:pt x="6198822" y="1038060"/>
                  </a:lnTo>
                  <a:lnTo>
                    <a:pt x="6234652" y="1010380"/>
                  </a:lnTo>
                  <a:lnTo>
                    <a:pt x="6262332" y="974550"/>
                  </a:lnTo>
                  <a:lnTo>
                    <a:pt x="6280177" y="932258"/>
                  </a:lnTo>
                  <a:lnTo>
                    <a:pt x="6286500" y="885189"/>
                  </a:lnTo>
                  <a:lnTo>
                    <a:pt x="6286500" y="177037"/>
                  </a:lnTo>
                  <a:lnTo>
                    <a:pt x="6280177" y="129969"/>
                  </a:lnTo>
                  <a:lnTo>
                    <a:pt x="6262332" y="87677"/>
                  </a:lnTo>
                  <a:lnTo>
                    <a:pt x="6234652" y="51847"/>
                  </a:lnTo>
                  <a:lnTo>
                    <a:pt x="6198822" y="24167"/>
                  </a:lnTo>
                  <a:lnTo>
                    <a:pt x="6156530" y="6322"/>
                  </a:lnTo>
                  <a:lnTo>
                    <a:pt x="610946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3054" y="1791461"/>
              <a:ext cx="6286500" cy="1062355"/>
            </a:xfrm>
            <a:custGeom>
              <a:avLst/>
              <a:gdLst/>
              <a:ahLst/>
              <a:cxnLst/>
              <a:rect l="l" t="t" r="r" b="b"/>
              <a:pathLst>
                <a:path w="6286500" h="1062355">
                  <a:moveTo>
                    <a:pt x="0" y="177037"/>
                  </a:moveTo>
                  <a:lnTo>
                    <a:pt x="6323" y="129969"/>
                  </a:lnTo>
                  <a:lnTo>
                    <a:pt x="24170" y="87677"/>
                  </a:lnTo>
                  <a:lnTo>
                    <a:pt x="51852" y="51847"/>
                  </a:lnTo>
                  <a:lnTo>
                    <a:pt x="87682" y="24167"/>
                  </a:lnTo>
                  <a:lnTo>
                    <a:pt x="129973" y="6322"/>
                  </a:lnTo>
                  <a:lnTo>
                    <a:pt x="177037" y="0"/>
                  </a:lnTo>
                  <a:lnTo>
                    <a:pt x="6109462" y="0"/>
                  </a:lnTo>
                  <a:lnTo>
                    <a:pt x="6156530" y="6322"/>
                  </a:lnTo>
                  <a:lnTo>
                    <a:pt x="6198822" y="24167"/>
                  </a:lnTo>
                  <a:lnTo>
                    <a:pt x="6234652" y="51847"/>
                  </a:lnTo>
                  <a:lnTo>
                    <a:pt x="6262332" y="87677"/>
                  </a:lnTo>
                  <a:lnTo>
                    <a:pt x="6280177" y="129969"/>
                  </a:lnTo>
                  <a:lnTo>
                    <a:pt x="6286500" y="177037"/>
                  </a:lnTo>
                  <a:lnTo>
                    <a:pt x="6286500" y="885189"/>
                  </a:lnTo>
                  <a:lnTo>
                    <a:pt x="6280177" y="932258"/>
                  </a:lnTo>
                  <a:lnTo>
                    <a:pt x="6262332" y="974550"/>
                  </a:lnTo>
                  <a:lnTo>
                    <a:pt x="6234652" y="1010380"/>
                  </a:lnTo>
                  <a:lnTo>
                    <a:pt x="6198822" y="1038060"/>
                  </a:lnTo>
                  <a:lnTo>
                    <a:pt x="6156530" y="1055905"/>
                  </a:lnTo>
                  <a:lnTo>
                    <a:pt x="6109462" y="1062227"/>
                  </a:lnTo>
                  <a:lnTo>
                    <a:pt x="177037" y="1062227"/>
                  </a:lnTo>
                  <a:lnTo>
                    <a:pt x="129973" y="1055905"/>
                  </a:lnTo>
                  <a:lnTo>
                    <a:pt x="87682" y="1038060"/>
                  </a:lnTo>
                  <a:lnTo>
                    <a:pt x="51852" y="1010380"/>
                  </a:lnTo>
                  <a:lnTo>
                    <a:pt x="24170" y="974550"/>
                  </a:lnTo>
                  <a:lnTo>
                    <a:pt x="6323" y="932258"/>
                  </a:lnTo>
                  <a:lnTo>
                    <a:pt x="0" y="885189"/>
                  </a:lnTo>
                  <a:lnTo>
                    <a:pt x="0" y="17703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07656" y="2904680"/>
            <a:ext cx="6297295" cy="1073150"/>
            <a:chOff x="807656" y="2904680"/>
            <a:chExt cx="6297295" cy="1073150"/>
          </a:xfrm>
        </p:grpSpPr>
        <p:sp>
          <p:nvSpPr>
            <p:cNvPr id="6" name="object 6"/>
            <p:cNvSpPr/>
            <p:nvPr/>
          </p:nvSpPr>
          <p:spPr>
            <a:xfrm>
              <a:off x="813054" y="2910077"/>
              <a:ext cx="6286500" cy="1062355"/>
            </a:xfrm>
            <a:custGeom>
              <a:avLst/>
              <a:gdLst/>
              <a:ahLst/>
              <a:cxnLst/>
              <a:rect l="l" t="t" r="r" b="b"/>
              <a:pathLst>
                <a:path w="6286500" h="1062354">
                  <a:moveTo>
                    <a:pt x="6109462" y="0"/>
                  </a:moveTo>
                  <a:lnTo>
                    <a:pt x="177037" y="0"/>
                  </a:lnTo>
                  <a:lnTo>
                    <a:pt x="129973" y="6322"/>
                  </a:lnTo>
                  <a:lnTo>
                    <a:pt x="87682" y="24167"/>
                  </a:lnTo>
                  <a:lnTo>
                    <a:pt x="51852" y="51847"/>
                  </a:lnTo>
                  <a:lnTo>
                    <a:pt x="24170" y="87677"/>
                  </a:lnTo>
                  <a:lnTo>
                    <a:pt x="6323" y="129969"/>
                  </a:lnTo>
                  <a:lnTo>
                    <a:pt x="0" y="177037"/>
                  </a:lnTo>
                  <a:lnTo>
                    <a:pt x="0" y="885190"/>
                  </a:lnTo>
                  <a:lnTo>
                    <a:pt x="6323" y="932258"/>
                  </a:lnTo>
                  <a:lnTo>
                    <a:pt x="24170" y="974550"/>
                  </a:lnTo>
                  <a:lnTo>
                    <a:pt x="51852" y="1010380"/>
                  </a:lnTo>
                  <a:lnTo>
                    <a:pt x="87682" y="1038060"/>
                  </a:lnTo>
                  <a:lnTo>
                    <a:pt x="129973" y="1055905"/>
                  </a:lnTo>
                  <a:lnTo>
                    <a:pt x="177037" y="1062228"/>
                  </a:lnTo>
                  <a:lnTo>
                    <a:pt x="6109462" y="1062228"/>
                  </a:lnTo>
                  <a:lnTo>
                    <a:pt x="6156530" y="1055905"/>
                  </a:lnTo>
                  <a:lnTo>
                    <a:pt x="6198822" y="1038060"/>
                  </a:lnTo>
                  <a:lnTo>
                    <a:pt x="6234652" y="1010380"/>
                  </a:lnTo>
                  <a:lnTo>
                    <a:pt x="6262332" y="974550"/>
                  </a:lnTo>
                  <a:lnTo>
                    <a:pt x="6280177" y="932258"/>
                  </a:lnTo>
                  <a:lnTo>
                    <a:pt x="6286500" y="885190"/>
                  </a:lnTo>
                  <a:lnTo>
                    <a:pt x="6286500" y="177037"/>
                  </a:lnTo>
                  <a:lnTo>
                    <a:pt x="6280177" y="129969"/>
                  </a:lnTo>
                  <a:lnTo>
                    <a:pt x="6262332" y="87677"/>
                  </a:lnTo>
                  <a:lnTo>
                    <a:pt x="6234652" y="51847"/>
                  </a:lnTo>
                  <a:lnTo>
                    <a:pt x="6198822" y="24167"/>
                  </a:lnTo>
                  <a:lnTo>
                    <a:pt x="6156530" y="6322"/>
                  </a:lnTo>
                  <a:lnTo>
                    <a:pt x="610946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3054" y="2910077"/>
              <a:ext cx="6286500" cy="1062355"/>
            </a:xfrm>
            <a:custGeom>
              <a:avLst/>
              <a:gdLst/>
              <a:ahLst/>
              <a:cxnLst/>
              <a:rect l="l" t="t" r="r" b="b"/>
              <a:pathLst>
                <a:path w="6286500" h="1062354">
                  <a:moveTo>
                    <a:pt x="0" y="177037"/>
                  </a:moveTo>
                  <a:lnTo>
                    <a:pt x="6323" y="129969"/>
                  </a:lnTo>
                  <a:lnTo>
                    <a:pt x="24170" y="87677"/>
                  </a:lnTo>
                  <a:lnTo>
                    <a:pt x="51852" y="51847"/>
                  </a:lnTo>
                  <a:lnTo>
                    <a:pt x="87682" y="24167"/>
                  </a:lnTo>
                  <a:lnTo>
                    <a:pt x="129973" y="6322"/>
                  </a:lnTo>
                  <a:lnTo>
                    <a:pt x="177037" y="0"/>
                  </a:lnTo>
                  <a:lnTo>
                    <a:pt x="6109462" y="0"/>
                  </a:lnTo>
                  <a:lnTo>
                    <a:pt x="6156530" y="6322"/>
                  </a:lnTo>
                  <a:lnTo>
                    <a:pt x="6198822" y="24167"/>
                  </a:lnTo>
                  <a:lnTo>
                    <a:pt x="6234652" y="51847"/>
                  </a:lnTo>
                  <a:lnTo>
                    <a:pt x="6262332" y="87677"/>
                  </a:lnTo>
                  <a:lnTo>
                    <a:pt x="6280177" y="129969"/>
                  </a:lnTo>
                  <a:lnTo>
                    <a:pt x="6286500" y="177037"/>
                  </a:lnTo>
                  <a:lnTo>
                    <a:pt x="6286500" y="885190"/>
                  </a:lnTo>
                  <a:lnTo>
                    <a:pt x="6280177" y="932258"/>
                  </a:lnTo>
                  <a:lnTo>
                    <a:pt x="6262332" y="974550"/>
                  </a:lnTo>
                  <a:lnTo>
                    <a:pt x="6234652" y="1010380"/>
                  </a:lnTo>
                  <a:lnTo>
                    <a:pt x="6198822" y="1038060"/>
                  </a:lnTo>
                  <a:lnTo>
                    <a:pt x="6156530" y="1055905"/>
                  </a:lnTo>
                  <a:lnTo>
                    <a:pt x="6109462" y="1062228"/>
                  </a:lnTo>
                  <a:lnTo>
                    <a:pt x="177037" y="1062228"/>
                  </a:lnTo>
                  <a:lnTo>
                    <a:pt x="129973" y="1055905"/>
                  </a:lnTo>
                  <a:lnTo>
                    <a:pt x="87682" y="1038060"/>
                  </a:lnTo>
                  <a:lnTo>
                    <a:pt x="51852" y="1010380"/>
                  </a:lnTo>
                  <a:lnTo>
                    <a:pt x="24170" y="974550"/>
                  </a:lnTo>
                  <a:lnTo>
                    <a:pt x="6323" y="932258"/>
                  </a:lnTo>
                  <a:lnTo>
                    <a:pt x="0" y="885190"/>
                  </a:lnTo>
                  <a:lnTo>
                    <a:pt x="0" y="17703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07656" y="4024820"/>
            <a:ext cx="6297295" cy="1073150"/>
            <a:chOff x="807656" y="4024820"/>
            <a:chExt cx="6297295" cy="1073150"/>
          </a:xfrm>
        </p:grpSpPr>
        <p:sp>
          <p:nvSpPr>
            <p:cNvPr id="9" name="object 9"/>
            <p:cNvSpPr/>
            <p:nvPr/>
          </p:nvSpPr>
          <p:spPr>
            <a:xfrm>
              <a:off x="813054" y="4030218"/>
              <a:ext cx="6286500" cy="1062355"/>
            </a:xfrm>
            <a:custGeom>
              <a:avLst/>
              <a:gdLst/>
              <a:ahLst/>
              <a:cxnLst/>
              <a:rect l="l" t="t" r="r" b="b"/>
              <a:pathLst>
                <a:path w="6286500" h="1062354">
                  <a:moveTo>
                    <a:pt x="6109462" y="0"/>
                  </a:moveTo>
                  <a:lnTo>
                    <a:pt x="177037" y="0"/>
                  </a:lnTo>
                  <a:lnTo>
                    <a:pt x="129973" y="6322"/>
                  </a:lnTo>
                  <a:lnTo>
                    <a:pt x="87682" y="24167"/>
                  </a:lnTo>
                  <a:lnTo>
                    <a:pt x="51852" y="51847"/>
                  </a:lnTo>
                  <a:lnTo>
                    <a:pt x="24170" y="87677"/>
                  </a:lnTo>
                  <a:lnTo>
                    <a:pt x="6323" y="129969"/>
                  </a:lnTo>
                  <a:lnTo>
                    <a:pt x="0" y="177037"/>
                  </a:lnTo>
                  <a:lnTo>
                    <a:pt x="0" y="885189"/>
                  </a:lnTo>
                  <a:lnTo>
                    <a:pt x="6323" y="932258"/>
                  </a:lnTo>
                  <a:lnTo>
                    <a:pt x="24170" y="974550"/>
                  </a:lnTo>
                  <a:lnTo>
                    <a:pt x="51852" y="1010380"/>
                  </a:lnTo>
                  <a:lnTo>
                    <a:pt x="87682" y="1038060"/>
                  </a:lnTo>
                  <a:lnTo>
                    <a:pt x="129973" y="1055905"/>
                  </a:lnTo>
                  <a:lnTo>
                    <a:pt x="177037" y="1062227"/>
                  </a:lnTo>
                  <a:lnTo>
                    <a:pt x="6109462" y="1062227"/>
                  </a:lnTo>
                  <a:lnTo>
                    <a:pt x="6156530" y="1055905"/>
                  </a:lnTo>
                  <a:lnTo>
                    <a:pt x="6198822" y="1038060"/>
                  </a:lnTo>
                  <a:lnTo>
                    <a:pt x="6234652" y="1010380"/>
                  </a:lnTo>
                  <a:lnTo>
                    <a:pt x="6262332" y="974550"/>
                  </a:lnTo>
                  <a:lnTo>
                    <a:pt x="6280177" y="932258"/>
                  </a:lnTo>
                  <a:lnTo>
                    <a:pt x="6286500" y="885189"/>
                  </a:lnTo>
                  <a:lnTo>
                    <a:pt x="6286500" y="177037"/>
                  </a:lnTo>
                  <a:lnTo>
                    <a:pt x="6280177" y="129969"/>
                  </a:lnTo>
                  <a:lnTo>
                    <a:pt x="6262332" y="87677"/>
                  </a:lnTo>
                  <a:lnTo>
                    <a:pt x="6234652" y="51847"/>
                  </a:lnTo>
                  <a:lnTo>
                    <a:pt x="6198822" y="24167"/>
                  </a:lnTo>
                  <a:lnTo>
                    <a:pt x="6156530" y="6322"/>
                  </a:lnTo>
                  <a:lnTo>
                    <a:pt x="610946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3054" y="4030218"/>
              <a:ext cx="6286500" cy="1062355"/>
            </a:xfrm>
            <a:custGeom>
              <a:avLst/>
              <a:gdLst/>
              <a:ahLst/>
              <a:cxnLst/>
              <a:rect l="l" t="t" r="r" b="b"/>
              <a:pathLst>
                <a:path w="6286500" h="1062354">
                  <a:moveTo>
                    <a:pt x="0" y="177037"/>
                  </a:moveTo>
                  <a:lnTo>
                    <a:pt x="6323" y="129969"/>
                  </a:lnTo>
                  <a:lnTo>
                    <a:pt x="24170" y="87677"/>
                  </a:lnTo>
                  <a:lnTo>
                    <a:pt x="51852" y="51847"/>
                  </a:lnTo>
                  <a:lnTo>
                    <a:pt x="87682" y="24167"/>
                  </a:lnTo>
                  <a:lnTo>
                    <a:pt x="129973" y="6322"/>
                  </a:lnTo>
                  <a:lnTo>
                    <a:pt x="177037" y="0"/>
                  </a:lnTo>
                  <a:lnTo>
                    <a:pt x="6109462" y="0"/>
                  </a:lnTo>
                  <a:lnTo>
                    <a:pt x="6156530" y="6322"/>
                  </a:lnTo>
                  <a:lnTo>
                    <a:pt x="6198822" y="24167"/>
                  </a:lnTo>
                  <a:lnTo>
                    <a:pt x="6234652" y="51847"/>
                  </a:lnTo>
                  <a:lnTo>
                    <a:pt x="6262332" y="87677"/>
                  </a:lnTo>
                  <a:lnTo>
                    <a:pt x="6280177" y="129969"/>
                  </a:lnTo>
                  <a:lnTo>
                    <a:pt x="6286500" y="177037"/>
                  </a:lnTo>
                  <a:lnTo>
                    <a:pt x="6286500" y="885189"/>
                  </a:lnTo>
                  <a:lnTo>
                    <a:pt x="6280177" y="932258"/>
                  </a:lnTo>
                  <a:lnTo>
                    <a:pt x="6262332" y="974550"/>
                  </a:lnTo>
                  <a:lnTo>
                    <a:pt x="6234652" y="1010380"/>
                  </a:lnTo>
                  <a:lnTo>
                    <a:pt x="6198822" y="1038060"/>
                  </a:lnTo>
                  <a:lnTo>
                    <a:pt x="6156530" y="1055905"/>
                  </a:lnTo>
                  <a:lnTo>
                    <a:pt x="6109462" y="1062227"/>
                  </a:lnTo>
                  <a:lnTo>
                    <a:pt x="177037" y="1062227"/>
                  </a:lnTo>
                  <a:lnTo>
                    <a:pt x="129973" y="1055905"/>
                  </a:lnTo>
                  <a:lnTo>
                    <a:pt x="87682" y="1038060"/>
                  </a:lnTo>
                  <a:lnTo>
                    <a:pt x="51852" y="1010380"/>
                  </a:lnTo>
                  <a:lnTo>
                    <a:pt x="24170" y="974550"/>
                  </a:lnTo>
                  <a:lnTo>
                    <a:pt x="6323" y="932258"/>
                  </a:lnTo>
                  <a:lnTo>
                    <a:pt x="0" y="885189"/>
                  </a:lnTo>
                  <a:lnTo>
                    <a:pt x="0" y="17703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07656" y="5143436"/>
            <a:ext cx="6297295" cy="1073150"/>
            <a:chOff x="807656" y="5143436"/>
            <a:chExt cx="6297295" cy="1073150"/>
          </a:xfrm>
        </p:grpSpPr>
        <p:sp>
          <p:nvSpPr>
            <p:cNvPr id="12" name="object 12"/>
            <p:cNvSpPr/>
            <p:nvPr/>
          </p:nvSpPr>
          <p:spPr>
            <a:xfrm>
              <a:off x="813054" y="5148833"/>
              <a:ext cx="6286500" cy="1062355"/>
            </a:xfrm>
            <a:custGeom>
              <a:avLst/>
              <a:gdLst/>
              <a:ahLst/>
              <a:cxnLst/>
              <a:rect l="l" t="t" r="r" b="b"/>
              <a:pathLst>
                <a:path w="6286500" h="1062354">
                  <a:moveTo>
                    <a:pt x="6109462" y="0"/>
                  </a:moveTo>
                  <a:lnTo>
                    <a:pt x="177037" y="0"/>
                  </a:lnTo>
                  <a:lnTo>
                    <a:pt x="129973" y="6322"/>
                  </a:lnTo>
                  <a:lnTo>
                    <a:pt x="87682" y="24167"/>
                  </a:lnTo>
                  <a:lnTo>
                    <a:pt x="51852" y="51847"/>
                  </a:lnTo>
                  <a:lnTo>
                    <a:pt x="24170" y="87677"/>
                  </a:lnTo>
                  <a:lnTo>
                    <a:pt x="6323" y="129969"/>
                  </a:lnTo>
                  <a:lnTo>
                    <a:pt x="0" y="177038"/>
                  </a:lnTo>
                  <a:lnTo>
                    <a:pt x="0" y="885190"/>
                  </a:lnTo>
                  <a:lnTo>
                    <a:pt x="6323" y="932254"/>
                  </a:lnTo>
                  <a:lnTo>
                    <a:pt x="24170" y="974545"/>
                  </a:lnTo>
                  <a:lnTo>
                    <a:pt x="51852" y="1010375"/>
                  </a:lnTo>
                  <a:lnTo>
                    <a:pt x="87682" y="1038057"/>
                  </a:lnTo>
                  <a:lnTo>
                    <a:pt x="129973" y="1055904"/>
                  </a:lnTo>
                  <a:lnTo>
                    <a:pt x="177037" y="1062228"/>
                  </a:lnTo>
                  <a:lnTo>
                    <a:pt x="6109462" y="1062228"/>
                  </a:lnTo>
                  <a:lnTo>
                    <a:pt x="6156530" y="1055904"/>
                  </a:lnTo>
                  <a:lnTo>
                    <a:pt x="6198822" y="1038057"/>
                  </a:lnTo>
                  <a:lnTo>
                    <a:pt x="6234652" y="1010375"/>
                  </a:lnTo>
                  <a:lnTo>
                    <a:pt x="6262332" y="974545"/>
                  </a:lnTo>
                  <a:lnTo>
                    <a:pt x="6280177" y="932254"/>
                  </a:lnTo>
                  <a:lnTo>
                    <a:pt x="6286500" y="885190"/>
                  </a:lnTo>
                  <a:lnTo>
                    <a:pt x="6286500" y="177038"/>
                  </a:lnTo>
                  <a:lnTo>
                    <a:pt x="6280177" y="129969"/>
                  </a:lnTo>
                  <a:lnTo>
                    <a:pt x="6262332" y="87677"/>
                  </a:lnTo>
                  <a:lnTo>
                    <a:pt x="6234652" y="51847"/>
                  </a:lnTo>
                  <a:lnTo>
                    <a:pt x="6198822" y="24167"/>
                  </a:lnTo>
                  <a:lnTo>
                    <a:pt x="6156530" y="6322"/>
                  </a:lnTo>
                  <a:lnTo>
                    <a:pt x="610946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3054" y="5148833"/>
              <a:ext cx="6286500" cy="1062355"/>
            </a:xfrm>
            <a:custGeom>
              <a:avLst/>
              <a:gdLst/>
              <a:ahLst/>
              <a:cxnLst/>
              <a:rect l="l" t="t" r="r" b="b"/>
              <a:pathLst>
                <a:path w="6286500" h="1062354">
                  <a:moveTo>
                    <a:pt x="0" y="177038"/>
                  </a:moveTo>
                  <a:lnTo>
                    <a:pt x="6323" y="129969"/>
                  </a:lnTo>
                  <a:lnTo>
                    <a:pt x="24170" y="87677"/>
                  </a:lnTo>
                  <a:lnTo>
                    <a:pt x="51852" y="51847"/>
                  </a:lnTo>
                  <a:lnTo>
                    <a:pt x="87682" y="24167"/>
                  </a:lnTo>
                  <a:lnTo>
                    <a:pt x="129973" y="6322"/>
                  </a:lnTo>
                  <a:lnTo>
                    <a:pt x="177037" y="0"/>
                  </a:lnTo>
                  <a:lnTo>
                    <a:pt x="6109462" y="0"/>
                  </a:lnTo>
                  <a:lnTo>
                    <a:pt x="6156530" y="6322"/>
                  </a:lnTo>
                  <a:lnTo>
                    <a:pt x="6198822" y="24167"/>
                  </a:lnTo>
                  <a:lnTo>
                    <a:pt x="6234652" y="51847"/>
                  </a:lnTo>
                  <a:lnTo>
                    <a:pt x="6262332" y="87677"/>
                  </a:lnTo>
                  <a:lnTo>
                    <a:pt x="6280177" y="129969"/>
                  </a:lnTo>
                  <a:lnTo>
                    <a:pt x="6286500" y="177038"/>
                  </a:lnTo>
                  <a:lnTo>
                    <a:pt x="6286500" y="885190"/>
                  </a:lnTo>
                  <a:lnTo>
                    <a:pt x="6280177" y="932254"/>
                  </a:lnTo>
                  <a:lnTo>
                    <a:pt x="6262332" y="974545"/>
                  </a:lnTo>
                  <a:lnTo>
                    <a:pt x="6234652" y="1010375"/>
                  </a:lnTo>
                  <a:lnTo>
                    <a:pt x="6198822" y="1038057"/>
                  </a:lnTo>
                  <a:lnTo>
                    <a:pt x="6156530" y="1055904"/>
                  </a:lnTo>
                  <a:lnTo>
                    <a:pt x="6109462" y="1062228"/>
                  </a:lnTo>
                  <a:lnTo>
                    <a:pt x="177037" y="1062228"/>
                  </a:lnTo>
                  <a:lnTo>
                    <a:pt x="129973" y="1055904"/>
                  </a:lnTo>
                  <a:lnTo>
                    <a:pt x="87682" y="1038057"/>
                  </a:lnTo>
                  <a:lnTo>
                    <a:pt x="51852" y="1010375"/>
                  </a:lnTo>
                  <a:lnTo>
                    <a:pt x="24170" y="974545"/>
                  </a:lnTo>
                  <a:lnTo>
                    <a:pt x="6323" y="932254"/>
                  </a:lnTo>
                  <a:lnTo>
                    <a:pt x="0" y="885190"/>
                  </a:lnTo>
                  <a:lnTo>
                    <a:pt x="0" y="17703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28217" y="1999233"/>
            <a:ext cx="6014085" cy="408432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2080"/>
              </a:lnSpc>
              <a:spcBef>
                <a:spcPts val="440"/>
              </a:spcBef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Origin:</a:t>
            </a:r>
            <a:r>
              <a:rPr sz="20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anterolateral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aspect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cricoid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inferior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cornu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Insertion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lower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lamina</a:t>
            </a:r>
            <a:r>
              <a:rPr sz="2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thyroid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 marR="311785">
              <a:lnSpc>
                <a:spcPts val="2080"/>
              </a:lnSpc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Action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20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Tilts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thyroid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forward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help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tense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the vocal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cords.</a:t>
            </a:r>
            <a:r>
              <a:rPr sz="20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It is the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only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tensor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larynx.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 marR="55244" algn="just">
              <a:lnSpc>
                <a:spcPct val="86300"/>
              </a:lnSpc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Innervation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only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laryngeal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innervated</a:t>
            </a:r>
            <a:r>
              <a:rPr sz="20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superior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laryngeal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branch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vagus</a:t>
            </a:r>
            <a:r>
              <a:rPr sz="20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nerve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known</a:t>
            </a:r>
            <a:r>
              <a:rPr sz="20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external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branch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superior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laryngeal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nerve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981200" y="381000"/>
            <a:ext cx="6297295" cy="1134110"/>
            <a:chOff x="807656" y="280352"/>
            <a:chExt cx="6297295" cy="1134110"/>
          </a:xfrm>
        </p:grpSpPr>
        <p:sp>
          <p:nvSpPr>
            <p:cNvPr id="16" name="object 16"/>
            <p:cNvSpPr/>
            <p:nvPr/>
          </p:nvSpPr>
          <p:spPr>
            <a:xfrm>
              <a:off x="813054" y="285750"/>
              <a:ext cx="6286500" cy="1123315"/>
            </a:xfrm>
            <a:custGeom>
              <a:avLst/>
              <a:gdLst/>
              <a:ahLst/>
              <a:cxnLst/>
              <a:rect l="l" t="t" r="r" b="b"/>
              <a:pathLst>
                <a:path w="6286500" h="1123315">
                  <a:moveTo>
                    <a:pt x="6099302" y="0"/>
                  </a:moveTo>
                  <a:lnTo>
                    <a:pt x="187198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8" y="1123188"/>
                  </a:lnTo>
                  <a:lnTo>
                    <a:pt x="6099302" y="1123188"/>
                  </a:lnTo>
                  <a:lnTo>
                    <a:pt x="6149063" y="1116500"/>
                  </a:lnTo>
                  <a:lnTo>
                    <a:pt x="6193780" y="1097628"/>
                  </a:lnTo>
                  <a:lnTo>
                    <a:pt x="6231667" y="1068355"/>
                  </a:lnTo>
                  <a:lnTo>
                    <a:pt x="6260940" y="1030468"/>
                  </a:lnTo>
                  <a:lnTo>
                    <a:pt x="6279812" y="985751"/>
                  </a:lnTo>
                  <a:lnTo>
                    <a:pt x="6286500" y="935989"/>
                  </a:lnTo>
                  <a:lnTo>
                    <a:pt x="6286500" y="187198"/>
                  </a:lnTo>
                  <a:lnTo>
                    <a:pt x="6279812" y="137436"/>
                  </a:lnTo>
                  <a:lnTo>
                    <a:pt x="6260940" y="92719"/>
                  </a:lnTo>
                  <a:lnTo>
                    <a:pt x="6231667" y="54832"/>
                  </a:lnTo>
                  <a:lnTo>
                    <a:pt x="6193780" y="25559"/>
                  </a:lnTo>
                  <a:lnTo>
                    <a:pt x="6149063" y="6687"/>
                  </a:lnTo>
                  <a:lnTo>
                    <a:pt x="60993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3054" y="285750"/>
              <a:ext cx="6286500" cy="1123315"/>
            </a:xfrm>
            <a:custGeom>
              <a:avLst/>
              <a:gdLst/>
              <a:ahLst/>
              <a:cxnLst/>
              <a:rect l="l" t="t" r="r" b="b"/>
              <a:pathLst>
                <a:path w="628650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8" y="0"/>
                  </a:lnTo>
                  <a:lnTo>
                    <a:pt x="6099302" y="0"/>
                  </a:lnTo>
                  <a:lnTo>
                    <a:pt x="6149063" y="6687"/>
                  </a:lnTo>
                  <a:lnTo>
                    <a:pt x="6193780" y="25559"/>
                  </a:lnTo>
                  <a:lnTo>
                    <a:pt x="6231667" y="54832"/>
                  </a:lnTo>
                  <a:lnTo>
                    <a:pt x="6260940" y="92719"/>
                  </a:lnTo>
                  <a:lnTo>
                    <a:pt x="6279812" y="137436"/>
                  </a:lnTo>
                  <a:lnTo>
                    <a:pt x="6286500" y="187198"/>
                  </a:lnTo>
                  <a:lnTo>
                    <a:pt x="6286500" y="935989"/>
                  </a:lnTo>
                  <a:lnTo>
                    <a:pt x="6279812" y="985751"/>
                  </a:lnTo>
                  <a:lnTo>
                    <a:pt x="6260940" y="1030468"/>
                  </a:lnTo>
                  <a:lnTo>
                    <a:pt x="6231667" y="1068355"/>
                  </a:lnTo>
                  <a:lnTo>
                    <a:pt x="6193780" y="1097628"/>
                  </a:lnTo>
                  <a:lnTo>
                    <a:pt x="6149063" y="1116500"/>
                  </a:lnTo>
                  <a:lnTo>
                    <a:pt x="6099302" y="1123188"/>
                  </a:lnTo>
                  <a:lnTo>
                    <a:pt x="187198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211489" y="507682"/>
            <a:ext cx="5087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79775" algn="l"/>
              </a:tabLst>
            </a:pPr>
            <a:r>
              <a:rPr sz="4800" dirty="0">
                <a:solidFill>
                  <a:schemeClr val="bg1"/>
                </a:solidFill>
              </a:rPr>
              <a:t>Cricothyroid	</a:t>
            </a:r>
            <a:r>
              <a:rPr sz="4800" spc="-5" dirty="0">
                <a:solidFill>
                  <a:schemeClr val="bg1"/>
                </a:solidFill>
              </a:rPr>
              <a:t>Muscle</a:t>
            </a:r>
            <a:endParaRPr sz="4800" dirty="0">
              <a:solidFill>
                <a:schemeClr val="bg1"/>
              </a:solidFill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1959" y="126490"/>
            <a:ext cx="3913632" cy="668426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7656" y="1691576"/>
            <a:ext cx="6474460" cy="1161415"/>
            <a:chOff x="807656" y="1691576"/>
            <a:chExt cx="6474460" cy="1161415"/>
          </a:xfrm>
        </p:grpSpPr>
        <p:sp>
          <p:nvSpPr>
            <p:cNvPr id="3" name="object 3"/>
            <p:cNvSpPr/>
            <p:nvPr/>
          </p:nvSpPr>
          <p:spPr>
            <a:xfrm>
              <a:off x="813054" y="1696974"/>
              <a:ext cx="6463665" cy="1150620"/>
            </a:xfrm>
            <a:custGeom>
              <a:avLst/>
              <a:gdLst/>
              <a:ahLst/>
              <a:cxnLst/>
              <a:rect l="l" t="t" r="r" b="b"/>
              <a:pathLst>
                <a:path w="6463665" h="1150620">
                  <a:moveTo>
                    <a:pt x="6271514" y="0"/>
                  </a:moveTo>
                  <a:lnTo>
                    <a:pt x="191770" y="0"/>
                  </a:lnTo>
                  <a:lnTo>
                    <a:pt x="147800" y="5064"/>
                  </a:lnTo>
                  <a:lnTo>
                    <a:pt x="107437" y="19490"/>
                  </a:lnTo>
                  <a:lnTo>
                    <a:pt x="71830" y="42127"/>
                  </a:lnTo>
                  <a:lnTo>
                    <a:pt x="42131" y="71824"/>
                  </a:lnTo>
                  <a:lnTo>
                    <a:pt x="19492" y="107431"/>
                  </a:lnTo>
                  <a:lnTo>
                    <a:pt x="5065" y="147796"/>
                  </a:lnTo>
                  <a:lnTo>
                    <a:pt x="0" y="191770"/>
                  </a:lnTo>
                  <a:lnTo>
                    <a:pt x="0" y="958850"/>
                  </a:lnTo>
                  <a:lnTo>
                    <a:pt x="5065" y="1002823"/>
                  </a:lnTo>
                  <a:lnTo>
                    <a:pt x="19492" y="1043188"/>
                  </a:lnTo>
                  <a:lnTo>
                    <a:pt x="42131" y="1078795"/>
                  </a:lnTo>
                  <a:lnTo>
                    <a:pt x="71830" y="1108492"/>
                  </a:lnTo>
                  <a:lnTo>
                    <a:pt x="107437" y="1131129"/>
                  </a:lnTo>
                  <a:lnTo>
                    <a:pt x="147800" y="1145555"/>
                  </a:lnTo>
                  <a:lnTo>
                    <a:pt x="191770" y="1150620"/>
                  </a:lnTo>
                  <a:lnTo>
                    <a:pt x="6271514" y="1150620"/>
                  </a:lnTo>
                  <a:lnTo>
                    <a:pt x="6315487" y="1145555"/>
                  </a:lnTo>
                  <a:lnTo>
                    <a:pt x="6355852" y="1131129"/>
                  </a:lnTo>
                  <a:lnTo>
                    <a:pt x="6391459" y="1108492"/>
                  </a:lnTo>
                  <a:lnTo>
                    <a:pt x="6421156" y="1078795"/>
                  </a:lnTo>
                  <a:lnTo>
                    <a:pt x="6443793" y="1043188"/>
                  </a:lnTo>
                  <a:lnTo>
                    <a:pt x="6458219" y="1002823"/>
                  </a:lnTo>
                  <a:lnTo>
                    <a:pt x="6463284" y="958850"/>
                  </a:lnTo>
                  <a:lnTo>
                    <a:pt x="6463284" y="191770"/>
                  </a:lnTo>
                  <a:lnTo>
                    <a:pt x="6458219" y="147796"/>
                  </a:lnTo>
                  <a:lnTo>
                    <a:pt x="6443793" y="107431"/>
                  </a:lnTo>
                  <a:lnTo>
                    <a:pt x="6421156" y="71824"/>
                  </a:lnTo>
                  <a:lnTo>
                    <a:pt x="6391459" y="42127"/>
                  </a:lnTo>
                  <a:lnTo>
                    <a:pt x="6355852" y="19490"/>
                  </a:lnTo>
                  <a:lnTo>
                    <a:pt x="6315487" y="5064"/>
                  </a:lnTo>
                  <a:lnTo>
                    <a:pt x="627151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3054" y="1696974"/>
              <a:ext cx="6463665" cy="1150620"/>
            </a:xfrm>
            <a:custGeom>
              <a:avLst/>
              <a:gdLst/>
              <a:ahLst/>
              <a:cxnLst/>
              <a:rect l="l" t="t" r="r" b="b"/>
              <a:pathLst>
                <a:path w="6463665" h="1150620">
                  <a:moveTo>
                    <a:pt x="0" y="191770"/>
                  </a:moveTo>
                  <a:lnTo>
                    <a:pt x="5065" y="147796"/>
                  </a:lnTo>
                  <a:lnTo>
                    <a:pt x="19492" y="107431"/>
                  </a:lnTo>
                  <a:lnTo>
                    <a:pt x="42131" y="71824"/>
                  </a:lnTo>
                  <a:lnTo>
                    <a:pt x="71830" y="42127"/>
                  </a:lnTo>
                  <a:lnTo>
                    <a:pt x="107437" y="19490"/>
                  </a:lnTo>
                  <a:lnTo>
                    <a:pt x="147800" y="5064"/>
                  </a:lnTo>
                  <a:lnTo>
                    <a:pt x="191770" y="0"/>
                  </a:lnTo>
                  <a:lnTo>
                    <a:pt x="6271514" y="0"/>
                  </a:lnTo>
                  <a:lnTo>
                    <a:pt x="6315487" y="5064"/>
                  </a:lnTo>
                  <a:lnTo>
                    <a:pt x="6355852" y="19490"/>
                  </a:lnTo>
                  <a:lnTo>
                    <a:pt x="6391459" y="42127"/>
                  </a:lnTo>
                  <a:lnTo>
                    <a:pt x="6421156" y="71824"/>
                  </a:lnTo>
                  <a:lnTo>
                    <a:pt x="6443793" y="107431"/>
                  </a:lnTo>
                  <a:lnTo>
                    <a:pt x="6458219" y="147796"/>
                  </a:lnTo>
                  <a:lnTo>
                    <a:pt x="6463284" y="191770"/>
                  </a:lnTo>
                  <a:lnTo>
                    <a:pt x="6463284" y="958850"/>
                  </a:lnTo>
                  <a:lnTo>
                    <a:pt x="6458219" y="1002823"/>
                  </a:lnTo>
                  <a:lnTo>
                    <a:pt x="6443793" y="1043188"/>
                  </a:lnTo>
                  <a:lnTo>
                    <a:pt x="6421156" y="1078795"/>
                  </a:lnTo>
                  <a:lnTo>
                    <a:pt x="6391459" y="1108492"/>
                  </a:lnTo>
                  <a:lnTo>
                    <a:pt x="6355852" y="1131129"/>
                  </a:lnTo>
                  <a:lnTo>
                    <a:pt x="6315487" y="1145555"/>
                  </a:lnTo>
                  <a:lnTo>
                    <a:pt x="6271514" y="1150620"/>
                  </a:lnTo>
                  <a:lnTo>
                    <a:pt x="191770" y="1150620"/>
                  </a:lnTo>
                  <a:lnTo>
                    <a:pt x="147800" y="1145555"/>
                  </a:lnTo>
                  <a:lnTo>
                    <a:pt x="107437" y="1131129"/>
                  </a:lnTo>
                  <a:lnTo>
                    <a:pt x="71830" y="1108492"/>
                  </a:lnTo>
                  <a:lnTo>
                    <a:pt x="42131" y="1078795"/>
                  </a:lnTo>
                  <a:lnTo>
                    <a:pt x="19492" y="1043188"/>
                  </a:lnTo>
                  <a:lnTo>
                    <a:pt x="5065" y="1002823"/>
                  </a:lnTo>
                  <a:lnTo>
                    <a:pt x="0" y="958850"/>
                  </a:lnTo>
                  <a:lnTo>
                    <a:pt x="0" y="19177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07656" y="2904680"/>
            <a:ext cx="6474460" cy="1161415"/>
            <a:chOff x="807656" y="2904680"/>
            <a:chExt cx="6474460" cy="1161415"/>
          </a:xfrm>
        </p:grpSpPr>
        <p:sp>
          <p:nvSpPr>
            <p:cNvPr id="6" name="object 6"/>
            <p:cNvSpPr/>
            <p:nvPr/>
          </p:nvSpPr>
          <p:spPr>
            <a:xfrm>
              <a:off x="813054" y="2910077"/>
              <a:ext cx="6463665" cy="1150620"/>
            </a:xfrm>
            <a:custGeom>
              <a:avLst/>
              <a:gdLst/>
              <a:ahLst/>
              <a:cxnLst/>
              <a:rect l="l" t="t" r="r" b="b"/>
              <a:pathLst>
                <a:path w="6463665" h="1150620">
                  <a:moveTo>
                    <a:pt x="6271514" y="0"/>
                  </a:moveTo>
                  <a:lnTo>
                    <a:pt x="191770" y="0"/>
                  </a:lnTo>
                  <a:lnTo>
                    <a:pt x="147800" y="5064"/>
                  </a:lnTo>
                  <a:lnTo>
                    <a:pt x="107437" y="19490"/>
                  </a:lnTo>
                  <a:lnTo>
                    <a:pt x="71830" y="42127"/>
                  </a:lnTo>
                  <a:lnTo>
                    <a:pt x="42131" y="71824"/>
                  </a:lnTo>
                  <a:lnTo>
                    <a:pt x="19492" y="107431"/>
                  </a:lnTo>
                  <a:lnTo>
                    <a:pt x="5065" y="147796"/>
                  </a:lnTo>
                  <a:lnTo>
                    <a:pt x="0" y="191770"/>
                  </a:lnTo>
                  <a:lnTo>
                    <a:pt x="0" y="958850"/>
                  </a:lnTo>
                  <a:lnTo>
                    <a:pt x="5065" y="1002823"/>
                  </a:lnTo>
                  <a:lnTo>
                    <a:pt x="19492" y="1043188"/>
                  </a:lnTo>
                  <a:lnTo>
                    <a:pt x="42131" y="1078795"/>
                  </a:lnTo>
                  <a:lnTo>
                    <a:pt x="71830" y="1108492"/>
                  </a:lnTo>
                  <a:lnTo>
                    <a:pt x="107437" y="1131129"/>
                  </a:lnTo>
                  <a:lnTo>
                    <a:pt x="147800" y="1145555"/>
                  </a:lnTo>
                  <a:lnTo>
                    <a:pt x="191770" y="1150620"/>
                  </a:lnTo>
                  <a:lnTo>
                    <a:pt x="6271514" y="1150620"/>
                  </a:lnTo>
                  <a:lnTo>
                    <a:pt x="6315487" y="1145555"/>
                  </a:lnTo>
                  <a:lnTo>
                    <a:pt x="6355852" y="1131129"/>
                  </a:lnTo>
                  <a:lnTo>
                    <a:pt x="6391459" y="1108492"/>
                  </a:lnTo>
                  <a:lnTo>
                    <a:pt x="6421156" y="1078795"/>
                  </a:lnTo>
                  <a:lnTo>
                    <a:pt x="6443793" y="1043188"/>
                  </a:lnTo>
                  <a:lnTo>
                    <a:pt x="6458219" y="1002823"/>
                  </a:lnTo>
                  <a:lnTo>
                    <a:pt x="6463284" y="958850"/>
                  </a:lnTo>
                  <a:lnTo>
                    <a:pt x="6463284" y="191770"/>
                  </a:lnTo>
                  <a:lnTo>
                    <a:pt x="6458219" y="147796"/>
                  </a:lnTo>
                  <a:lnTo>
                    <a:pt x="6443793" y="107431"/>
                  </a:lnTo>
                  <a:lnTo>
                    <a:pt x="6421156" y="71824"/>
                  </a:lnTo>
                  <a:lnTo>
                    <a:pt x="6391459" y="42127"/>
                  </a:lnTo>
                  <a:lnTo>
                    <a:pt x="6355852" y="19490"/>
                  </a:lnTo>
                  <a:lnTo>
                    <a:pt x="6315487" y="5064"/>
                  </a:lnTo>
                  <a:lnTo>
                    <a:pt x="627151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3054" y="2910077"/>
              <a:ext cx="6463665" cy="1150620"/>
            </a:xfrm>
            <a:custGeom>
              <a:avLst/>
              <a:gdLst/>
              <a:ahLst/>
              <a:cxnLst/>
              <a:rect l="l" t="t" r="r" b="b"/>
              <a:pathLst>
                <a:path w="6463665" h="1150620">
                  <a:moveTo>
                    <a:pt x="0" y="191770"/>
                  </a:moveTo>
                  <a:lnTo>
                    <a:pt x="5065" y="147796"/>
                  </a:lnTo>
                  <a:lnTo>
                    <a:pt x="19492" y="107431"/>
                  </a:lnTo>
                  <a:lnTo>
                    <a:pt x="42131" y="71824"/>
                  </a:lnTo>
                  <a:lnTo>
                    <a:pt x="71830" y="42127"/>
                  </a:lnTo>
                  <a:lnTo>
                    <a:pt x="107437" y="19490"/>
                  </a:lnTo>
                  <a:lnTo>
                    <a:pt x="147800" y="5064"/>
                  </a:lnTo>
                  <a:lnTo>
                    <a:pt x="191770" y="0"/>
                  </a:lnTo>
                  <a:lnTo>
                    <a:pt x="6271514" y="0"/>
                  </a:lnTo>
                  <a:lnTo>
                    <a:pt x="6315487" y="5064"/>
                  </a:lnTo>
                  <a:lnTo>
                    <a:pt x="6355852" y="19490"/>
                  </a:lnTo>
                  <a:lnTo>
                    <a:pt x="6391459" y="42127"/>
                  </a:lnTo>
                  <a:lnTo>
                    <a:pt x="6421156" y="71824"/>
                  </a:lnTo>
                  <a:lnTo>
                    <a:pt x="6443793" y="107431"/>
                  </a:lnTo>
                  <a:lnTo>
                    <a:pt x="6458219" y="147796"/>
                  </a:lnTo>
                  <a:lnTo>
                    <a:pt x="6463284" y="191770"/>
                  </a:lnTo>
                  <a:lnTo>
                    <a:pt x="6463284" y="958850"/>
                  </a:lnTo>
                  <a:lnTo>
                    <a:pt x="6458219" y="1002823"/>
                  </a:lnTo>
                  <a:lnTo>
                    <a:pt x="6443793" y="1043188"/>
                  </a:lnTo>
                  <a:lnTo>
                    <a:pt x="6421156" y="1078795"/>
                  </a:lnTo>
                  <a:lnTo>
                    <a:pt x="6391459" y="1108492"/>
                  </a:lnTo>
                  <a:lnTo>
                    <a:pt x="6355852" y="1131129"/>
                  </a:lnTo>
                  <a:lnTo>
                    <a:pt x="6315487" y="1145555"/>
                  </a:lnTo>
                  <a:lnTo>
                    <a:pt x="6271514" y="1150620"/>
                  </a:lnTo>
                  <a:lnTo>
                    <a:pt x="191770" y="1150620"/>
                  </a:lnTo>
                  <a:lnTo>
                    <a:pt x="147800" y="1145555"/>
                  </a:lnTo>
                  <a:lnTo>
                    <a:pt x="107437" y="1131129"/>
                  </a:lnTo>
                  <a:lnTo>
                    <a:pt x="71830" y="1108492"/>
                  </a:lnTo>
                  <a:lnTo>
                    <a:pt x="42131" y="1078795"/>
                  </a:lnTo>
                  <a:lnTo>
                    <a:pt x="19492" y="1043188"/>
                  </a:lnTo>
                  <a:lnTo>
                    <a:pt x="5065" y="1002823"/>
                  </a:lnTo>
                  <a:lnTo>
                    <a:pt x="0" y="958850"/>
                  </a:lnTo>
                  <a:lnTo>
                    <a:pt x="0" y="19177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07656" y="4119308"/>
            <a:ext cx="6474460" cy="1160145"/>
            <a:chOff x="807656" y="4119308"/>
            <a:chExt cx="6474460" cy="1160145"/>
          </a:xfrm>
        </p:grpSpPr>
        <p:sp>
          <p:nvSpPr>
            <p:cNvPr id="9" name="object 9"/>
            <p:cNvSpPr/>
            <p:nvPr/>
          </p:nvSpPr>
          <p:spPr>
            <a:xfrm>
              <a:off x="813054" y="4124706"/>
              <a:ext cx="6463665" cy="1149350"/>
            </a:xfrm>
            <a:custGeom>
              <a:avLst/>
              <a:gdLst/>
              <a:ahLst/>
              <a:cxnLst/>
              <a:rect l="l" t="t" r="r" b="b"/>
              <a:pathLst>
                <a:path w="6463665" h="1149350">
                  <a:moveTo>
                    <a:pt x="6271768" y="0"/>
                  </a:moveTo>
                  <a:lnTo>
                    <a:pt x="191515" y="0"/>
                  </a:lnTo>
                  <a:lnTo>
                    <a:pt x="147604" y="5057"/>
                  </a:lnTo>
                  <a:lnTo>
                    <a:pt x="107294" y="19462"/>
                  </a:lnTo>
                  <a:lnTo>
                    <a:pt x="71734" y="42067"/>
                  </a:lnTo>
                  <a:lnTo>
                    <a:pt x="42075" y="71724"/>
                  </a:lnTo>
                  <a:lnTo>
                    <a:pt x="19466" y="107283"/>
                  </a:lnTo>
                  <a:lnTo>
                    <a:pt x="5058" y="147596"/>
                  </a:lnTo>
                  <a:lnTo>
                    <a:pt x="0" y="191516"/>
                  </a:lnTo>
                  <a:lnTo>
                    <a:pt x="0" y="957580"/>
                  </a:lnTo>
                  <a:lnTo>
                    <a:pt x="5058" y="1001499"/>
                  </a:lnTo>
                  <a:lnTo>
                    <a:pt x="19466" y="1041812"/>
                  </a:lnTo>
                  <a:lnTo>
                    <a:pt x="42075" y="1077371"/>
                  </a:lnTo>
                  <a:lnTo>
                    <a:pt x="71734" y="1107028"/>
                  </a:lnTo>
                  <a:lnTo>
                    <a:pt x="107294" y="1129633"/>
                  </a:lnTo>
                  <a:lnTo>
                    <a:pt x="147604" y="1144038"/>
                  </a:lnTo>
                  <a:lnTo>
                    <a:pt x="191515" y="1149096"/>
                  </a:lnTo>
                  <a:lnTo>
                    <a:pt x="6271768" y="1149096"/>
                  </a:lnTo>
                  <a:lnTo>
                    <a:pt x="6315687" y="1144038"/>
                  </a:lnTo>
                  <a:lnTo>
                    <a:pt x="6356000" y="1129633"/>
                  </a:lnTo>
                  <a:lnTo>
                    <a:pt x="6391559" y="1107028"/>
                  </a:lnTo>
                  <a:lnTo>
                    <a:pt x="6421216" y="1077371"/>
                  </a:lnTo>
                  <a:lnTo>
                    <a:pt x="6443821" y="1041812"/>
                  </a:lnTo>
                  <a:lnTo>
                    <a:pt x="6458226" y="1001499"/>
                  </a:lnTo>
                  <a:lnTo>
                    <a:pt x="6463284" y="957580"/>
                  </a:lnTo>
                  <a:lnTo>
                    <a:pt x="6463284" y="191516"/>
                  </a:lnTo>
                  <a:lnTo>
                    <a:pt x="6458226" y="147596"/>
                  </a:lnTo>
                  <a:lnTo>
                    <a:pt x="6443821" y="107283"/>
                  </a:lnTo>
                  <a:lnTo>
                    <a:pt x="6421216" y="71724"/>
                  </a:lnTo>
                  <a:lnTo>
                    <a:pt x="6391559" y="42067"/>
                  </a:lnTo>
                  <a:lnTo>
                    <a:pt x="6356000" y="19462"/>
                  </a:lnTo>
                  <a:lnTo>
                    <a:pt x="6315687" y="5057"/>
                  </a:lnTo>
                  <a:lnTo>
                    <a:pt x="627176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3054" y="4124706"/>
              <a:ext cx="6463665" cy="1149350"/>
            </a:xfrm>
            <a:custGeom>
              <a:avLst/>
              <a:gdLst/>
              <a:ahLst/>
              <a:cxnLst/>
              <a:rect l="l" t="t" r="r" b="b"/>
              <a:pathLst>
                <a:path w="6463665" h="1149350">
                  <a:moveTo>
                    <a:pt x="0" y="191516"/>
                  </a:moveTo>
                  <a:lnTo>
                    <a:pt x="5058" y="147596"/>
                  </a:lnTo>
                  <a:lnTo>
                    <a:pt x="19466" y="107283"/>
                  </a:lnTo>
                  <a:lnTo>
                    <a:pt x="42075" y="71724"/>
                  </a:lnTo>
                  <a:lnTo>
                    <a:pt x="71734" y="42067"/>
                  </a:lnTo>
                  <a:lnTo>
                    <a:pt x="107294" y="19462"/>
                  </a:lnTo>
                  <a:lnTo>
                    <a:pt x="147604" y="5057"/>
                  </a:lnTo>
                  <a:lnTo>
                    <a:pt x="191515" y="0"/>
                  </a:lnTo>
                  <a:lnTo>
                    <a:pt x="6271768" y="0"/>
                  </a:lnTo>
                  <a:lnTo>
                    <a:pt x="6315687" y="5057"/>
                  </a:lnTo>
                  <a:lnTo>
                    <a:pt x="6356000" y="19462"/>
                  </a:lnTo>
                  <a:lnTo>
                    <a:pt x="6391559" y="42067"/>
                  </a:lnTo>
                  <a:lnTo>
                    <a:pt x="6421216" y="71724"/>
                  </a:lnTo>
                  <a:lnTo>
                    <a:pt x="6443821" y="107283"/>
                  </a:lnTo>
                  <a:lnTo>
                    <a:pt x="6458226" y="147596"/>
                  </a:lnTo>
                  <a:lnTo>
                    <a:pt x="6463284" y="191516"/>
                  </a:lnTo>
                  <a:lnTo>
                    <a:pt x="6463284" y="957580"/>
                  </a:lnTo>
                  <a:lnTo>
                    <a:pt x="6458226" y="1001499"/>
                  </a:lnTo>
                  <a:lnTo>
                    <a:pt x="6443821" y="1041812"/>
                  </a:lnTo>
                  <a:lnTo>
                    <a:pt x="6421216" y="1077371"/>
                  </a:lnTo>
                  <a:lnTo>
                    <a:pt x="6391559" y="1107028"/>
                  </a:lnTo>
                  <a:lnTo>
                    <a:pt x="6356000" y="1129633"/>
                  </a:lnTo>
                  <a:lnTo>
                    <a:pt x="6315687" y="1144038"/>
                  </a:lnTo>
                  <a:lnTo>
                    <a:pt x="6271768" y="1149096"/>
                  </a:lnTo>
                  <a:lnTo>
                    <a:pt x="191515" y="1149096"/>
                  </a:lnTo>
                  <a:lnTo>
                    <a:pt x="147604" y="1144038"/>
                  </a:lnTo>
                  <a:lnTo>
                    <a:pt x="107294" y="1129633"/>
                  </a:lnTo>
                  <a:lnTo>
                    <a:pt x="71734" y="1107028"/>
                  </a:lnTo>
                  <a:lnTo>
                    <a:pt x="42075" y="1077371"/>
                  </a:lnTo>
                  <a:lnTo>
                    <a:pt x="19466" y="1041812"/>
                  </a:lnTo>
                  <a:lnTo>
                    <a:pt x="5058" y="1001499"/>
                  </a:lnTo>
                  <a:lnTo>
                    <a:pt x="0" y="957580"/>
                  </a:lnTo>
                  <a:lnTo>
                    <a:pt x="0" y="191516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07656" y="5332412"/>
            <a:ext cx="6474460" cy="1161415"/>
            <a:chOff x="807656" y="5332412"/>
            <a:chExt cx="6474460" cy="1161415"/>
          </a:xfrm>
        </p:grpSpPr>
        <p:sp>
          <p:nvSpPr>
            <p:cNvPr id="12" name="object 12"/>
            <p:cNvSpPr/>
            <p:nvPr/>
          </p:nvSpPr>
          <p:spPr>
            <a:xfrm>
              <a:off x="813054" y="5337810"/>
              <a:ext cx="6463665" cy="1150620"/>
            </a:xfrm>
            <a:custGeom>
              <a:avLst/>
              <a:gdLst/>
              <a:ahLst/>
              <a:cxnLst/>
              <a:rect l="l" t="t" r="r" b="b"/>
              <a:pathLst>
                <a:path w="6463665" h="1150620">
                  <a:moveTo>
                    <a:pt x="6271514" y="0"/>
                  </a:moveTo>
                  <a:lnTo>
                    <a:pt x="191770" y="0"/>
                  </a:lnTo>
                  <a:lnTo>
                    <a:pt x="147800" y="5064"/>
                  </a:lnTo>
                  <a:lnTo>
                    <a:pt x="107437" y="19490"/>
                  </a:lnTo>
                  <a:lnTo>
                    <a:pt x="71830" y="42127"/>
                  </a:lnTo>
                  <a:lnTo>
                    <a:pt x="42131" y="71824"/>
                  </a:lnTo>
                  <a:lnTo>
                    <a:pt x="19492" y="107431"/>
                  </a:lnTo>
                  <a:lnTo>
                    <a:pt x="5065" y="147796"/>
                  </a:lnTo>
                  <a:lnTo>
                    <a:pt x="0" y="191769"/>
                  </a:lnTo>
                  <a:lnTo>
                    <a:pt x="0" y="958849"/>
                  </a:lnTo>
                  <a:lnTo>
                    <a:pt x="5065" y="1002819"/>
                  </a:lnTo>
                  <a:lnTo>
                    <a:pt x="19492" y="1043182"/>
                  </a:lnTo>
                  <a:lnTo>
                    <a:pt x="42131" y="1078789"/>
                  </a:lnTo>
                  <a:lnTo>
                    <a:pt x="71830" y="1108488"/>
                  </a:lnTo>
                  <a:lnTo>
                    <a:pt x="107437" y="1131127"/>
                  </a:lnTo>
                  <a:lnTo>
                    <a:pt x="147800" y="1145554"/>
                  </a:lnTo>
                  <a:lnTo>
                    <a:pt x="191770" y="1150620"/>
                  </a:lnTo>
                  <a:lnTo>
                    <a:pt x="6271514" y="1150620"/>
                  </a:lnTo>
                  <a:lnTo>
                    <a:pt x="6315487" y="1145554"/>
                  </a:lnTo>
                  <a:lnTo>
                    <a:pt x="6355852" y="1131127"/>
                  </a:lnTo>
                  <a:lnTo>
                    <a:pt x="6391459" y="1108488"/>
                  </a:lnTo>
                  <a:lnTo>
                    <a:pt x="6421156" y="1078789"/>
                  </a:lnTo>
                  <a:lnTo>
                    <a:pt x="6443793" y="1043182"/>
                  </a:lnTo>
                  <a:lnTo>
                    <a:pt x="6458219" y="1002819"/>
                  </a:lnTo>
                  <a:lnTo>
                    <a:pt x="6463284" y="958849"/>
                  </a:lnTo>
                  <a:lnTo>
                    <a:pt x="6463284" y="191769"/>
                  </a:lnTo>
                  <a:lnTo>
                    <a:pt x="6458219" y="147796"/>
                  </a:lnTo>
                  <a:lnTo>
                    <a:pt x="6443793" y="107431"/>
                  </a:lnTo>
                  <a:lnTo>
                    <a:pt x="6421156" y="71824"/>
                  </a:lnTo>
                  <a:lnTo>
                    <a:pt x="6391459" y="42127"/>
                  </a:lnTo>
                  <a:lnTo>
                    <a:pt x="6355852" y="19490"/>
                  </a:lnTo>
                  <a:lnTo>
                    <a:pt x="6315487" y="5064"/>
                  </a:lnTo>
                  <a:lnTo>
                    <a:pt x="627151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3054" y="5337810"/>
              <a:ext cx="6463665" cy="1150620"/>
            </a:xfrm>
            <a:custGeom>
              <a:avLst/>
              <a:gdLst/>
              <a:ahLst/>
              <a:cxnLst/>
              <a:rect l="l" t="t" r="r" b="b"/>
              <a:pathLst>
                <a:path w="6463665" h="1150620">
                  <a:moveTo>
                    <a:pt x="0" y="191769"/>
                  </a:moveTo>
                  <a:lnTo>
                    <a:pt x="5065" y="147796"/>
                  </a:lnTo>
                  <a:lnTo>
                    <a:pt x="19492" y="107431"/>
                  </a:lnTo>
                  <a:lnTo>
                    <a:pt x="42131" y="71824"/>
                  </a:lnTo>
                  <a:lnTo>
                    <a:pt x="71830" y="42127"/>
                  </a:lnTo>
                  <a:lnTo>
                    <a:pt x="107437" y="19490"/>
                  </a:lnTo>
                  <a:lnTo>
                    <a:pt x="147800" y="5064"/>
                  </a:lnTo>
                  <a:lnTo>
                    <a:pt x="191770" y="0"/>
                  </a:lnTo>
                  <a:lnTo>
                    <a:pt x="6271514" y="0"/>
                  </a:lnTo>
                  <a:lnTo>
                    <a:pt x="6315487" y="5064"/>
                  </a:lnTo>
                  <a:lnTo>
                    <a:pt x="6355852" y="19490"/>
                  </a:lnTo>
                  <a:lnTo>
                    <a:pt x="6391459" y="42127"/>
                  </a:lnTo>
                  <a:lnTo>
                    <a:pt x="6421156" y="71824"/>
                  </a:lnTo>
                  <a:lnTo>
                    <a:pt x="6443793" y="107431"/>
                  </a:lnTo>
                  <a:lnTo>
                    <a:pt x="6458219" y="147796"/>
                  </a:lnTo>
                  <a:lnTo>
                    <a:pt x="6463284" y="191769"/>
                  </a:lnTo>
                  <a:lnTo>
                    <a:pt x="6463284" y="958849"/>
                  </a:lnTo>
                  <a:lnTo>
                    <a:pt x="6458219" y="1002819"/>
                  </a:lnTo>
                  <a:lnTo>
                    <a:pt x="6443793" y="1043182"/>
                  </a:lnTo>
                  <a:lnTo>
                    <a:pt x="6421156" y="1078789"/>
                  </a:lnTo>
                  <a:lnTo>
                    <a:pt x="6391459" y="1108488"/>
                  </a:lnTo>
                  <a:lnTo>
                    <a:pt x="6355852" y="1131127"/>
                  </a:lnTo>
                  <a:lnTo>
                    <a:pt x="6315487" y="1145554"/>
                  </a:lnTo>
                  <a:lnTo>
                    <a:pt x="6271514" y="1150620"/>
                  </a:lnTo>
                  <a:lnTo>
                    <a:pt x="191770" y="1150620"/>
                  </a:lnTo>
                  <a:lnTo>
                    <a:pt x="147800" y="1145554"/>
                  </a:lnTo>
                  <a:lnTo>
                    <a:pt x="107437" y="1131127"/>
                  </a:lnTo>
                  <a:lnTo>
                    <a:pt x="71830" y="1108488"/>
                  </a:lnTo>
                  <a:lnTo>
                    <a:pt x="42131" y="1078789"/>
                  </a:lnTo>
                  <a:lnTo>
                    <a:pt x="19492" y="1043182"/>
                  </a:lnTo>
                  <a:lnTo>
                    <a:pt x="5065" y="1002819"/>
                  </a:lnTo>
                  <a:lnTo>
                    <a:pt x="0" y="958849"/>
                  </a:lnTo>
                  <a:lnTo>
                    <a:pt x="0" y="19176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40066" y="2064511"/>
            <a:ext cx="6048375" cy="4001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36955" algn="l"/>
              </a:tabLst>
            </a:pPr>
            <a:r>
              <a:rPr sz="22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Origin: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2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part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2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cricoid</a:t>
            </a:r>
            <a:r>
              <a:rPr sz="2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>
              <a:latin typeface="Times New Roman"/>
              <a:cs typeface="Times New Roman"/>
            </a:endParaRPr>
          </a:p>
          <a:p>
            <a:pPr marL="12700" marR="319405">
              <a:lnSpc>
                <a:spcPts val="2280"/>
              </a:lnSpc>
              <a:spcBef>
                <a:spcPts val="5"/>
              </a:spcBef>
            </a:pPr>
            <a:r>
              <a:rPr sz="22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Insertion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22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r>
              <a:rPr sz="2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muscular</a:t>
            </a:r>
            <a:r>
              <a:rPr sz="2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process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200" spc="-5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arytenoid</a:t>
            </a:r>
            <a:r>
              <a:rPr sz="2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50">
              <a:latin typeface="Times New Roman"/>
              <a:cs typeface="Times New Roman"/>
            </a:endParaRPr>
          </a:p>
          <a:p>
            <a:pPr marL="12700" marR="5080">
              <a:lnSpc>
                <a:spcPts val="2280"/>
              </a:lnSpc>
            </a:pPr>
            <a:r>
              <a:rPr sz="22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Action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abducts</a:t>
            </a:r>
            <a:r>
              <a:rPr sz="2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laterally</a:t>
            </a:r>
            <a:r>
              <a:rPr sz="2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rotates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arytenoid </a:t>
            </a:r>
            <a:r>
              <a:rPr sz="2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cartilage,</a:t>
            </a:r>
            <a:r>
              <a:rPr sz="2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pulling</a:t>
            </a:r>
            <a:r>
              <a:rPr sz="2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2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vocal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ligaments</a:t>
            </a:r>
            <a:r>
              <a:rPr sz="22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away</a:t>
            </a:r>
            <a:r>
              <a:rPr sz="22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 the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midline</a:t>
            </a:r>
            <a:r>
              <a:rPr sz="2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forward</a:t>
            </a:r>
            <a:r>
              <a:rPr sz="22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2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opening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2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sz="22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glottidis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22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Innervation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recurrent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laryngeal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 nerve</a:t>
            </a:r>
            <a:endParaRPr sz="22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9683" y="843794"/>
            <a:ext cx="6356985" cy="829310"/>
            <a:chOff x="807656" y="432752"/>
            <a:chExt cx="6356985" cy="829310"/>
          </a:xfrm>
        </p:grpSpPr>
        <p:sp>
          <p:nvSpPr>
            <p:cNvPr id="16" name="object 16"/>
            <p:cNvSpPr/>
            <p:nvPr/>
          </p:nvSpPr>
          <p:spPr>
            <a:xfrm>
              <a:off x="813054" y="438150"/>
              <a:ext cx="6346190" cy="818515"/>
            </a:xfrm>
            <a:custGeom>
              <a:avLst/>
              <a:gdLst/>
              <a:ahLst/>
              <a:cxnLst/>
              <a:rect l="l" t="t" r="r" b="b"/>
              <a:pathLst>
                <a:path w="6346190" h="818515">
                  <a:moveTo>
                    <a:pt x="6209538" y="0"/>
                  </a:moveTo>
                  <a:lnTo>
                    <a:pt x="136398" y="0"/>
                  </a:lnTo>
                  <a:lnTo>
                    <a:pt x="93283" y="6955"/>
                  </a:lnTo>
                  <a:lnTo>
                    <a:pt x="55840" y="26322"/>
                  </a:lnTo>
                  <a:lnTo>
                    <a:pt x="26315" y="55851"/>
                  </a:lnTo>
                  <a:lnTo>
                    <a:pt x="6953" y="93293"/>
                  </a:lnTo>
                  <a:lnTo>
                    <a:pt x="0" y="136398"/>
                  </a:lnTo>
                  <a:lnTo>
                    <a:pt x="0" y="681989"/>
                  </a:lnTo>
                  <a:lnTo>
                    <a:pt x="6953" y="725094"/>
                  </a:lnTo>
                  <a:lnTo>
                    <a:pt x="26315" y="762536"/>
                  </a:lnTo>
                  <a:lnTo>
                    <a:pt x="55840" y="792065"/>
                  </a:lnTo>
                  <a:lnTo>
                    <a:pt x="93283" y="811432"/>
                  </a:lnTo>
                  <a:lnTo>
                    <a:pt x="136398" y="818388"/>
                  </a:lnTo>
                  <a:lnTo>
                    <a:pt x="6209538" y="818388"/>
                  </a:lnTo>
                  <a:lnTo>
                    <a:pt x="6252642" y="811432"/>
                  </a:lnTo>
                  <a:lnTo>
                    <a:pt x="6290084" y="792065"/>
                  </a:lnTo>
                  <a:lnTo>
                    <a:pt x="6319613" y="762536"/>
                  </a:lnTo>
                  <a:lnTo>
                    <a:pt x="6338980" y="725094"/>
                  </a:lnTo>
                  <a:lnTo>
                    <a:pt x="6345936" y="681989"/>
                  </a:lnTo>
                  <a:lnTo>
                    <a:pt x="6345936" y="136398"/>
                  </a:lnTo>
                  <a:lnTo>
                    <a:pt x="6338980" y="93293"/>
                  </a:lnTo>
                  <a:lnTo>
                    <a:pt x="6319613" y="55851"/>
                  </a:lnTo>
                  <a:lnTo>
                    <a:pt x="6290084" y="26322"/>
                  </a:lnTo>
                  <a:lnTo>
                    <a:pt x="6252642" y="6955"/>
                  </a:lnTo>
                  <a:lnTo>
                    <a:pt x="62095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3054" y="438150"/>
              <a:ext cx="6346190" cy="818515"/>
            </a:xfrm>
            <a:custGeom>
              <a:avLst/>
              <a:gdLst/>
              <a:ahLst/>
              <a:cxnLst/>
              <a:rect l="l" t="t" r="r" b="b"/>
              <a:pathLst>
                <a:path w="6346190" h="818515">
                  <a:moveTo>
                    <a:pt x="0" y="136398"/>
                  </a:moveTo>
                  <a:lnTo>
                    <a:pt x="6953" y="93293"/>
                  </a:lnTo>
                  <a:lnTo>
                    <a:pt x="26315" y="55851"/>
                  </a:lnTo>
                  <a:lnTo>
                    <a:pt x="55840" y="26322"/>
                  </a:lnTo>
                  <a:lnTo>
                    <a:pt x="93283" y="6955"/>
                  </a:lnTo>
                  <a:lnTo>
                    <a:pt x="136398" y="0"/>
                  </a:lnTo>
                  <a:lnTo>
                    <a:pt x="6209538" y="0"/>
                  </a:lnTo>
                  <a:lnTo>
                    <a:pt x="6252642" y="6955"/>
                  </a:lnTo>
                  <a:lnTo>
                    <a:pt x="6290084" y="26322"/>
                  </a:lnTo>
                  <a:lnTo>
                    <a:pt x="6319613" y="55851"/>
                  </a:lnTo>
                  <a:lnTo>
                    <a:pt x="6338980" y="93293"/>
                  </a:lnTo>
                  <a:lnTo>
                    <a:pt x="6345936" y="136398"/>
                  </a:lnTo>
                  <a:lnTo>
                    <a:pt x="6345936" y="681989"/>
                  </a:lnTo>
                  <a:lnTo>
                    <a:pt x="6338980" y="725094"/>
                  </a:lnTo>
                  <a:lnTo>
                    <a:pt x="6319613" y="762536"/>
                  </a:lnTo>
                  <a:lnTo>
                    <a:pt x="6290084" y="792065"/>
                  </a:lnTo>
                  <a:lnTo>
                    <a:pt x="6252642" y="811432"/>
                  </a:lnTo>
                  <a:lnTo>
                    <a:pt x="6209538" y="818388"/>
                  </a:lnTo>
                  <a:lnTo>
                    <a:pt x="136398" y="818388"/>
                  </a:lnTo>
                  <a:lnTo>
                    <a:pt x="93283" y="811432"/>
                  </a:lnTo>
                  <a:lnTo>
                    <a:pt x="55840" y="792065"/>
                  </a:lnTo>
                  <a:lnTo>
                    <a:pt x="26315" y="762536"/>
                  </a:lnTo>
                  <a:lnTo>
                    <a:pt x="6953" y="725094"/>
                  </a:lnTo>
                  <a:lnTo>
                    <a:pt x="0" y="681989"/>
                  </a:lnTo>
                  <a:lnTo>
                    <a:pt x="0" y="13639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455407" y="135634"/>
            <a:ext cx="4668520" cy="6609715"/>
            <a:chOff x="7455407" y="135634"/>
            <a:chExt cx="4668520" cy="660971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5407" y="135634"/>
              <a:ext cx="4668011" cy="660958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061959" y="4916423"/>
              <a:ext cx="1239520" cy="521334"/>
            </a:xfrm>
            <a:custGeom>
              <a:avLst/>
              <a:gdLst/>
              <a:ahLst/>
              <a:cxnLst/>
              <a:rect l="l" t="t" r="r" b="b"/>
              <a:pathLst>
                <a:path w="1239520" h="521335">
                  <a:moveTo>
                    <a:pt x="978408" y="0"/>
                  </a:moveTo>
                  <a:lnTo>
                    <a:pt x="978408" y="130301"/>
                  </a:lnTo>
                  <a:lnTo>
                    <a:pt x="0" y="130301"/>
                  </a:lnTo>
                  <a:lnTo>
                    <a:pt x="0" y="390906"/>
                  </a:lnTo>
                  <a:lnTo>
                    <a:pt x="978408" y="390906"/>
                  </a:lnTo>
                  <a:lnTo>
                    <a:pt x="978408" y="521207"/>
                  </a:lnTo>
                  <a:lnTo>
                    <a:pt x="1239012" y="260603"/>
                  </a:lnTo>
                  <a:lnTo>
                    <a:pt x="97840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05659" y="933596"/>
            <a:ext cx="5828665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dirty="0">
                <a:solidFill>
                  <a:schemeClr val="bg1"/>
                </a:solidFill>
              </a:rPr>
              <a:t>Posterior</a:t>
            </a:r>
            <a:r>
              <a:rPr sz="3500" spc="-45" dirty="0">
                <a:solidFill>
                  <a:schemeClr val="bg1"/>
                </a:solidFill>
              </a:rPr>
              <a:t> </a:t>
            </a:r>
            <a:r>
              <a:rPr sz="3500" dirty="0">
                <a:solidFill>
                  <a:schemeClr val="bg1"/>
                </a:solidFill>
              </a:rPr>
              <a:t>Cricoarytenoid</a:t>
            </a:r>
            <a:r>
              <a:rPr sz="3500" spc="-55" dirty="0">
                <a:solidFill>
                  <a:schemeClr val="bg1"/>
                </a:solidFill>
              </a:rPr>
              <a:t> </a:t>
            </a:r>
            <a:r>
              <a:rPr sz="3500" dirty="0">
                <a:solidFill>
                  <a:schemeClr val="bg1"/>
                </a:solidFill>
              </a:rPr>
              <a:t>Muscle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7656" y="1633664"/>
            <a:ext cx="6474460" cy="1134110"/>
            <a:chOff x="807656" y="1633664"/>
            <a:chExt cx="6474460" cy="1134110"/>
          </a:xfrm>
        </p:grpSpPr>
        <p:sp>
          <p:nvSpPr>
            <p:cNvPr id="3" name="object 3"/>
            <p:cNvSpPr/>
            <p:nvPr/>
          </p:nvSpPr>
          <p:spPr>
            <a:xfrm>
              <a:off x="813054" y="163906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89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3054" y="163906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89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07656" y="2895536"/>
            <a:ext cx="6474460" cy="1134110"/>
            <a:chOff x="807656" y="2895536"/>
            <a:chExt cx="6474460" cy="1134110"/>
          </a:xfrm>
        </p:grpSpPr>
        <p:sp>
          <p:nvSpPr>
            <p:cNvPr id="6" name="object 6"/>
            <p:cNvSpPr/>
            <p:nvPr/>
          </p:nvSpPr>
          <p:spPr>
            <a:xfrm>
              <a:off x="813054" y="2900933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89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3054" y="2900933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89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07656" y="4155884"/>
            <a:ext cx="6474460" cy="1134110"/>
            <a:chOff x="807656" y="4155884"/>
            <a:chExt cx="6474460" cy="1134110"/>
          </a:xfrm>
        </p:grpSpPr>
        <p:sp>
          <p:nvSpPr>
            <p:cNvPr id="9" name="object 9"/>
            <p:cNvSpPr/>
            <p:nvPr/>
          </p:nvSpPr>
          <p:spPr>
            <a:xfrm>
              <a:off x="813054" y="416128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90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90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3054" y="416128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90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90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07656" y="5417756"/>
            <a:ext cx="6474460" cy="1134110"/>
            <a:chOff x="807656" y="5417756"/>
            <a:chExt cx="6474460" cy="1134110"/>
          </a:xfrm>
        </p:grpSpPr>
        <p:sp>
          <p:nvSpPr>
            <p:cNvPr id="12" name="object 12"/>
            <p:cNvSpPr/>
            <p:nvPr/>
          </p:nvSpPr>
          <p:spPr>
            <a:xfrm>
              <a:off x="813054" y="5423154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5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60"/>
                  </a:lnTo>
                  <a:lnTo>
                    <a:pt x="54833" y="54833"/>
                  </a:lnTo>
                  <a:lnTo>
                    <a:pt x="25560" y="92723"/>
                  </a:lnTo>
                  <a:lnTo>
                    <a:pt x="6687" y="137443"/>
                  </a:lnTo>
                  <a:lnTo>
                    <a:pt x="0" y="187210"/>
                  </a:lnTo>
                  <a:lnTo>
                    <a:pt x="0" y="935977"/>
                  </a:lnTo>
                  <a:lnTo>
                    <a:pt x="6687" y="985744"/>
                  </a:lnTo>
                  <a:lnTo>
                    <a:pt x="25560" y="1030464"/>
                  </a:lnTo>
                  <a:lnTo>
                    <a:pt x="54833" y="1068354"/>
                  </a:lnTo>
                  <a:lnTo>
                    <a:pt x="92723" y="1097627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7"/>
                  </a:lnTo>
                  <a:lnTo>
                    <a:pt x="6408451" y="1068354"/>
                  </a:lnTo>
                  <a:lnTo>
                    <a:pt x="6437724" y="1030464"/>
                  </a:lnTo>
                  <a:lnTo>
                    <a:pt x="6456596" y="985744"/>
                  </a:lnTo>
                  <a:lnTo>
                    <a:pt x="6463284" y="935977"/>
                  </a:lnTo>
                  <a:lnTo>
                    <a:pt x="6463284" y="187210"/>
                  </a:lnTo>
                  <a:lnTo>
                    <a:pt x="6456596" y="137443"/>
                  </a:lnTo>
                  <a:lnTo>
                    <a:pt x="6437724" y="92723"/>
                  </a:lnTo>
                  <a:lnTo>
                    <a:pt x="6408451" y="54833"/>
                  </a:lnTo>
                  <a:lnTo>
                    <a:pt x="6370564" y="25560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3054" y="5423154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5">
                  <a:moveTo>
                    <a:pt x="0" y="187210"/>
                  </a:moveTo>
                  <a:lnTo>
                    <a:pt x="6687" y="137443"/>
                  </a:lnTo>
                  <a:lnTo>
                    <a:pt x="25560" y="92723"/>
                  </a:lnTo>
                  <a:lnTo>
                    <a:pt x="54833" y="54833"/>
                  </a:lnTo>
                  <a:lnTo>
                    <a:pt x="92723" y="25560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60"/>
                  </a:lnTo>
                  <a:lnTo>
                    <a:pt x="6408451" y="54833"/>
                  </a:lnTo>
                  <a:lnTo>
                    <a:pt x="6437724" y="92723"/>
                  </a:lnTo>
                  <a:lnTo>
                    <a:pt x="6456596" y="137443"/>
                  </a:lnTo>
                  <a:lnTo>
                    <a:pt x="6463284" y="187210"/>
                  </a:lnTo>
                  <a:lnTo>
                    <a:pt x="6463284" y="935977"/>
                  </a:lnTo>
                  <a:lnTo>
                    <a:pt x="6456596" y="985744"/>
                  </a:lnTo>
                  <a:lnTo>
                    <a:pt x="6437724" y="1030464"/>
                  </a:lnTo>
                  <a:lnTo>
                    <a:pt x="6408451" y="1068354"/>
                  </a:lnTo>
                  <a:lnTo>
                    <a:pt x="6370564" y="1097627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7"/>
                  </a:lnTo>
                  <a:lnTo>
                    <a:pt x="54833" y="1068354"/>
                  </a:lnTo>
                  <a:lnTo>
                    <a:pt x="25560" y="1030464"/>
                  </a:lnTo>
                  <a:lnTo>
                    <a:pt x="6687" y="985744"/>
                  </a:lnTo>
                  <a:lnTo>
                    <a:pt x="0" y="935977"/>
                  </a:lnTo>
                  <a:lnTo>
                    <a:pt x="0" y="18721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05000" y="286040"/>
            <a:ext cx="6356985" cy="1134110"/>
            <a:chOff x="807656" y="280352"/>
            <a:chExt cx="6356985" cy="1134110"/>
          </a:xfrm>
        </p:grpSpPr>
        <p:sp>
          <p:nvSpPr>
            <p:cNvPr id="15" name="object 15"/>
            <p:cNvSpPr/>
            <p:nvPr/>
          </p:nvSpPr>
          <p:spPr>
            <a:xfrm>
              <a:off x="813054" y="285750"/>
              <a:ext cx="6346190" cy="1123315"/>
            </a:xfrm>
            <a:custGeom>
              <a:avLst/>
              <a:gdLst/>
              <a:ahLst/>
              <a:cxnLst/>
              <a:rect l="l" t="t" r="r" b="b"/>
              <a:pathLst>
                <a:path w="6346190" h="1123315">
                  <a:moveTo>
                    <a:pt x="6158738" y="0"/>
                  </a:moveTo>
                  <a:lnTo>
                    <a:pt x="187198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8" y="1123188"/>
                  </a:lnTo>
                  <a:lnTo>
                    <a:pt x="6158738" y="1123188"/>
                  </a:lnTo>
                  <a:lnTo>
                    <a:pt x="6208499" y="1116500"/>
                  </a:lnTo>
                  <a:lnTo>
                    <a:pt x="6253216" y="1097628"/>
                  </a:lnTo>
                  <a:lnTo>
                    <a:pt x="6291103" y="1068355"/>
                  </a:lnTo>
                  <a:lnTo>
                    <a:pt x="6320376" y="1030468"/>
                  </a:lnTo>
                  <a:lnTo>
                    <a:pt x="6339248" y="985751"/>
                  </a:lnTo>
                  <a:lnTo>
                    <a:pt x="6345936" y="935989"/>
                  </a:lnTo>
                  <a:lnTo>
                    <a:pt x="6345936" y="187198"/>
                  </a:lnTo>
                  <a:lnTo>
                    <a:pt x="6339248" y="137436"/>
                  </a:lnTo>
                  <a:lnTo>
                    <a:pt x="6320376" y="92719"/>
                  </a:lnTo>
                  <a:lnTo>
                    <a:pt x="6291103" y="54832"/>
                  </a:lnTo>
                  <a:lnTo>
                    <a:pt x="6253216" y="25559"/>
                  </a:lnTo>
                  <a:lnTo>
                    <a:pt x="6208499" y="6687"/>
                  </a:lnTo>
                  <a:lnTo>
                    <a:pt x="61587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3054" y="285750"/>
              <a:ext cx="6346190" cy="1123315"/>
            </a:xfrm>
            <a:custGeom>
              <a:avLst/>
              <a:gdLst/>
              <a:ahLst/>
              <a:cxnLst/>
              <a:rect l="l" t="t" r="r" b="b"/>
              <a:pathLst>
                <a:path w="634619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8" y="0"/>
                  </a:lnTo>
                  <a:lnTo>
                    <a:pt x="6158738" y="0"/>
                  </a:lnTo>
                  <a:lnTo>
                    <a:pt x="6208499" y="6687"/>
                  </a:lnTo>
                  <a:lnTo>
                    <a:pt x="6253216" y="25559"/>
                  </a:lnTo>
                  <a:lnTo>
                    <a:pt x="6291103" y="54832"/>
                  </a:lnTo>
                  <a:lnTo>
                    <a:pt x="6320376" y="92719"/>
                  </a:lnTo>
                  <a:lnTo>
                    <a:pt x="6339248" y="137436"/>
                  </a:lnTo>
                  <a:lnTo>
                    <a:pt x="6345936" y="187198"/>
                  </a:lnTo>
                  <a:lnTo>
                    <a:pt x="6345936" y="935989"/>
                  </a:lnTo>
                  <a:lnTo>
                    <a:pt x="6339248" y="985751"/>
                  </a:lnTo>
                  <a:lnTo>
                    <a:pt x="6320376" y="1030468"/>
                  </a:lnTo>
                  <a:lnTo>
                    <a:pt x="6291103" y="1068355"/>
                  </a:lnTo>
                  <a:lnTo>
                    <a:pt x="6253216" y="1097628"/>
                  </a:lnTo>
                  <a:lnTo>
                    <a:pt x="6208499" y="1116500"/>
                  </a:lnTo>
                  <a:lnTo>
                    <a:pt x="6158738" y="1123188"/>
                  </a:lnTo>
                  <a:lnTo>
                    <a:pt x="187198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43666" y="458914"/>
            <a:ext cx="6461861" cy="589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Lateral</a:t>
            </a:r>
            <a:r>
              <a:rPr sz="4800" spc="-9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dirty="0">
                <a:solidFill>
                  <a:srgbClr val="FFFFFF"/>
                </a:solidFill>
                <a:latin typeface="Times New Roman"/>
                <a:cs typeface="Times New Roman"/>
              </a:rPr>
              <a:t>Cricoarytenoid</a:t>
            </a:r>
            <a:endParaRPr sz="4800" dirty="0">
              <a:latin typeface="Times New Roman"/>
              <a:cs typeface="Times New Roman"/>
            </a:endParaRPr>
          </a:p>
          <a:p>
            <a:pPr marL="12700" marR="2999105">
              <a:lnSpc>
                <a:spcPct val="172500"/>
              </a:lnSpc>
              <a:spcBef>
                <a:spcPts val="725"/>
              </a:spcBef>
            </a:pP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Origin: </a:t>
            </a:r>
            <a:r>
              <a:rPr sz="4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Insertio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4800" dirty="0">
                <a:solidFill>
                  <a:srgbClr val="FFFFFF"/>
                </a:solidFill>
                <a:latin typeface="Times New Roman"/>
                <a:cs typeface="Times New Roman"/>
              </a:rPr>
              <a:t>:  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Action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4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170"/>
              </a:spcBef>
            </a:pPr>
            <a:r>
              <a:rPr sz="4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Innervation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4800" dirty="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479535" y="211836"/>
            <a:ext cx="3404870" cy="6390640"/>
            <a:chOff x="8479535" y="211836"/>
            <a:chExt cx="3404870" cy="639064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9535" y="211836"/>
              <a:ext cx="3404616" cy="63901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87875" y="3287775"/>
              <a:ext cx="1341285" cy="903554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7656" y="1633664"/>
            <a:ext cx="6474460" cy="1134110"/>
            <a:chOff x="807656" y="1633664"/>
            <a:chExt cx="6474460" cy="1134110"/>
          </a:xfrm>
        </p:grpSpPr>
        <p:sp>
          <p:nvSpPr>
            <p:cNvPr id="3" name="object 3"/>
            <p:cNvSpPr/>
            <p:nvPr/>
          </p:nvSpPr>
          <p:spPr>
            <a:xfrm>
              <a:off x="813054" y="163906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89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3054" y="163906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89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07656" y="2895536"/>
            <a:ext cx="6474460" cy="1134110"/>
            <a:chOff x="807656" y="2895536"/>
            <a:chExt cx="6474460" cy="1134110"/>
          </a:xfrm>
        </p:grpSpPr>
        <p:sp>
          <p:nvSpPr>
            <p:cNvPr id="6" name="object 6"/>
            <p:cNvSpPr/>
            <p:nvPr/>
          </p:nvSpPr>
          <p:spPr>
            <a:xfrm>
              <a:off x="813054" y="2900933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89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3054" y="2900933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89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07656" y="4155884"/>
            <a:ext cx="6474460" cy="1134110"/>
            <a:chOff x="807656" y="4155884"/>
            <a:chExt cx="6474460" cy="1134110"/>
          </a:xfrm>
        </p:grpSpPr>
        <p:sp>
          <p:nvSpPr>
            <p:cNvPr id="9" name="object 9"/>
            <p:cNvSpPr/>
            <p:nvPr/>
          </p:nvSpPr>
          <p:spPr>
            <a:xfrm>
              <a:off x="813054" y="416128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90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90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3054" y="416128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90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90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07656" y="5417756"/>
            <a:ext cx="6474460" cy="1134110"/>
            <a:chOff x="807656" y="5417756"/>
            <a:chExt cx="6474460" cy="1134110"/>
          </a:xfrm>
        </p:grpSpPr>
        <p:sp>
          <p:nvSpPr>
            <p:cNvPr id="12" name="object 12"/>
            <p:cNvSpPr/>
            <p:nvPr/>
          </p:nvSpPr>
          <p:spPr>
            <a:xfrm>
              <a:off x="813054" y="5423154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5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60"/>
                  </a:lnTo>
                  <a:lnTo>
                    <a:pt x="54833" y="54833"/>
                  </a:lnTo>
                  <a:lnTo>
                    <a:pt x="25560" y="92723"/>
                  </a:lnTo>
                  <a:lnTo>
                    <a:pt x="6687" y="137443"/>
                  </a:lnTo>
                  <a:lnTo>
                    <a:pt x="0" y="187210"/>
                  </a:lnTo>
                  <a:lnTo>
                    <a:pt x="0" y="935977"/>
                  </a:lnTo>
                  <a:lnTo>
                    <a:pt x="6687" y="985744"/>
                  </a:lnTo>
                  <a:lnTo>
                    <a:pt x="25560" y="1030464"/>
                  </a:lnTo>
                  <a:lnTo>
                    <a:pt x="54833" y="1068354"/>
                  </a:lnTo>
                  <a:lnTo>
                    <a:pt x="92723" y="1097627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7"/>
                  </a:lnTo>
                  <a:lnTo>
                    <a:pt x="6408451" y="1068354"/>
                  </a:lnTo>
                  <a:lnTo>
                    <a:pt x="6437724" y="1030464"/>
                  </a:lnTo>
                  <a:lnTo>
                    <a:pt x="6456596" y="985744"/>
                  </a:lnTo>
                  <a:lnTo>
                    <a:pt x="6463284" y="935977"/>
                  </a:lnTo>
                  <a:lnTo>
                    <a:pt x="6463284" y="187210"/>
                  </a:lnTo>
                  <a:lnTo>
                    <a:pt x="6456596" y="137443"/>
                  </a:lnTo>
                  <a:lnTo>
                    <a:pt x="6437724" y="92723"/>
                  </a:lnTo>
                  <a:lnTo>
                    <a:pt x="6408451" y="54833"/>
                  </a:lnTo>
                  <a:lnTo>
                    <a:pt x="6370564" y="25560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3054" y="5423154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5">
                  <a:moveTo>
                    <a:pt x="0" y="187210"/>
                  </a:moveTo>
                  <a:lnTo>
                    <a:pt x="6687" y="137443"/>
                  </a:lnTo>
                  <a:lnTo>
                    <a:pt x="25560" y="92723"/>
                  </a:lnTo>
                  <a:lnTo>
                    <a:pt x="54833" y="54833"/>
                  </a:lnTo>
                  <a:lnTo>
                    <a:pt x="92723" y="25560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60"/>
                  </a:lnTo>
                  <a:lnTo>
                    <a:pt x="6408451" y="54833"/>
                  </a:lnTo>
                  <a:lnTo>
                    <a:pt x="6437724" y="92723"/>
                  </a:lnTo>
                  <a:lnTo>
                    <a:pt x="6456596" y="137443"/>
                  </a:lnTo>
                  <a:lnTo>
                    <a:pt x="6463284" y="187210"/>
                  </a:lnTo>
                  <a:lnTo>
                    <a:pt x="6463284" y="935977"/>
                  </a:lnTo>
                  <a:lnTo>
                    <a:pt x="6456596" y="985744"/>
                  </a:lnTo>
                  <a:lnTo>
                    <a:pt x="6437724" y="1030464"/>
                  </a:lnTo>
                  <a:lnTo>
                    <a:pt x="6408451" y="1068354"/>
                  </a:lnTo>
                  <a:lnTo>
                    <a:pt x="6370564" y="1097627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7"/>
                  </a:lnTo>
                  <a:lnTo>
                    <a:pt x="54833" y="1068354"/>
                  </a:lnTo>
                  <a:lnTo>
                    <a:pt x="25560" y="1030464"/>
                  </a:lnTo>
                  <a:lnTo>
                    <a:pt x="6687" y="985744"/>
                  </a:lnTo>
                  <a:lnTo>
                    <a:pt x="0" y="935977"/>
                  </a:lnTo>
                  <a:lnTo>
                    <a:pt x="0" y="18721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455407" y="135634"/>
            <a:ext cx="4668520" cy="6609715"/>
            <a:chOff x="7455407" y="135634"/>
            <a:chExt cx="4668520" cy="660971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5407" y="135634"/>
              <a:ext cx="4668011" cy="660958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924799" y="3179064"/>
              <a:ext cx="1239520" cy="521334"/>
            </a:xfrm>
            <a:custGeom>
              <a:avLst/>
              <a:gdLst/>
              <a:ahLst/>
              <a:cxnLst/>
              <a:rect l="l" t="t" r="r" b="b"/>
              <a:pathLst>
                <a:path w="1239520" h="521335">
                  <a:moveTo>
                    <a:pt x="978407" y="0"/>
                  </a:moveTo>
                  <a:lnTo>
                    <a:pt x="978407" y="130301"/>
                  </a:lnTo>
                  <a:lnTo>
                    <a:pt x="0" y="130301"/>
                  </a:lnTo>
                  <a:lnTo>
                    <a:pt x="0" y="390906"/>
                  </a:lnTo>
                  <a:lnTo>
                    <a:pt x="978407" y="390906"/>
                  </a:lnTo>
                  <a:lnTo>
                    <a:pt x="978407" y="521208"/>
                  </a:lnTo>
                  <a:lnTo>
                    <a:pt x="1239011" y="260603"/>
                  </a:lnTo>
                  <a:lnTo>
                    <a:pt x="97840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752601" y="163574"/>
            <a:ext cx="5943600" cy="1213425"/>
            <a:chOff x="807656" y="280352"/>
            <a:chExt cx="6356985" cy="1134110"/>
          </a:xfrm>
        </p:grpSpPr>
        <p:sp>
          <p:nvSpPr>
            <p:cNvPr id="18" name="object 18"/>
            <p:cNvSpPr/>
            <p:nvPr/>
          </p:nvSpPr>
          <p:spPr>
            <a:xfrm>
              <a:off x="813054" y="285750"/>
              <a:ext cx="6346190" cy="1123315"/>
            </a:xfrm>
            <a:custGeom>
              <a:avLst/>
              <a:gdLst/>
              <a:ahLst/>
              <a:cxnLst/>
              <a:rect l="l" t="t" r="r" b="b"/>
              <a:pathLst>
                <a:path w="6346190" h="1123315">
                  <a:moveTo>
                    <a:pt x="6158738" y="0"/>
                  </a:moveTo>
                  <a:lnTo>
                    <a:pt x="187198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8" y="1123188"/>
                  </a:lnTo>
                  <a:lnTo>
                    <a:pt x="6158738" y="1123188"/>
                  </a:lnTo>
                  <a:lnTo>
                    <a:pt x="6208499" y="1116500"/>
                  </a:lnTo>
                  <a:lnTo>
                    <a:pt x="6253216" y="1097628"/>
                  </a:lnTo>
                  <a:lnTo>
                    <a:pt x="6291103" y="1068355"/>
                  </a:lnTo>
                  <a:lnTo>
                    <a:pt x="6320376" y="1030468"/>
                  </a:lnTo>
                  <a:lnTo>
                    <a:pt x="6339248" y="985751"/>
                  </a:lnTo>
                  <a:lnTo>
                    <a:pt x="6345936" y="935989"/>
                  </a:lnTo>
                  <a:lnTo>
                    <a:pt x="6345936" y="187198"/>
                  </a:lnTo>
                  <a:lnTo>
                    <a:pt x="6339248" y="137436"/>
                  </a:lnTo>
                  <a:lnTo>
                    <a:pt x="6320376" y="92719"/>
                  </a:lnTo>
                  <a:lnTo>
                    <a:pt x="6291103" y="54832"/>
                  </a:lnTo>
                  <a:lnTo>
                    <a:pt x="6253216" y="25559"/>
                  </a:lnTo>
                  <a:lnTo>
                    <a:pt x="6208499" y="6687"/>
                  </a:lnTo>
                  <a:lnTo>
                    <a:pt x="61587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3054" y="285750"/>
              <a:ext cx="6346190" cy="1123315"/>
            </a:xfrm>
            <a:custGeom>
              <a:avLst/>
              <a:gdLst/>
              <a:ahLst/>
              <a:cxnLst/>
              <a:rect l="l" t="t" r="r" b="b"/>
              <a:pathLst>
                <a:path w="634619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8" y="0"/>
                  </a:lnTo>
                  <a:lnTo>
                    <a:pt x="6158738" y="0"/>
                  </a:lnTo>
                  <a:lnTo>
                    <a:pt x="6208499" y="6687"/>
                  </a:lnTo>
                  <a:lnTo>
                    <a:pt x="6253216" y="25559"/>
                  </a:lnTo>
                  <a:lnTo>
                    <a:pt x="6291103" y="54832"/>
                  </a:lnTo>
                  <a:lnTo>
                    <a:pt x="6320376" y="92719"/>
                  </a:lnTo>
                  <a:lnTo>
                    <a:pt x="6339248" y="137436"/>
                  </a:lnTo>
                  <a:lnTo>
                    <a:pt x="6345936" y="187198"/>
                  </a:lnTo>
                  <a:lnTo>
                    <a:pt x="6345936" y="935989"/>
                  </a:lnTo>
                  <a:lnTo>
                    <a:pt x="6339248" y="985751"/>
                  </a:lnTo>
                  <a:lnTo>
                    <a:pt x="6320376" y="1030468"/>
                  </a:lnTo>
                  <a:lnTo>
                    <a:pt x="6291103" y="1068355"/>
                  </a:lnTo>
                  <a:lnTo>
                    <a:pt x="6253216" y="1097628"/>
                  </a:lnTo>
                  <a:lnTo>
                    <a:pt x="6208499" y="1116500"/>
                  </a:lnTo>
                  <a:lnTo>
                    <a:pt x="6158738" y="1123188"/>
                  </a:lnTo>
                  <a:lnTo>
                    <a:pt x="187198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825106" y="381000"/>
            <a:ext cx="5408930" cy="589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00"/>
              </a:spcBef>
            </a:pPr>
            <a:r>
              <a:rPr sz="4800" spc="-17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ransver</a:t>
            </a:r>
            <a:r>
              <a:rPr sz="4800" dirty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4800" spc="-2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dirty="0">
                <a:solidFill>
                  <a:srgbClr val="FFFFFF"/>
                </a:solidFill>
                <a:latin typeface="Times New Roman"/>
                <a:cs typeface="Times New Roman"/>
              </a:rPr>
              <a:t>Arytenoid</a:t>
            </a:r>
            <a:endParaRPr sz="4800" dirty="0">
              <a:latin typeface="Times New Roman"/>
              <a:cs typeface="Times New Roman"/>
            </a:endParaRPr>
          </a:p>
          <a:p>
            <a:pPr marL="12700" marR="2846705">
              <a:lnSpc>
                <a:spcPct val="172500"/>
              </a:lnSpc>
              <a:spcBef>
                <a:spcPts val="725"/>
              </a:spcBef>
            </a:pP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Origin: </a:t>
            </a:r>
            <a:r>
              <a:rPr sz="4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Insertio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4800" dirty="0">
                <a:solidFill>
                  <a:srgbClr val="FFFFFF"/>
                </a:solidFill>
                <a:latin typeface="Times New Roman"/>
                <a:cs typeface="Times New Roman"/>
              </a:rPr>
              <a:t>:  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Action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4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170"/>
              </a:spcBef>
            </a:pPr>
            <a:r>
              <a:rPr sz="4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Innervation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4800" dirty="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1347" y="1524000"/>
            <a:ext cx="6474460" cy="1134110"/>
            <a:chOff x="807656" y="1633664"/>
            <a:chExt cx="6474460" cy="1134110"/>
          </a:xfrm>
        </p:grpSpPr>
        <p:sp>
          <p:nvSpPr>
            <p:cNvPr id="3" name="object 3"/>
            <p:cNvSpPr/>
            <p:nvPr/>
          </p:nvSpPr>
          <p:spPr>
            <a:xfrm>
              <a:off x="813054" y="163906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89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3054" y="163906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89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841347" y="2785872"/>
            <a:ext cx="6474460" cy="1134110"/>
            <a:chOff x="807656" y="2895536"/>
            <a:chExt cx="6474460" cy="1134110"/>
          </a:xfrm>
        </p:grpSpPr>
        <p:sp>
          <p:nvSpPr>
            <p:cNvPr id="6" name="object 6"/>
            <p:cNvSpPr/>
            <p:nvPr/>
          </p:nvSpPr>
          <p:spPr>
            <a:xfrm>
              <a:off x="813054" y="2900933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89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3054" y="2900933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89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841347" y="4046220"/>
            <a:ext cx="6474460" cy="1134110"/>
            <a:chOff x="807656" y="4155884"/>
            <a:chExt cx="6474460" cy="1134110"/>
          </a:xfrm>
        </p:grpSpPr>
        <p:sp>
          <p:nvSpPr>
            <p:cNvPr id="9" name="object 9"/>
            <p:cNvSpPr/>
            <p:nvPr/>
          </p:nvSpPr>
          <p:spPr>
            <a:xfrm>
              <a:off x="813054" y="416128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90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90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3054" y="416128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90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90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841347" y="5308092"/>
            <a:ext cx="6474460" cy="1134110"/>
            <a:chOff x="807656" y="5417756"/>
            <a:chExt cx="6474460" cy="1134110"/>
          </a:xfrm>
        </p:grpSpPr>
        <p:sp>
          <p:nvSpPr>
            <p:cNvPr id="12" name="object 12"/>
            <p:cNvSpPr/>
            <p:nvPr/>
          </p:nvSpPr>
          <p:spPr>
            <a:xfrm>
              <a:off x="813054" y="5423154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5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60"/>
                  </a:lnTo>
                  <a:lnTo>
                    <a:pt x="54833" y="54833"/>
                  </a:lnTo>
                  <a:lnTo>
                    <a:pt x="25560" y="92723"/>
                  </a:lnTo>
                  <a:lnTo>
                    <a:pt x="6687" y="137443"/>
                  </a:lnTo>
                  <a:lnTo>
                    <a:pt x="0" y="187210"/>
                  </a:lnTo>
                  <a:lnTo>
                    <a:pt x="0" y="935977"/>
                  </a:lnTo>
                  <a:lnTo>
                    <a:pt x="6687" y="985744"/>
                  </a:lnTo>
                  <a:lnTo>
                    <a:pt x="25560" y="1030464"/>
                  </a:lnTo>
                  <a:lnTo>
                    <a:pt x="54833" y="1068354"/>
                  </a:lnTo>
                  <a:lnTo>
                    <a:pt x="92723" y="1097627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7"/>
                  </a:lnTo>
                  <a:lnTo>
                    <a:pt x="6408451" y="1068354"/>
                  </a:lnTo>
                  <a:lnTo>
                    <a:pt x="6437724" y="1030464"/>
                  </a:lnTo>
                  <a:lnTo>
                    <a:pt x="6456596" y="985744"/>
                  </a:lnTo>
                  <a:lnTo>
                    <a:pt x="6463284" y="935977"/>
                  </a:lnTo>
                  <a:lnTo>
                    <a:pt x="6463284" y="187210"/>
                  </a:lnTo>
                  <a:lnTo>
                    <a:pt x="6456596" y="137443"/>
                  </a:lnTo>
                  <a:lnTo>
                    <a:pt x="6437724" y="92723"/>
                  </a:lnTo>
                  <a:lnTo>
                    <a:pt x="6408451" y="54833"/>
                  </a:lnTo>
                  <a:lnTo>
                    <a:pt x="6370564" y="25560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3054" y="5423154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5">
                  <a:moveTo>
                    <a:pt x="0" y="187210"/>
                  </a:moveTo>
                  <a:lnTo>
                    <a:pt x="6687" y="137443"/>
                  </a:lnTo>
                  <a:lnTo>
                    <a:pt x="25560" y="92723"/>
                  </a:lnTo>
                  <a:lnTo>
                    <a:pt x="54833" y="54833"/>
                  </a:lnTo>
                  <a:lnTo>
                    <a:pt x="92723" y="25560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60"/>
                  </a:lnTo>
                  <a:lnTo>
                    <a:pt x="6408451" y="54833"/>
                  </a:lnTo>
                  <a:lnTo>
                    <a:pt x="6437724" y="92723"/>
                  </a:lnTo>
                  <a:lnTo>
                    <a:pt x="6456596" y="137443"/>
                  </a:lnTo>
                  <a:lnTo>
                    <a:pt x="6463284" y="187210"/>
                  </a:lnTo>
                  <a:lnTo>
                    <a:pt x="6463284" y="935977"/>
                  </a:lnTo>
                  <a:lnTo>
                    <a:pt x="6456596" y="985744"/>
                  </a:lnTo>
                  <a:lnTo>
                    <a:pt x="6437724" y="1030464"/>
                  </a:lnTo>
                  <a:lnTo>
                    <a:pt x="6408451" y="1068354"/>
                  </a:lnTo>
                  <a:lnTo>
                    <a:pt x="6370564" y="1097627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7"/>
                  </a:lnTo>
                  <a:lnTo>
                    <a:pt x="54833" y="1068354"/>
                  </a:lnTo>
                  <a:lnTo>
                    <a:pt x="25560" y="1030464"/>
                  </a:lnTo>
                  <a:lnTo>
                    <a:pt x="6687" y="985744"/>
                  </a:lnTo>
                  <a:lnTo>
                    <a:pt x="0" y="935977"/>
                  </a:lnTo>
                  <a:lnTo>
                    <a:pt x="0" y="18721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841347" y="170688"/>
            <a:ext cx="6356985" cy="1134110"/>
            <a:chOff x="807656" y="280352"/>
            <a:chExt cx="6356985" cy="1134110"/>
          </a:xfrm>
        </p:grpSpPr>
        <p:sp>
          <p:nvSpPr>
            <p:cNvPr id="15" name="object 15"/>
            <p:cNvSpPr/>
            <p:nvPr/>
          </p:nvSpPr>
          <p:spPr>
            <a:xfrm>
              <a:off x="813054" y="285750"/>
              <a:ext cx="6346190" cy="1123315"/>
            </a:xfrm>
            <a:custGeom>
              <a:avLst/>
              <a:gdLst/>
              <a:ahLst/>
              <a:cxnLst/>
              <a:rect l="l" t="t" r="r" b="b"/>
              <a:pathLst>
                <a:path w="6346190" h="1123315">
                  <a:moveTo>
                    <a:pt x="6158738" y="0"/>
                  </a:moveTo>
                  <a:lnTo>
                    <a:pt x="187198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8" y="1123188"/>
                  </a:lnTo>
                  <a:lnTo>
                    <a:pt x="6158738" y="1123188"/>
                  </a:lnTo>
                  <a:lnTo>
                    <a:pt x="6208499" y="1116500"/>
                  </a:lnTo>
                  <a:lnTo>
                    <a:pt x="6253216" y="1097628"/>
                  </a:lnTo>
                  <a:lnTo>
                    <a:pt x="6291103" y="1068355"/>
                  </a:lnTo>
                  <a:lnTo>
                    <a:pt x="6320376" y="1030468"/>
                  </a:lnTo>
                  <a:lnTo>
                    <a:pt x="6339248" y="985751"/>
                  </a:lnTo>
                  <a:lnTo>
                    <a:pt x="6345936" y="935989"/>
                  </a:lnTo>
                  <a:lnTo>
                    <a:pt x="6345936" y="187198"/>
                  </a:lnTo>
                  <a:lnTo>
                    <a:pt x="6339248" y="137436"/>
                  </a:lnTo>
                  <a:lnTo>
                    <a:pt x="6320376" y="92719"/>
                  </a:lnTo>
                  <a:lnTo>
                    <a:pt x="6291103" y="54832"/>
                  </a:lnTo>
                  <a:lnTo>
                    <a:pt x="6253216" y="25559"/>
                  </a:lnTo>
                  <a:lnTo>
                    <a:pt x="6208499" y="6687"/>
                  </a:lnTo>
                  <a:lnTo>
                    <a:pt x="61587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3054" y="285750"/>
              <a:ext cx="6346190" cy="1123315"/>
            </a:xfrm>
            <a:custGeom>
              <a:avLst/>
              <a:gdLst/>
              <a:ahLst/>
              <a:cxnLst/>
              <a:rect l="l" t="t" r="r" b="b"/>
              <a:pathLst>
                <a:path w="634619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8" y="0"/>
                  </a:lnTo>
                  <a:lnTo>
                    <a:pt x="6158738" y="0"/>
                  </a:lnTo>
                  <a:lnTo>
                    <a:pt x="6208499" y="6687"/>
                  </a:lnTo>
                  <a:lnTo>
                    <a:pt x="6253216" y="25559"/>
                  </a:lnTo>
                  <a:lnTo>
                    <a:pt x="6291103" y="54832"/>
                  </a:lnTo>
                  <a:lnTo>
                    <a:pt x="6320376" y="92719"/>
                  </a:lnTo>
                  <a:lnTo>
                    <a:pt x="6339248" y="137436"/>
                  </a:lnTo>
                  <a:lnTo>
                    <a:pt x="6345936" y="187198"/>
                  </a:lnTo>
                  <a:lnTo>
                    <a:pt x="6345936" y="935989"/>
                  </a:lnTo>
                  <a:lnTo>
                    <a:pt x="6339248" y="985751"/>
                  </a:lnTo>
                  <a:lnTo>
                    <a:pt x="6320376" y="1030468"/>
                  </a:lnTo>
                  <a:lnTo>
                    <a:pt x="6291103" y="1068355"/>
                  </a:lnTo>
                  <a:lnTo>
                    <a:pt x="6253216" y="1097628"/>
                  </a:lnTo>
                  <a:lnTo>
                    <a:pt x="6208499" y="1116500"/>
                  </a:lnTo>
                  <a:lnTo>
                    <a:pt x="6158738" y="1123188"/>
                  </a:lnTo>
                  <a:lnTo>
                    <a:pt x="187198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71496" y="297370"/>
            <a:ext cx="4733290" cy="589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Oblique</a:t>
            </a:r>
            <a:r>
              <a:rPr sz="4800" spc="-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Arytenoid</a:t>
            </a:r>
            <a:endParaRPr sz="4800" dirty="0">
              <a:latin typeface="Times New Roman"/>
              <a:cs typeface="Times New Roman"/>
            </a:endParaRPr>
          </a:p>
          <a:p>
            <a:pPr marL="12700" marR="2171065">
              <a:lnSpc>
                <a:spcPct val="172500"/>
              </a:lnSpc>
              <a:spcBef>
                <a:spcPts val="725"/>
              </a:spcBef>
            </a:pP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Origin: </a:t>
            </a:r>
            <a:r>
              <a:rPr sz="4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Insertio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4800" dirty="0">
                <a:solidFill>
                  <a:srgbClr val="FFFFFF"/>
                </a:solidFill>
                <a:latin typeface="Times New Roman"/>
                <a:cs typeface="Times New Roman"/>
              </a:rPr>
              <a:t>:  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Action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4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170"/>
              </a:spcBef>
            </a:pPr>
            <a:r>
              <a:rPr sz="4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Innervation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4800" dirty="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708392" y="0"/>
            <a:ext cx="4333240" cy="6858000"/>
            <a:chOff x="7708392" y="0"/>
            <a:chExt cx="4333240" cy="685800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28660" y="0"/>
              <a:ext cx="3712463" cy="685799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8392" y="3416808"/>
              <a:ext cx="1239011" cy="524256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7656" y="1633664"/>
            <a:ext cx="6474460" cy="1134110"/>
            <a:chOff x="807656" y="1633664"/>
            <a:chExt cx="6474460" cy="1134110"/>
          </a:xfrm>
        </p:grpSpPr>
        <p:sp>
          <p:nvSpPr>
            <p:cNvPr id="3" name="object 3"/>
            <p:cNvSpPr/>
            <p:nvPr/>
          </p:nvSpPr>
          <p:spPr>
            <a:xfrm>
              <a:off x="813054" y="163906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89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3054" y="163906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89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07656" y="2895536"/>
            <a:ext cx="6474460" cy="2394585"/>
            <a:chOff x="807656" y="2895536"/>
            <a:chExt cx="6474460" cy="2394585"/>
          </a:xfrm>
        </p:grpSpPr>
        <p:sp>
          <p:nvSpPr>
            <p:cNvPr id="6" name="object 6"/>
            <p:cNvSpPr/>
            <p:nvPr/>
          </p:nvSpPr>
          <p:spPr>
            <a:xfrm>
              <a:off x="813054" y="2900933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89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3054" y="2900933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89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3054" y="416128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59"/>
                  </a:lnTo>
                  <a:lnTo>
                    <a:pt x="54833" y="54832"/>
                  </a:lnTo>
                  <a:lnTo>
                    <a:pt x="25560" y="92719"/>
                  </a:lnTo>
                  <a:lnTo>
                    <a:pt x="6687" y="137436"/>
                  </a:lnTo>
                  <a:lnTo>
                    <a:pt x="0" y="187198"/>
                  </a:lnTo>
                  <a:lnTo>
                    <a:pt x="0" y="935990"/>
                  </a:lnTo>
                  <a:lnTo>
                    <a:pt x="6687" y="985751"/>
                  </a:lnTo>
                  <a:lnTo>
                    <a:pt x="25560" y="1030468"/>
                  </a:lnTo>
                  <a:lnTo>
                    <a:pt x="54833" y="1068355"/>
                  </a:lnTo>
                  <a:lnTo>
                    <a:pt x="92723" y="1097628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8"/>
                  </a:lnTo>
                  <a:lnTo>
                    <a:pt x="6408451" y="1068355"/>
                  </a:lnTo>
                  <a:lnTo>
                    <a:pt x="6437724" y="1030468"/>
                  </a:lnTo>
                  <a:lnTo>
                    <a:pt x="6456596" y="985751"/>
                  </a:lnTo>
                  <a:lnTo>
                    <a:pt x="6463284" y="935990"/>
                  </a:lnTo>
                  <a:lnTo>
                    <a:pt x="6463284" y="187198"/>
                  </a:lnTo>
                  <a:lnTo>
                    <a:pt x="6456596" y="137436"/>
                  </a:lnTo>
                  <a:lnTo>
                    <a:pt x="6437724" y="92719"/>
                  </a:lnTo>
                  <a:lnTo>
                    <a:pt x="6408451" y="54832"/>
                  </a:lnTo>
                  <a:lnTo>
                    <a:pt x="6370564" y="25559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3054" y="4161281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4">
                  <a:moveTo>
                    <a:pt x="0" y="187198"/>
                  </a:moveTo>
                  <a:lnTo>
                    <a:pt x="6687" y="137436"/>
                  </a:lnTo>
                  <a:lnTo>
                    <a:pt x="25560" y="92719"/>
                  </a:lnTo>
                  <a:lnTo>
                    <a:pt x="54833" y="54832"/>
                  </a:lnTo>
                  <a:lnTo>
                    <a:pt x="92723" y="25559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59"/>
                  </a:lnTo>
                  <a:lnTo>
                    <a:pt x="6408451" y="54832"/>
                  </a:lnTo>
                  <a:lnTo>
                    <a:pt x="6437724" y="92719"/>
                  </a:lnTo>
                  <a:lnTo>
                    <a:pt x="6456596" y="137436"/>
                  </a:lnTo>
                  <a:lnTo>
                    <a:pt x="6463284" y="187198"/>
                  </a:lnTo>
                  <a:lnTo>
                    <a:pt x="6463284" y="935990"/>
                  </a:lnTo>
                  <a:lnTo>
                    <a:pt x="6456596" y="985751"/>
                  </a:lnTo>
                  <a:lnTo>
                    <a:pt x="6437724" y="1030468"/>
                  </a:lnTo>
                  <a:lnTo>
                    <a:pt x="6408451" y="1068355"/>
                  </a:lnTo>
                  <a:lnTo>
                    <a:pt x="6370564" y="1097628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8"/>
                  </a:lnTo>
                  <a:lnTo>
                    <a:pt x="54833" y="1068355"/>
                  </a:lnTo>
                  <a:lnTo>
                    <a:pt x="25560" y="1030468"/>
                  </a:lnTo>
                  <a:lnTo>
                    <a:pt x="6687" y="985751"/>
                  </a:lnTo>
                  <a:lnTo>
                    <a:pt x="0" y="935990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807656" y="5417756"/>
            <a:ext cx="6474460" cy="1134110"/>
            <a:chOff x="807656" y="5417756"/>
            <a:chExt cx="6474460" cy="1134110"/>
          </a:xfrm>
        </p:grpSpPr>
        <p:sp>
          <p:nvSpPr>
            <p:cNvPr id="11" name="object 11"/>
            <p:cNvSpPr/>
            <p:nvPr/>
          </p:nvSpPr>
          <p:spPr>
            <a:xfrm>
              <a:off x="813054" y="5423154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5">
                  <a:moveTo>
                    <a:pt x="6276086" y="0"/>
                  </a:moveTo>
                  <a:lnTo>
                    <a:pt x="187210" y="0"/>
                  </a:lnTo>
                  <a:lnTo>
                    <a:pt x="137443" y="6687"/>
                  </a:lnTo>
                  <a:lnTo>
                    <a:pt x="92723" y="25560"/>
                  </a:lnTo>
                  <a:lnTo>
                    <a:pt x="54833" y="54833"/>
                  </a:lnTo>
                  <a:lnTo>
                    <a:pt x="25560" y="92723"/>
                  </a:lnTo>
                  <a:lnTo>
                    <a:pt x="6687" y="137443"/>
                  </a:lnTo>
                  <a:lnTo>
                    <a:pt x="0" y="187210"/>
                  </a:lnTo>
                  <a:lnTo>
                    <a:pt x="0" y="935977"/>
                  </a:lnTo>
                  <a:lnTo>
                    <a:pt x="6687" y="985744"/>
                  </a:lnTo>
                  <a:lnTo>
                    <a:pt x="25560" y="1030464"/>
                  </a:lnTo>
                  <a:lnTo>
                    <a:pt x="54833" y="1068354"/>
                  </a:lnTo>
                  <a:lnTo>
                    <a:pt x="92723" y="1097627"/>
                  </a:lnTo>
                  <a:lnTo>
                    <a:pt x="137443" y="1116500"/>
                  </a:lnTo>
                  <a:lnTo>
                    <a:pt x="187210" y="1123188"/>
                  </a:lnTo>
                  <a:lnTo>
                    <a:pt x="6276086" y="1123188"/>
                  </a:lnTo>
                  <a:lnTo>
                    <a:pt x="6325847" y="1116500"/>
                  </a:lnTo>
                  <a:lnTo>
                    <a:pt x="6370564" y="1097627"/>
                  </a:lnTo>
                  <a:lnTo>
                    <a:pt x="6408451" y="1068354"/>
                  </a:lnTo>
                  <a:lnTo>
                    <a:pt x="6437724" y="1030464"/>
                  </a:lnTo>
                  <a:lnTo>
                    <a:pt x="6456596" y="985744"/>
                  </a:lnTo>
                  <a:lnTo>
                    <a:pt x="6463284" y="935977"/>
                  </a:lnTo>
                  <a:lnTo>
                    <a:pt x="6463284" y="187210"/>
                  </a:lnTo>
                  <a:lnTo>
                    <a:pt x="6456596" y="137443"/>
                  </a:lnTo>
                  <a:lnTo>
                    <a:pt x="6437724" y="92723"/>
                  </a:lnTo>
                  <a:lnTo>
                    <a:pt x="6408451" y="54833"/>
                  </a:lnTo>
                  <a:lnTo>
                    <a:pt x="6370564" y="25560"/>
                  </a:lnTo>
                  <a:lnTo>
                    <a:pt x="6325847" y="6687"/>
                  </a:lnTo>
                  <a:lnTo>
                    <a:pt x="62760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3054" y="5423154"/>
              <a:ext cx="6463665" cy="1123315"/>
            </a:xfrm>
            <a:custGeom>
              <a:avLst/>
              <a:gdLst/>
              <a:ahLst/>
              <a:cxnLst/>
              <a:rect l="l" t="t" r="r" b="b"/>
              <a:pathLst>
                <a:path w="6463665" h="1123315">
                  <a:moveTo>
                    <a:pt x="0" y="187210"/>
                  </a:moveTo>
                  <a:lnTo>
                    <a:pt x="6687" y="137443"/>
                  </a:lnTo>
                  <a:lnTo>
                    <a:pt x="25560" y="92723"/>
                  </a:lnTo>
                  <a:lnTo>
                    <a:pt x="54833" y="54833"/>
                  </a:lnTo>
                  <a:lnTo>
                    <a:pt x="92723" y="25560"/>
                  </a:lnTo>
                  <a:lnTo>
                    <a:pt x="137443" y="6687"/>
                  </a:lnTo>
                  <a:lnTo>
                    <a:pt x="187210" y="0"/>
                  </a:lnTo>
                  <a:lnTo>
                    <a:pt x="6276086" y="0"/>
                  </a:lnTo>
                  <a:lnTo>
                    <a:pt x="6325847" y="6687"/>
                  </a:lnTo>
                  <a:lnTo>
                    <a:pt x="6370564" y="25560"/>
                  </a:lnTo>
                  <a:lnTo>
                    <a:pt x="6408451" y="54833"/>
                  </a:lnTo>
                  <a:lnTo>
                    <a:pt x="6437724" y="92723"/>
                  </a:lnTo>
                  <a:lnTo>
                    <a:pt x="6456596" y="137443"/>
                  </a:lnTo>
                  <a:lnTo>
                    <a:pt x="6463284" y="187210"/>
                  </a:lnTo>
                  <a:lnTo>
                    <a:pt x="6463284" y="935977"/>
                  </a:lnTo>
                  <a:lnTo>
                    <a:pt x="6456596" y="985744"/>
                  </a:lnTo>
                  <a:lnTo>
                    <a:pt x="6437724" y="1030464"/>
                  </a:lnTo>
                  <a:lnTo>
                    <a:pt x="6408451" y="1068354"/>
                  </a:lnTo>
                  <a:lnTo>
                    <a:pt x="6370564" y="1097627"/>
                  </a:lnTo>
                  <a:lnTo>
                    <a:pt x="6325847" y="1116500"/>
                  </a:lnTo>
                  <a:lnTo>
                    <a:pt x="6276086" y="1123188"/>
                  </a:lnTo>
                  <a:lnTo>
                    <a:pt x="187210" y="1123188"/>
                  </a:lnTo>
                  <a:lnTo>
                    <a:pt x="137443" y="1116500"/>
                  </a:lnTo>
                  <a:lnTo>
                    <a:pt x="92723" y="1097627"/>
                  </a:lnTo>
                  <a:lnTo>
                    <a:pt x="54833" y="1068354"/>
                  </a:lnTo>
                  <a:lnTo>
                    <a:pt x="25560" y="1030464"/>
                  </a:lnTo>
                  <a:lnTo>
                    <a:pt x="6687" y="985744"/>
                  </a:lnTo>
                  <a:lnTo>
                    <a:pt x="0" y="935977"/>
                  </a:lnTo>
                  <a:lnTo>
                    <a:pt x="0" y="18721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5407" y="135634"/>
            <a:ext cx="4668011" cy="6609586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856891" y="228600"/>
            <a:ext cx="5839310" cy="1167001"/>
            <a:chOff x="807656" y="280352"/>
            <a:chExt cx="6356985" cy="1134110"/>
          </a:xfrm>
        </p:grpSpPr>
        <p:sp>
          <p:nvSpPr>
            <p:cNvPr id="15" name="object 15"/>
            <p:cNvSpPr/>
            <p:nvPr/>
          </p:nvSpPr>
          <p:spPr>
            <a:xfrm>
              <a:off x="813054" y="285750"/>
              <a:ext cx="6346190" cy="1123315"/>
            </a:xfrm>
            <a:custGeom>
              <a:avLst/>
              <a:gdLst/>
              <a:ahLst/>
              <a:cxnLst/>
              <a:rect l="l" t="t" r="r" b="b"/>
              <a:pathLst>
                <a:path w="6346190" h="1123315">
                  <a:moveTo>
                    <a:pt x="6158738" y="0"/>
                  </a:moveTo>
                  <a:lnTo>
                    <a:pt x="187198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8" y="1123188"/>
                  </a:lnTo>
                  <a:lnTo>
                    <a:pt x="6158738" y="1123188"/>
                  </a:lnTo>
                  <a:lnTo>
                    <a:pt x="6208499" y="1116500"/>
                  </a:lnTo>
                  <a:lnTo>
                    <a:pt x="6253216" y="1097628"/>
                  </a:lnTo>
                  <a:lnTo>
                    <a:pt x="6291103" y="1068355"/>
                  </a:lnTo>
                  <a:lnTo>
                    <a:pt x="6320376" y="1030468"/>
                  </a:lnTo>
                  <a:lnTo>
                    <a:pt x="6339248" y="985751"/>
                  </a:lnTo>
                  <a:lnTo>
                    <a:pt x="6345936" y="935989"/>
                  </a:lnTo>
                  <a:lnTo>
                    <a:pt x="6345936" y="187198"/>
                  </a:lnTo>
                  <a:lnTo>
                    <a:pt x="6339248" y="137436"/>
                  </a:lnTo>
                  <a:lnTo>
                    <a:pt x="6320376" y="92719"/>
                  </a:lnTo>
                  <a:lnTo>
                    <a:pt x="6291103" y="54832"/>
                  </a:lnTo>
                  <a:lnTo>
                    <a:pt x="6253216" y="25559"/>
                  </a:lnTo>
                  <a:lnTo>
                    <a:pt x="6208499" y="6687"/>
                  </a:lnTo>
                  <a:lnTo>
                    <a:pt x="61587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3054" y="285750"/>
              <a:ext cx="6346190" cy="1123315"/>
            </a:xfrm>
            <a:custGeom>
              <a:avLst/>
              <a:gdLst/>
              <a:ahLst/>
              <a:cxnLst/>
              <a:rect l="l" t="t" r="r" b="b"/>
              <a:pathLst>
                <a:path w="634619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8" y="0"/>
                  </a:lnTo>
                  <a:lnTo>
                    <a:pt x="6158738" y="0"/>
                  </a:lnTo>
                  <a:lnTo>
                    <a:pt x="6208499" y="6687"/>
                  </a:lnTo>
                  <a:lnTo>
                    <a:pt x="6253216" y="25559"/>
                  </a:lnTo>
                  <a:lnTo>
                    <a:pt x="6291103" y="54832"/>
                  </a:lnTo>
                  <a:lnTo>
                    <a:pt x="6320376" y="92719"/>
                  </a:lnTo>
                  <a:lnTo>
                    <a:pt x="6339248" y="137436"/>
                  </a:lnTo>
                  <a:lnTo>
                    <a:pt x="6345936" y="187198"/>
                  </a:lnTo>
                  <a:lnTo>
                    <a:pt x="6345936" y="935989"/>
                  </a:lnTo>
                  <a:lnTo>
                    <a:pt x="6339248" y="985751"/>
                  </a:lnTo>
                  <a:lnTo>
                    <a:pt x="6320376" y="1030468"/>
                  </a:lnTo>
                  <a:lnTo>
                    <a:pt x="6291103" y="1068355"/>
                  </a:lnTo>
                  <a:lnTo>
                    <a:pt x="6253216" y="1097628"/>
                  </a:lnTo>
                  <a:lnTo>
                    <a:pt x="6208499" y="1116500"/>
                  </a:lnTo>
                  <a:lnTo>
                    <a:pt x="6158738" y="1123188"/>
                  </a:lnTo>
                  <a:lnTo>
                    <a:pt x="187198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01011" y="420973"/>
            <a:ext cx="3818890" cy="589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Times New Roman"/>
                <a:cs typeface="Times New Roman"/>
              </a:rPr>
              <a:t>Thyroarytenoid</a:t>
            </a:r>
            <a:endParaRPr sz="4800" dirty="0">
              <a:latin typeface="Times New Roman"/>
              <a:cs typeface="Times New Roman"/>
            </a:endParaRPr>
          </a:p>
          <a:p>
            <a:pPr marL="12700" marR="1256665">
              <a:lnSpc>
                <a:spcPct val="172500"/>
              </a:lnSpc>
              <a:spcBef>
                <a:spcPts val="725"/>
              </a:spcBef>
            </a:pP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Origin: </a:t>
            </a:r>
            <a:r>
              <a:rPr sz="4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Insertio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4800" dirty="0">
                <a:solidFill>
                  <a:srgbClr val="FFFFFF"/>
                </a:solidFill>
                <a:latin typeface="Times New Roman"/>
                <a:cs typeface="Times New Roman"/>
              </a:rPr>
              <a:t>:  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Action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4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170"/>
              </a:spcBef>
            </a:pPr>
            <a:r>
              <a:rPr sz="4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Innervation</a:t>
            </a:r>
            <a:r>
              <a:rPr sz="4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48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72379" y="3781933"/>
            <a:ext cx="1221105" cy="666115"/>
          </a:xfrm>
          <a:custGeom>
            <a:avLst/>
            <a:gdLst/>
            <a:ahLst/>
            <a:cxnLst/>
            <a:rect l="l" t="t" r="r" b="b"/>
            <a:pathLst>
              <a:path w="1221104" h="666114">
                <a:moveTo>
                  <a:pt x="1143000" y="0"/>
                </a:moveTo>
                <a:lnTo>
                  <a:pt x="209550" y="292989"/>
                </a:lnTo>
                <a:lnTo>
                  <a:pt x="170561" y="168783"/>
                </a:lnTo>
                <a:lnTo>
                  <a:pt x="0" y="495300"/>
                </a:lnTo>
                <a:lnTo>
                  <a:pt x="326644" y="665861"/>
                </a:lnTo>
                <a:lnTo>
                  <a:pt x="287655" y="541655"/>
                </a:lnTo>
                <a:lnTo>
                  <a:pt x="1220978" y="248666"/>
                </a:lnTo>
                <a:lnTo>
                  <a:pt x="1143000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70440" y="269684"/>
            <a:ext cx="5652770" cy="5654675"/>
            <a:chOff x="3270440" y="269684"/>
            <a:chExt cx="5652770" cy="5654675"/>
          </a:xfrm>
        </p:grpSpPr>
        <p:sp>
          <p:nvSpPr>
            <p:cNvPr id="3" name="object 3"/>
            <p:cNvSpPr/>
            <p:nvPr/>
          </p:nvSpPr>
          <p:spPr>
            <a:xfrm>
              <a:off x="3275838" y="275082"/>
              <a:ext cx="5641975" cy="5643880"/>
            </a:xfrm>
            <a:custGeom>
              <a:avLst/>
              <a:gdLst/>
              <a:ahLst/>
              <a:cxnLst/>
              <a:rect l="l" t="t" r="r" b="b"/>
              <a:pathLst>
                <a:path w="5641975" h="5643880">
                  <a:moveTo>
                    <a:pt x="2820924" y="0"/>
                  </a:moveTo>
                  <a:lnTo>
                    <a:pt x="2772836" y="401"/>
                  </a:lnTo>
                  <a:lnTo>
                    <a:pt x="2724943" y="1602"/>
                  </a:lnTo>
                  <a:lnTo>
                    <a:pt x="2677250" y="3596"/>
                  </a:lnTo>
                  <a:lnTo>
                    <a:pt x="2629765" y="6376"/>
                  </a:lnTo>
                  <a:lnTo>
                    <a:pt x="2582493" y="9937"/>
                  </a:lnTo>
                  <a:lnTo>
                    <a:pt x="2535441" y="14271"/>
                  </a:lnTo>
                  <a:lnTo>
                    <a:pt x="2488615" y="19372"/>
                  </a:lnTo>
                  <a:lnTo>
                    <a:pt x="2442022" y="25235"/>
                  </a:lnTo>
                  <a:lnTo>
                    <a:pt x="2395668" y="31852"/>
                  </a:lnTo>
                  <a:lnTo>
                    <a:pt x="2349559" y="39217"/>
                  </a:lnTo>
                  <a:lnTo>
                    <a:pt x="2303702" y="47325"/>
                  </a:lnTo>
                  <a:lnTo>
                    <a:pt x="2258103" y="56168"/>
                  </a:lnTo>
                  <a:lnTo>
                    <a:pt x="2212768" y="65740"/>
                  </a:lnTo>
                  <a:lnTo>
                    <a:pt x="2167705" y="76035"/>
                  </a:lnTo>
                  <a:lnTo>
                    <a:pt x="2122918" y="87046"/>
                  </a:lnTo>
                  <a:lnTo>
                    <a:pt x="2078415" y="98768"/>
                  </a:lnTo>
                  <a:lnTo>
                    <a:pt x="2034201" y="111193"/>
                  </a:lnTo>
                  <a:lnTo>
                    <a:pt x="1990284" y="124316"/>
                  </a:lnTo>
                  <a:lnTo>
                    <a:pt x="1946670" y="138129"/>
                  </a:lnTo>
                  <a:lnTo>
                    <a:pt x="1903365" y="152628"/>
                  </a:lnTo>
                  <a:lnTo>
                    <a:pt x="1860374" y="167804"/>
                  </a:lnTo>
                  <a:lnTo>
                    <a:pt x="1817706" y="183653"/>
                  </a:lnTo>
                  <a:lnTo>
                    <a:pt x="1775366" y="200167"/>
                  </a:lnTo>
                  <a:lnTo>
                    <a:pt x="1733360" y="217340"/>
                  </a:lnTo>
                  <a:lnTo>
                    <a:pt x="1691695" y="235166"/>
                  </a:lnTo>
                  <a:lnTo>
                    <a:pt x="1650377" y="253639"/>
                  </a:lnTo>
                  <a:lnTo>
                    <a:pt x="1609412" y="272751"/>
                  </a:lnTo>
                  <a:lnTo>
                    <a:pt x="1568808" y="292498"/>
                  </a:lnTo>
                  <a:lnTo>
                    <a:pt x="1528569" y="312871"/>
                  </a:lnTo>
                  <a:lnTo>
                    <a:pt x="1488704" y="333866"/>
                  </a:lnTo>
                  <a:lnTo>
                    <a:pt x="1449217" y="355475"/>
                  </a:lnTo>
                  <a:lnTo>
                    <a:pt x="1410116" y="377693"/>
                  </a:lnTo>
                  <a:lnTo>
                    <a:pt x="1371406" y="400512"/>
                  </a:lnTo>
                  <a:lnTo>
                    <a:pt x="1333095" y="423927"/>
                  </a:lnTo>
                  <a:lnTo>
                    <a:pt x="1295188" y="447932"/>
                  </a:lnTo>
                  <a:lnTo>
                    <a:pt x="1257691" y="472519"/>
                  </a:lnTo>
                  <a:lnTo>
                    <a:pt x="1220612" y="497682"/>
                  </a:lnTo>
                  <a:lnTo>
                    <a:pt x="1183957" y="523416"/>
                  </a:lnTo>
                  <a:lnTo>
                    <a:pt x="1147731" y="549713"/>
                  </a:lnTo>
                  <a:lnTo>
                    <a:pt x="1111942" y="576568"/>
                  </a:lnTo>
                  <a:lnTo>
                    <a:pt x="1076595" y="603973"/>
                  </a:lnTo>
                  <a:lnTo>
                    <a:pt x="1041697" y="631924"/>
                  </a:lnTo>
                  <a:lnTo>
                    <a:pt x="1007255" y="660412"/>
                  </a:lnTo>
                  <a:lnTo>
                    <a:pt x="973274" y="689433"/>
                  </a:lnTo>
                  <a:lnTo>
                    <a:pt x="939762" y="718979"/>
                  </a:lnTo>
                  <a:lnTo>
                    <a:pt x="906723" y="749044"/>
                  </a:lnTo>
                  <a:lnTo>
                    <a:pt x="874166" y="779622"/>
                  </a:lnTo>
                  <a:lnTo>
                    <a:pt x="842096" y="810706"/>
                  </a:lnTo>
                  <a:lnTo>
                    <a:pt x="810519" y="842290"/>
                  </a:lnTo>
                  <a:lnTo>
                    <a:pt x="779443" y="874369"/>
                  </a:lnTo>
                  <a:lnTo>
                    <a:pt x="748872" y="906934"/>
                  </a:lnTo>
                  <a:lnTo>
                    <a:pt x="718815" y="939981"/>
                  </a:lnTo>
                  <a:lnTo>
                    <a:pt x="689276" y="973502"/>
                  </a:lnTo>
                  <a:lnTo>
                    <a:pt x="660262" y="1007491"/>
                  </a:lnTo>
                  <a:lnTo>
                    <a:pt x="631781" y="1041942"/>
                  </a:lnTo>
                  <a:lnTo>
                    <a:pt x="603837" y="1076849"/>
                  </a:lnTo>
                  <a:lnTo>
                    <a:pt x="576438" y="1112205"/>
                  </a:lnTo>
                  <a:lnTo>
                    <a:pt x="549590" y="1148004"/>
                  </a:lnTo>
                  <a:lnTo>
                    <a:pt x="523299" y="1184239"/>
                  </a:lnTo>
                  <a:lnTo>
                    <a:pt x="497571" y="1220904"/>
                  </a:lnTo>
                  <a:lnTo>
                    <a:pt x="472414" y="1257993"/>
                  </a:lnTo>
                  <a:lnTo>
                    <a:pt x="447832" y="1295499"/>
                  </a:lnTo>
                  <a:lnTo>
                    <a:pt x="423834" y="1333416"/>
                  </a:lnTo>
                  <a:lnTo>
                    <a:pt x="400424" y="1371738"/>
                  </a:lnTo>
                  <a:lnTo>
                    <a:pt x="377610" y="1410458"/>
                  </a:lnTo>
                  <a:lnTo>
                    <a:pt x="355397" y="1449570"/>
                  </a:lnTo>
                  <a:lnTo>
                    <a:pt x="333793" y="1489067"/>
                  </a:lnTo>
                  <a:lnTo>
                    <a:pt x="312803" y="1528944"/>
                  </a:lnTo>
                  <a:lnTo>
                    <a:pt x="292434" y="1569193"/>
                  </a:lnTo>
                  <a:lnTo>
                    <a:pt x="272692" y="1609809"/>
                  </a:lnTo>
                  <a:lnTo>
                    <a:pt x="253584" y="1650785"/>
                  </a:lnTo>
                  <a:lnTo>
                    <a:pt x="235115" y="1692114"/>
                  </a:lnTo>
                  <a:lnTo>
                    <a:pt x="217293" y="1733791"/>
                  </a:lnTo>
                  <a:lnTo>
                    <a:pt x="200124" y="1775809"/>
                  </a:lnTo>
                  <a:lnTo>
                    <a:pt x="183613" y="1818162"/>
                  </a:lnTo>
                  <a:lnTo>
                    <a:pt x="167768" y="1860842"/>
                  </a:lnTo>
                  <a:lnTo>
                    <a:pt x="152595" y="1903845"/>
                  </a:lnTo>
                  <a:lnTo>
                    <a:pt x="138100" y="1947163"/>
                  </a:lnTo>
                  <a:lnTo>
                    <a:pt x="124289" y="1990790"/>
                  </a:lnTo>
                  <a:lnTo>
                    <a:pt x="111170" y="2034720"/>
                  </a:lnTo>
                  <a:lnTo>
                    <a:pt x="98747" y="2078946"/>
                  </a:lnTo>
                  <a:lnTo>
                    <a:pt x="87028" y="2123462"/>
                  </a:lnTo>
                  <a:lnTo>
                    <a:pt x="76019" y="2168263"/>
                  </a:lnTo>
                  <a:lnTo>
                    <a:pt x="65726" y="2213340"/>
                  </a:lnTo>
                  <a:lnTo>
                    <a:pt x="56156" y="2258688"/>
                  </a:lnTo>
                  <a:lnTo>
                    <a:pt x="47315" y="2304301"/>
                  </a:lnTo>
                  <a:lnTo>
                    <a:pt x="39209" y="2350172"/>
                  </a:lnTo>
                  <a:lnTo>
                    <a:pt x="31845" y="2396295"/>
                  </a:lnTo>
                  <a:lnTo>
                    <a:pt x="25229" y="2442664"/>
                  </a:lnTo>
                  <a:lnTo>
                    <a:pt x="19368" y="2489271"/>
                  </a:lnTo>
                  <a:lnTo>
                    <a:pt x="14268" y="2536112"/>
                  </a:lnTo>
                  <a:lnTo>
                    <a:pt x="9935" y="2583178"/>
                  </a:lnTo>
                  <a:lnTo>
                    <a:pt x="6375" y="2630465"/>
                  </a:lnTo>
                  <a:lnTo>
                    <a:pt x="3595" y="2677966"/>
                  </a:lnTo>
                  <a:lnTo>
                    <a:pt x="1602" y="2725673"/>
                  </a:lnTo>
                  <a:lnTo>
                    <a:pt x="401" y="2773582"/>
                  </a:lnTo>
                  <a:lnTo>
                    <a:pt x="0" y="2821686"/>
                  </a:lnTo>
                  <a:lnTo>
                    <a:pt x="401" y="2869789"/>
                  </a:lnTo>
                  <a:lnTo>
                    <a:pt x="1602" y="2917698"/>
                  </a:lnTo>
                  <a:lnTo>
                    <a:pt x="3595" y="2965405"/>
                  </a:lnTo>
                  <a:lnTo>
                    <a:pt x="6375" y="3012906"/>
                  </a:lnTo>
                  <a:lnTo>
                    <a:pt x="9935" y="3060193"/>
                  </a:lnTo>
                  <a:lnTo>
                    <a:pt x="14268" y="3107259"/>
                  </a:lnTo>
                  <a:lnTo>
                    <a:pt x="19368" y="3154100"/>
                  </a:lnTo>
                  <a:lnTo>
                    <a:pt x="25229" y="3200707"/>
                  </a:lnTo>
                  <a:lnTo>
                    <a:pt x="31845" y="3247076"/>
                  </a:lnTo>
                  <a:lnTo>
                    <a:pt x="39209" y="3293199"/>
                  </a:lnTo>
                  <a:lnTo>
                    <a:pt x="47315" y="3339070"/>
                  </a:lnTo>
                  <a:lnTo>
                    <a:pt x="56156" y="3384683"/>
                  </a:lnTo>
                  <a:lnTo>
                    <a:pt x="65726" y="3430031"/>
                  </a:lnTo>
                  <a:lnTo>
                    <a:pt x="76019" y="3475108"/>
                  </a:lnTo>
                  <a:lnTo>
                    <a:pt x="87028" y="3519909"/>
                  </a:lnTo>
                  <a:lnTo>
                    <a:pt x="98747" y="3564425"/>
                  </a:lnTo>
                  <a:lnTo>
                    <a:pt x="111170" y="3608651"/>
                  </a:lnTo>
                  <a:lnTo>
                    <a:pt x="124289" y="3652581"/>
                  </a:lnTo>
                  <a:lnTo>
                    <a:pt x="138100" y="3696208"/>
                  </a:lnTo>
                  <a:lnTo>
                    <a:pt x="152595" y="3739526"/>
                  </a:lnTo>
                  <a:lnTo>
                    <a:pt x="167768" y="3782529"/>
                  </a:lnTo>
                  <a:lnTo>
                    <a:pt x="183613" y="3825209"/>
                  </a:lnTo>
                  <a:lnTo>
                    <a:pt x="200124" y="3867562"/>
                  </a:lnTo>
                  <a:lnTo>
                    <a:pt x="217293" y="3909580"/>
                  </a:lnTo>
                  <a:lnTo>
                    <a:pt x="235115" y="3951257"/>
                  </a:lnTo>
                  <a:lnTo>
                    <a:pt x="253584" y="3992586"/>
                  </a:lnTo>
                  <a:lnTo>
                    <a:pt x="272692" y="4033562"/>
                  </a:lnTo>
                  <a:lnTo>
                    <a:pt x="292434" y="4074178"/>
                  </a:lnTo>
                  <a:lnTo>
                    <a:pt x="312803" y="4114427"/>
                  </a:lnTo>
                  <a:lnTo>
                    <a:pt x="333793" y="4154304"/>
                  </a:lnTo>
                  <a:lnTo>
                    <a:pt x="355397" y="4193801"/>
                  </a:lnTo>
                  <a:lnTo>
                    <a:pt x="377610" y="4232913"/>
                  </a:lnTo>
                  <a:lnTo>
                    <a:pt x="400424" y="4271633"/>
                  </a:lnTo>
                  <a:lnTo>
                    <a:pt x="423834" y="4309955"/>
                  </a:lnTo>
                  <a:lnTo>
                    <a:pt x="447832" y="4347872"/>
                  </a:lnTo>
                  <a:lnTo>
                    <a:pt x="472414" y="4385378"/>
                  </a:lnTo>
                  <a:lnTo>
                    <a:pt x="497571" y="4422467"/>
                  </a:lnTo>
                  <a:lnTo>
                    <a:pt x="523299" y="4459132"/>
                  </a:lnTo>
                  <a:lnTo>
                    <a:pt x="549590" y="4495367"/>
                  </a:lnTo>
                  <a:lnTo>
                    <a:pt x="576438" y="4531166"/>
                  </a:lnTo>
                  <a:lnTo>
                    <a:pt x="603837" y="4566522"/>
                  </a:lnTo>
                  <a:lnTo>
                    <a:pt x="631781" y="4601429"/>
                  </a:lnTo>
                  <a:lnTo>
                    <a:pt x="660262" y="4635880"/>
                  </a:lnTo>
                  <a:lnTo>
                    <a:pt x="689276" y="4669869"/>
                  </a:lnTo>
                  <a:lnTo>
                    <a:pt x="718815" y="4703390"/>
                  </a:lnTo>
                  <a:lnTo>
                    <a:pt x="748872" y="4736437"/>
                  </a:lnTo>
                  <a:lnTo>
                    <a:pt x="779443" y="4769002"/>
                  </a:lnTo>
                  <a:lnTo>
                    <a:pt x="810519" y="4801081"/>
                  </a:lnTo>
                  <a:lnTo>
                    <a:pt x="842096" y="4832665"/>
                  </a:lnTo>
                  <a:lnTo>
                    <a:pt x="874166" y="4863749"/>
                  </a:lnTo>
                  <a:lnTo>
                    <a:pt x="906723" y="4894327"/>
                  </a:lnTo>
                  <a:lnTo>
                    <a:pt x="939762" y="4924392"/>
                  </a:lnTo>
                  <a:lnTo>
                    <a:pt x="973274" y="4953938"/>
                  </a:lnTo>
                  <a:lnTo>
                    <a:pt x="1007255" y="4982959"/>
                  </a:lnTo>
                  <a:lnTo>
                    <a:pt x="1041697" y="5011447"/>
                  </a:lnTo>
                  <a:lnTo>
                    <a:pt x="1076595" y="5039398"/>
                  </a:lnTo>
                  <a:lnTo>
                    <a:pt x="1111942" y="5066803"/>
                  </a:lnTo>
                  <a:lnTo>
                    <a:pt x="1147731" y="5093658"/>
                  </a:lnTo>
                  <a:lnTo>
                    <a:pt x="1183957" y="5119955"/>
                  </a:lnTo>
                  <a:lnTo>
                    <a:pt x="1220612" y="5145689"/>
                  </a:lnTo>
                  <a:lnTo>
                    <a:pt x="1257691" y="5170852"/>
                  </a:lnTo>
                  <a:lnTo>
                    <a:pt x="1295188" y="5195439"/>
                  </a:lnTo>
                  <a:lnTo>
                    <a:pt x="1333095" y="5219444"/>
                  </a:lnTo>
                  <a:lnTo>
                    <a:pt x="1371406" y="5242859"/>
                  </a:lnTo>
                  <a:lnTo>
                    <a:pt x="1410116" y="5265678"/>
                  </a:lnTo>
                  <a:lnTo>
                    <a:pt x="1449217" y="5287896"/>
                  </a:lnTo>
                  <a:lnTo>
                    <a:pt x="1488704" y="5309505"/>
                  </a:lnTo>
                  <a:lnTo>
                    <a:pt x="1528569" y="5330500"/>
                  </a:lnTo>
                  <a:lnTo>
                    <a:pt x="1568808" y="5350873"/>
                  </a:lnTo>
                  <a:lnTo>
                    <a:pt x="1609412" y="5370620"/>
                  </a:lnTo>
                  <a:lnTo>
                    <a:pt x="1650377" y="5389732"/>
                  </a:lnTo>
                  <a:lnTo>
                    <a:pt x="1691695" y="5408205"/>
                  </a:lnTo>
                  <a:lnTo>
                    <a:pt x="1733360" y="5426031"/>
                  </a:lnTo>
                  <a:lnTo>
                    <a:pt x="1775366" y="5443204"/>
                  </a:lnTo>
                  <a:lnTo>
                    <a:pt x="1817706" y="5459718"/>
                  </a:lnTo>
                  <a:lnTo>
                    <a:pt x="1860374" y="5475567"/>
                  </a:lnTo>
                  <a:lnTo>
                    <a:pt x="1903365" y="5490743"/>
                  </a:lnTo>
                  <a:lnTo>
                    <a:pt x="1946670" y="5505242"/>
                  </a:lnTo>
                  <a:lnTo>
                    <a:pt x="1990284" y="5519055"/>
                  </a:lnTo>
                  <a:lnTo>
                    <a:pt x="2034201" y="5532178"/>
                  </a:lnTo>
                  <a:lnTo>
                    <a:pt x="2078415" y="5544603"/>
                  </a:lnTo>
                  <a:lnTo>
                    <a:pt x="2122918" y="5556325"/>
                  </a:lnTo>
                  <a:lnTo>
                    <a:pt x="2167705" y="5567336"/>
                  </a:lnTo>
                  <a:lnTo>
                    <a:pt x="2212768" y="5577631"/>
                  </a:lnTo>
                  <a:lnTo>
                    <a:pt x="2258103" y="5587203"/>
                  </a:lnTo>
                  <a:lnTo>
                    <a:pt x="2303702" y="5596046"/>
                  </a:lnTo>
                  <a:lnTo>
                    <a:pt x="2349559" y="5604154"/>
                  </a:lnTo>
                  <a:lnTo>
                    <a:pt x="2395668" y="5611519"/>
                  </a:lnTo>
                  <a:lnTo>
                    <a:pt x="2442022" y="5618136"/>
                  </a:lnTo>
                  <a:lnTo>
                    <a:pt x="2488615" y="5623999"/>
                  </a:lnTo>
                  <a:lnTo>
                    <a:pt x="2535441" y="5629100"/>
                  </a:lnTo>
                  <a:lnTo>
                    <a:pt x="2582493" y="5633434"/>
                  </a:lnTo>
                  <a:lnTo>
                    <a:pt x="2629765" y="5636995"/>
                  </a:lnTo>
                  <a:lnTo>
                    <a:pt x="2677250" y="5639775"/>
                  </a:lnTo>
                  <a:lnTo>
                    <a:pt x="2724943" y="5641769"/>
                  </a:lnTo>
                  <a:lnTo>
                    <a:pt x="2772836" y="5642970"/>
                  </a:lnTo>
                  <a:lnTo>
                    <a:pt x="2820924" y="5643372"/>
                  </a:lnTo>
                  <a:lnTo>
                    <a:pt x="2869011" y="5642970"/>
                  </a:lnTo>
                  <a:lnTo>
                    <a:pt x="2916904" y="5641769"/>
                  </a:lnTo>
                  <a:lnTo>
                    <a:pt x="2964597" y="5639775"/>
                  </a:lnTo>
                  <a:lnTo>
                    <a:pt x="3012082" y="5636995"/>
                  </a:lnTo>
                  <a:lnTo>
                    <a:pt x="3059354" y="5633434"/>
                  </a:lnTo>
                  <a:lnTo>
                    <a:pt x="3106406" y="5629100"/>
                  </a:lnTo>
                  <a:lnTo>
                    <a:pt x="3153232" y="5623999"/>
                  </a:lnTo>
                  <a:lnTo>
                    <a:pt x="3199825" y="5618136"/>
                  </a:lnTo>
                  <a:lnTo>
                    <a:pt x="3246179" y="5611519"/>
                  </a:lnTo>
                  <a:lnTo>
                    <a:pt x="3292288" y="5604154"/>
                  </a:lnTo>
                  <a:lnTo>
                    <a:pt x="3338145" y="5596046"/>
                  </a:lnTo>
                  <a:lnTo>
                    <a:pt x="3383744" y="5587203"/>
                  </a:lnTo>
                  <a:lnTo>
                    <a:pt x="3429079" y="5577631"/>
                  </a:lnTo>
                  <a:lnTo>
                    <a:pt x="3474142" y="5567336"/>
                  </a:lnTo>
                  <a:lnTo>
                    <a:pt x="3518929" y="5556325"/>
                  </a:lnTo>
                  <a:lnTo>
                    <a:pt x="3563432" y="5544603"/>
                  </a:lnTo>
                  <a:lnTo>
                    <a:pt x="3607646" y="5532178"/>
                  </a:lnTo>
                  <a:lnTo>
                    <a:pt x="3651563" y="5519055"/>
                  </a:lnTo>
                  <a:lnTo>
                    <a:pt x="3695177" y="5505242"/>
                  </a:lnTo>
                  <a:lnTo>
                    <a:pt x="3738482" y="5490743"/>
                  </a:lnTo>
                  <a:lnTo>
                    <a:pt x="3781473" y="5475567"/>
                  </a:lnTo>
                  <a:lnTo>
                    <a:pt x="3824141" y="5459718"/>
                  </a:lnTo>
                  <a:lnTo>
                    <a:pt x="3866481" y="5443204"/>
                  </a:lnTo>
                  <a:lnTo>
                    <a:pt x="3908487" y="5426031"/>
                  </a:lnTo>
                  <a:lnTo>
                    <a:pt x="3950152" y="5408205"/>
                  </a:lnTo>
                  <a:lnTo>
                    <a:pt x="3991470" y="5389732"/>
                  </a:lnTo>
                  <a:lnTo>
                    <a:pt x="4032435" y="5370620"/>
                  </a:lnTo>
                  <a:lnTo>
                    <a:pt x="4073039" y="5350873"/>
                  </a:lnTo>
                  <a:lnTo>
                    <a:pt x="4113278" y="5330500"/>
                  </a:lnTo>
                  <a:lnTo>
                    <a:pt x="4153143" y="5309505"/>
                  </a:lnTo>
                  <a:lnTo>
                    <a:pt x="4192630" y="5287896"/>
                  </a:lnTo>
                  <a:lnTo>
                    <a:pt x="4231731" y="5265678"/>
                  </a:lnTo>
                  <a:lnTo>
                    <a:pt x="4270441" y="5242859"/>
                  </a:lnTo>
                  <a:lnTo>
                    <a:pt x="4308752" y="5219444"/>
                  </a:lnTo>
                  <a:lnTo>
                    <a:pt x="4346659" y="5195439"/>
                  </a:lnTo>
                  <a:lnTo>
                    <a:pt x="4384156" y="5170852"/>
                  </a:lnTo>
                  <a:lnTo>
                    <a:pt x="4421235" y="5145689"/>
                  </a:lnTo>
                  <a:lnTo>
                    <a:pt x="4457890" y="5119955"/>
                  </a:lnTo>
                  <a:lnTo>
                    <a:pt x="4494116" y="5093658"/>
                  </a:lnTo>
                  <a:lnTo>
                    <a:pt x="4529905" y="5066803"/>
                  </a:lnTo>
                  <a:lnTo>
                    <a:pt x="4565252" y="5039398"/>
                  </a:lnTo>
                  <a:lnTo>
                    <a:pt x="4600150" y="5011447"/>
                  </a:lnTo>
                  <a:lnTo>
                    <a:pt x="4634592" y="4982959"/>
                  </a:lnTo>
                  <a:lnTo>
                    <a:pt x="4668573" y="4953938"/>
                  </a:lnTo>
                  <a:lnTo>
                    <a:pt x="4702085" y="4924392"/>
                  </a:lnTo>
                  <a:lnTo>
                    <a:pt x="4735124" y="4894327"/>
                  </a:lnTo>
                  <a:lnTo>
                    <a:pt x="4767681" y="4863749"/>
                  </a:lnTo>
                  <a:lnTo>
                    <a:pt x="4799751" y="4832665"/>
                  </a:lnTo>
                  <a:lnTo>
                    <a:pt x="4831328" y="4801081"/>
                  </a:lnTo>
                  <a:lnTo>
                    <a:pt x="4862404" y="4769002"/>
                  </a:lnTo>
                  <a:lnTo>
                    <a:pt x="4892975" y="4736437"/>
                  </a:lnTo>
                  <a:lnTo>
                    <a:pt x="4923032" y="4703390"/>
                  </a:lnTo>
                  <a:lnTo>
                    <a:pt x="4952571" y="4669869"/>
                  </a:lnTo>
                  <a:lnTo>
                    <a:pt x="4981585" y="4635880"/>
                  </a:lnTo>
                  <a:lnTo>
                    <a:pt x="5010066" y="4601429"/>
                  </a:lnTo>
                  <a:lnTo>
                    <a:pt x="5038010" y="4566522"/>
                  </a:lnTo>
                  <a:lnTo>
                    <a:pt x="5065409" y="4531166"/>
                  </a:lnTo>
                  <a:lnTo>
                    <a:pt x="5092257" y="4495367"/>
                  </a:lnTo>
                  <a:lnTo>
                    <a:pt x="5118548" y="4459132"/>
                  </a:lnTo>
                  <a:lnTo>
                    <a:pt x="5144276" y="4422467"/>
                  </a:lnTo>
                  <a:lnTo>
                    <a:pt x="5169433" y="4385378"/>
                  </a:lnTo>
                  <a:lnTo>
                    <a:pt x="5194015" y="4347872"/>
                  </a:lnTo>
                  <a:lnTo>
                    <a:pt x="5218013" y="4309955"/>
                  </a:lnTo>
                  <a:lnTo>
                    <a:pt x="5241423" y="4271633"/>
                  </a:lnTo>
                  <a:lnTo>
                    <a:pt x="5264237" y="4232913"/>
                  </a:lnTo>
                  <a:lnTo>
                    <a:pt x="5286450" y="4193801"/>
                  </a:lnTo>
                  <a:lnTo>
                    <a:pt x="5308054" y="4154304"/>
                  </a:lnTo>
                  <a:lnTo>
                    <a:pt x="5329044" y="4114427"/>
                  </a:lnTo>
                  <a:lnTo>
                    <a:pt x="5349413" y="4074178"/>
                  </a:lnTo>
                  <a:lnTo>
                    <a:pt x="5369155" y="4033562"/>
                  </a:lnTo>
                  <a:lnTo>
                    <a:pt x="5388263" y="3992586"/>
                  </a:lnTo>
                  <a:lnTo>
                    <a:pt x="5406732" y="3951257"/>
                  </a:lnTo>
                  <a:lnTo>
                    <a:pt x="5424554" y="3909580"/>
                  </a:lnTo>
                  <a:lnTo>
                    <a:pt x="5441723" y="3867562"/>
                  </a:lnTo>
                  <a:lnTo>
                    <a:pt x="5458234" y="3825209"/>
                  </a:lnTo>
                  <a:lnTo>
                    <a:pt x="5474079" y="3782529"/>
                  </a:lnTo>
                  <a:lnTo>
                    <a:pt x="5489252" y="3739526"/>
                  </a:lnTo>
                  <a:lnTo>
                    <a:pt x="5503747" y="3696208"/>
                  </a:lnTo>
                  <a:lnTo>
                    <a:pt x="5517558" y="3652581"/>
                  </a:lnTo>
                  <a:lnTo>
                    <a:pt x="5530677" y="3608651"/>
                  </a:lnTo>
                  <a:lnTo>
                    <a:pt x="5543100" y="3564425"/>
                  </a:lnTo>
                  <a:lnTo>
                    <a:pt x="5554819" y="3519909"/>
                  </a:lnTo>
                  <a:lnTo>
                    <a:pt x="5565828" y="3475108"/>
                  </a:lnTo>
                  <a:lnTo>
                    <a:pt x="5576121" y="3430031"/>
                  </a:lnTo>
                  <a:lnTo>
                    <a:pt x="5585691" y="3384683"/>
                  </a:lnTo>
                  <a:lnTo>
                    <a:pt x="5594532" y="3339070"/>
                  </a:lnTo>
                  <a:lnTo>
                    <a:pt x="5602638" y="3293199"/>
                  </a:lnTo>
                  <a:lnTo>
                    <a:pt x="5610002" y="3247076"/>
                  </a:lnTo>
                  <a:lnTo>
                    <a:pt x="5616618" y="3200707"/>
                  </a:lnTo>
                  <a:lnTo>
                    <a:pt x="5622479" y="3154100"/>
                  </a:lnTo>
                  <a:lnTo>
                    <a:pt x="5627579" y="3107259"/>
                  </a:lnTo>
                  <a:lnTo>
                    <a:pt x="5631912" y="3060193"/>
                  </a:lnTo>
                  <a:lnTo>
                    <a:pt x="5635472" y="3012906"/>
                  </a:lnTo>
                  <a:lnTo>
                    <a:pt x="5638252" y="2965405"/>
                  </a:lnTo>
                  <a:lnTo>
                    <a:pt x="5640245" y="2917698"/>
                  </a:lnTo>
                  <a:lnTo>
                    <a:pt x="5641446" y="2869789"/>
                  </a:lnTo>
                  <a:lnTo>
                    <a:pt x="5641847" y="2821686"/>
                  </a:lnTo>
                  <a:lnTo>
                    <a:pt x="5641446" y="2773582"/>
                  </a:lnTo>
                  <a:lnTo>
                    <a:pt x="5640245" y="2725673"/>
                  </a:lnTo>
                  <a:lnTo>
                    <a:pt x="5638252" y="2677966"/>
                  </a:lnTo>
                  <a:lnTo>
                    <a:pt x="5635472" y="2630465"/>
                  </a:lnTo>
                  <a:lnTo>
                    <a:pt x="5631912" y="2583178"/>
                  </a:lnTo>
                  <a:lnTo>
                    <a:pt x="5627579" y="2536112"/>
                  </a:lnTo>
                  <a:lnTo>
                    <a:pt x="5622479" y="2489271"/>
                  </a:lnTo>
                  <a:lnTo>
                    <a:pt x="5616618" y="2442664"/>
                  </a:lnTo>
                  <a:lnTo>
                    <a:pt x="5610002" y="2396295"/>
                  </a:lnTo>
                  <a:lnTo>
                    <a:pt x="5602638" y="2350172"/>
                  </a:lnTo>
                  <a:lnTo>
                    <a:pt x="5594532" y="2304301"/>
                  </a:lnTo>
                  <a:lnTo>
                    <a:pt x="5585691" y="2258688"/>
                  </a:lnTo>
                  <a:lnTo>
                    <a:pt x="5576121" y="2213340"/>
                  </a:lnTo>
                  <a:lnTo>
                    <a:pt x="5565828" y="2168263"/>
                  </a:lnTo>
                  <a:lnTo>
                    <a:pt x="5554819" y="2123462"/>
                  </a:lnTo>
                  <a:lnTo>
                    <a:pt x="5543100" y="2078946"/>
                  </a:lnTo>
                  <a:lnTo>
                    <a:pt x="5530677" y="2034720"/>
                  </a:lnTo>
                  <a:lnTo>
                    <a:pt x="5517558" y="1990790"/>
                  </a:lnTo>
                  <a:lnTo>
                    <a:pt x="5503747" y="1947163"/>
                  </a:lnTo>
                  <a:lnTo>
                    <a:pt x="5489252" y="1903845"/>
                  </a:lnTo>
                  <a:lnTo>
                    <a:pt x="5474079" y="1860842"/>
                  </a:lnTo>
                  <a:lnTo>
                    <a:pt x="5458234" y="1818162"/>
                  </a:lnTo>
                  <a:lnTo>
                    <a:pt x="5441723" y="1775809"/>
                  </a:lnTo>
                  <a:lnTo>
                    <a:pt x="5424554" y="1733791"/>
                  </a:lnTo>
                  <a:lnTo>
                    <a:pt x="5406732" y="1692114"/>
                  </a:lnTo>
                  <a:lnTo>
                    <a:pt x="5388263" y="1650785"/>
                  </a:lnTo>
                  <a:lnTo>
                    <a:pt x="5369155" y="1609809"/>
                  </a:lnTo>
                  <a:lnTo>
                    <a:pt x="5349413" y="1569193"/>
                  </a:lnTo>
                  <a:lnTo>
                    <a:pt x="5329044" y="1528944"/>
                  </a:lnTo>
                  <a:lnTo>
                    <a:pt x="5308054" y="1489067"/>
                  </a:lnTo>
                  <a:lnTo>
                    <a:pt x="5286450" y="1449570"/>
                  </a:lnTo>
                  <a:lnTo>
                    <a:pt x="5264237" y="1410458"/>
                  </a:lnTo>
                  <a:lnTo>
                    <a:pt x="5241423" y="1371738"/>
                  </a:lnTo>
                  <a:lnTo>
                    <a:pt x="5218013" y="1333416"/>
                  </a:lnTo>
                  <a:lnTo>
                    <a:pt x="5194015" y="1295499"/>
                  </a:lnTo>
                  <a:lnTo>
                    <a:pt x="5169433" y="1257993"/>
                  </a:lnTo>
                  <a:lnTo>
                    <a:pt x="5144276" y="1220904"/>
                  </a:lnTo>
                  <a:lnTo>
                    <a:pt x="5118548" y="1184239"/>
                  </a:lnTo>
                  <a:lnTo>
                    <a:pt x="5092257" y="1148004"/>
                  </a:lnTo>
                  <a:lnTo>
                    <a:pt x="5065409" y="1112205"/>
                  </a:lnTo>
                  <a:lnTo>
                    <a:pt x="5038010" y="1076849"/>
                  </a:lnTo>
                  <a:lnTo>
                    <a:pt x="5010066" y="1041942"/>
                  </a:lnTo>
                  <a:lnTo>
                    <a:pt x="4981585" y="1007491"/>
                  </a:lnTo>
                  <a:lnTo>
                    <a:pt x="4952571" y="973502"/>
                  </a:lnTo>
                  <a:lnTo>
                    <a:pt x="4923032" y="939981"/>
                  </a:lnTo>
                  <a:lnTo>
                    <a:pt x="4892975" y="906934"/>
                  </a:lnTo>
                  <a:lnTo>
                    <a:pt x="4862404" y="874369"/>
                  </a:lnTo>
                  <a:lnTo>
                    <a:pt x="4831328" y="842290"/>
                  </a:lnTo>
                  <a:lnTo>
                    <a:pt x="4799751" y="810706"/>
                  </a:lnTo>
                  <a:lnTo>
                    <a:pt x="4767681" y="779622"/>
                  </a:lnTo>
                  <a:lnTo>
                    <a:pt x="4735124" y="749044"/>
                  </a:lnTo>
                  <a:lnTo>
                    <a:pt x="4702085" y="718979"/>
                  </a:lnTo>
                  <a:lnTo>
                    <a:pt x="4668573" y="689433"/>
                  </a:lnTo>
                  <a:lnTo>
                    <a:pt x="4634592" y="660412"/>
                  </a:lnTo>
                  <a:lnTo>
                    <a:pt x="4600150" y="631924"/>
                  </a:lnTo>
                  <a:lnTo>
                    <a:pt x="4565252" y="603973"/>
                  </a:lnTo>
                  <a:lnTo>
                    <a:pt x="4529905" y="576568"/>
                  </a:lnTo>
                  <a:lnTo>
                    <a:pt x="4494116" y="549713"/>
                  </a:lnTo>
                  <a:lnTo>
                    <a:pt x="4457890" y="523416"/>
                  </a:lnTo>
                  <a:lnTo>
                    <a:pt x="4421235" y="497682"/>
                  </a:lnTo>
                  <a:lnTo>
                    <a:pt x="4384156" y="472519"/>
                  </a:lnTo>
                  <a:lnTo>
                    <a:pt x="4346659" y="447932"/>
                  </a:lnTo>
                  <a:lnTo>
                    <a:pt x="4308752" y="423927"/>
                  </a:lnTo>
                  <a:lnTo>
                    <a:pt x="4270441" y="400512"/>
                  </a:lnTo>
                  <a:lnTo>
                    <a:pt x="4231731" y="377693"/>
                  </a:lnTo>
                  <a:lnTo>
                    <a:pt x="4192630" y="355475"/>
                  </a:lnTo>
                  <a:lnTo>
                    <a:pt x="4153143" y="333866"/>
                  </a:lnTo>
                  <a:lnTo>
                    <a:pt x="4113278" y="312871"/>
                  </a:lnTo>
                  <a:lnTo>
                    <a:pt x="4073039" y="292498"/>
                  </a:lnTo>
                  <a:lnTo>
                    <a:pt x="4032435" y="272751"/>
                  </a:lnTo>
                  <a:lnTo>
                    <a:pt x="3991470" y="253639"/>
                  </a:lnTo>
                  <a:lnTo>
                    <a:pt x="3950152" y="235166"/>
                  </a:lnTo>
                  <a:lnTo>
                    <a:pt x="3908487" y="217340"/>
                  </a:lnTo>
                  <a:lnTo>
                    <a:pt x="3866481" y="200167"/>
                  </a:lnTo>
                  <a:lnTo>
                    <a:pt x="3824141" y="183653"/>
                  </a:lnTo>
                  <a:lnTo>
                    <a:pt x="3781473" y="167804"/>
                  </a:lnTo>
                  <a:lnTo>
                    <a:pt x="3738482" y="152628"/>
                  </a:lnTo>
                  <a:lnTo>
                    <a:pt x="3695177" y="138129"/>
                  </a:lnTo>
                  <a:lnTo>
                    <a:pt x="3651563" y="124316"/>
                  </a:lnTo>
                  <a:lnTo>
                    <a:pt x="3607646" y="111193"/>
                  </a:lnTo>
                  <a:lnTo>
                    <a:pt x="3563432" y="98768"/>
                  </a:lnTo>
                  <a:lnTo>
                    <a:pt x="3518929" y="87046"/>
                  </a:lnTo>
                  <a:lnTo>
                    <a:pt x="3474142" y="76035"/>
                  </a:lnTo>
                  <a:lnTo>
                    <a:pt x="3429079" y="65740"/>
                  </a:lnTo>
                  <a:lnTo>
                    <a:pt x="3383744" y="56168"/>
                  </a:lnTo>
                  <a:lnTo>
                    <a:pt x="3338145" y="47325"/>
                  </a:lnTo>
                  <a:lnTo>
                    <a:pt x="3292288" y="39217"/>
                  </a:lnTo>
                  <a:lnTo>
                    <a:pt x="3246179" y="31852"/>
                  </a:lnTo>
                  <a:lnTo>
                    <a:pt x="3199825" y="25235"/>
                  </a:lnTo>
                  <a:lnTo>
                    <a:pt x="3153232" y="19372"/>
                  </a:lnTo>
                  <a:lnTo>
                    <a:pt x="3106406" y="14271"/>
                  </a:lnTo>
                  <a:lnTo>
                    <a:pt x="3059354" y="9937"/>
                  </a:lnTo>
                  <a:lnTo>
                    <a:pt x="3012082" y="6376"/>
                  </a:lnTo>
                  <a:lnTo>
                    <a:pt x="2964597" y="3596"/>
                  </a:lnTo>
                  <a:lnTo>
                    <a:pt x="2916904" y="1602"/>
                  </a:lnTo>
                  <a:lnTo>
                    <a:pt x="2869011" y="401"/>
                  </a:lnTo>
                  <a:lnTo>
                    <a:pt x="2820924" y="0"/>
                  </a:lnTo>
                  <a:close/>
                </a:path>
              </a:pathLst>
            </a:custGeom>
            <a:solidFill>
              <a:srgbClr val="1F202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75838" y="275082"/>
              <a:ext cx="5641975" cy="5643880"/>
            </a:xfrm>
            <a:custGeom>
              <a:avLst/>
              <a:gdLst/>
              <a:ahLst/>
              <a:cxnLst/>
              <a:rect l="l" t="t" r="r" b="b"/>
              <a:pathLst>
                <a:path w="5641975" h="5643880">
                  <a:moveTo>
                    <a:pt x="0" y="2821686"/>
                  </a:moveTo>
                  <a:lnTo>
                    <a:pt x="401" y="2773582"/>
                  </a:lnTo>
                  <a:lnTo>
                    <a:pt x="1602" y="2725673"/>
                  </a:lnTo>
                  <a:lnTo>
                    <a:pt x="3595" y="2677966"/>
                  </a:lnTo>
                  <a:lnTo>
                    <a:pt x="6375" y="2630465"/>
                  </a:lnTo>
                  <a:lnTo>
                    <a:pt x="9935" y="2583178"/>
                  </a:lnTo>
                  <a:lnTo>
                    <a:pt x="14268" y="2536112"/>
                  </a:lnTo>
                  <a:lnTo>
                    <a:pt x="19368" y="2489271"/>
                  </a:lnTo>
                  <a:lnTo>
                    <a:pt x="25229" y="2442664"/>
                  </a:lnTo>
                  <a:lnTo>
                    <a:pt x="31845" y="2396295"/>
                  </a:lnTo>
                  <a:lnTo>
                    <a:pt x="39209" y="2350172"/>
                  </a:lnTo>
                  <a:lnTo>
                    <a:pt x="47315" y="2304301"/>
                  </a:lnTo>
                  <a:lnTo>
                    <a:pt x="56156" y="2258688"/>
                  </a:lnTo>
                  <a:lnTo>
                    <a:pt x="65726" y="2213340"/>
                  </a:lnTo>
                  <a:lnTo>
                    <a:pt x="76019" y="2168263"/>
                  </a:lnTo>
                  <a:lnTo>
                    <a:pt x="87028" y="2123462"/>
                  </a:lnTo>
                  <a:lnTo>
                    <a:pt x="98747" y="2078946"/>
                  </a:lnTo>
                  <a:lnTo>
                    <a:pt x="111170" y="2034720"/>
                  </a:lnTo>
                  <a:lnTo>
                    <a:pt x="124289" y="1990790"/>
                  </a:lnTo>
                  <a:lnTo>
                    <a:pt x="138100" y="1947163"/>
                  </a:lnTo>
                  <a:lnTo>
                    <a:pt x="152595" y="1903845"/>
                  </a:lnTo>
                  <a:lnTo>
                    <a:pt x="167768" y="1860842"/>
                  </a:lnTo>
                  <a:lnTo>
                    <a:pt x="183613" y="1818162"/>
                  </a:lnTo>
                  <a:lnTo>
                    <a:pt x="200124" y="1775809"/>
                  </a:lnTo>
                  <a:lnTo>
                    <a:pt x="217293" y="1733791"/>
                  </a:lnTo>
                  <a:lnTo>
                    <a:pt x="235115" y="1692114"/>
                  </a:lnTo>
                  <a:lnTo>
                    <a:pt x="253584" y="1650785"/>
                  </a:lnTo>
                  <a:lnTo>
                    <a:pt x="272692" y="1609809"/>
                  </a:lnTo>
                  <a:lnTo>
                    <a:pt x="292434" y="1569193"/>
                  </a:lnTo>
                  <a:lnTo>
                    <a:pt x="312803" y="1528944"/>
                  </a:lnTo>
                  <a:lnTo>
                    <a:pt x="333793" y="1489067"/>
                  </a:lnTo>
                  <a:lnTo>
                    <a:pt x="355397" y="1449570"/>
                  </a:lnTo>
                  <a:lnTo>
                    <a:pt x="377610" y="1410458"/>
                  </a:lnTo>
                  <a:lnTo>
                    <a:pt x="400424" y="1371738"/>
                  </a:lnTo>
                  <a:lnTo>
                    <a:pt x="423834" y="1333416"/>
                  </a:lnTo>
                  <a:lnTo>
                    <a:pt x="447832" y="1295499"/>
                  </a:lnTo>
                  <a:lnTo>
                    <a:pt x="472414" y="1257993"/>
                  </a:lnTo>
                  <a:lnTo>
                    <a:pt x="497571" y="1220904"/>
                  </a:lnTo>
                  <a:lnTo>
                    <a:pt x="523299" y="1184239"/>
                  </a:lnTo>
                  <a:lnTo>
                    <a:pt x="549590" y="1148004"/>
                  </a:lnTo>
                  <a:lnTo>
                    <a:pt x="576438" y="1112205"/>
                  </a:lnTo>
                  <a:lnTo>
                    <a:pt x="603837" y="1076849"/>
                  </a:lnTo>
                  <a:lnTo>
                    <a:pt x="631781" y="1041942"/>
                  </a:lnTo>
                  <a:lnTo>
                    <a:pt x="660262" y="1007491"/>
                  </a:lnTo>
                  <a:lnTo>
                    <a:pt x="689276" y="973502"/>
                  </a:lnTo>
                  <a:lnTo>
                    <a:pt x="718815" y="939981"/>
                  </a:lnTo>
                  <a:lnTo>
                    <a:pt x="748872" y="906934"/>
                  </a:lnTo>
                  <a:lnTo>
                    <a:pt x="779443" y="874369"/>
                  </a:lnTo>
                  <a:lnTo>
                    <a:pt x="810519" y="842290"/>
                  </a:lnTo>
                  <a:lnTo>
                    <a:pt x="842096" y="810706"/>
                  </a:lnTo>
                  <a:lnTo>
                    <a:pt x="874166" y="779622"/>
                  </a:lnTo>
                  <a:lnTo>
                    <a:pt x="906723" y="749044"/>
                  </a:lnTo>
                  <a:lnTo>
                    <a:pt x="939762" y="718979"/>
                  </a:lnTo>
                  <a:lnTo>
                    <a:pt x="973274" y="689433"/>
                  </a:lnTo>
                  <a:lnTo>
                    <a:pt x="1007255" y="660412"/>
                  </a:lnTo>
                  <a:lnTo>
                    <a:pt x="1041697" y="631924"/>
                  </a:lnTo>
                  <a:lnTo>
                    <a:pt x="1076595" y="603973"/>
                  </a:lnTo>
                  <a:lnTo>
                    <a:pt x="1111942" y="576568"/>
                  </a:lnTo>
                  <a:lnTo>
                    <a:pt x="1147731" y="549713"/>
                  </a:lnTo>
                  <a:lnTo>
                    <a:pt x="1183957" y="523416"/>
                  </a:lnTo>
                  <a:lnTo>
                    <a:pt x="1220612" y="497682"/>
                  </a:lnTo>
                  <a:lnTo>
                    <a:pt x="1257691" y="472519"/>
                  </a:lnTo>
                  <a:lnTo>
                    <a:pt x="1295188" y="447932"/>
                  </a:lnTo>
                  <a:lnTo>
                    <a:pt x="1333095" y="423927"/>
                  </a:lnTo>
                  <a:lnTo>
                    <a:pt x="1371406" y="400512"/>
                  </a:lnTo>
                  <a:lnTo>
                    <a:pt x="1410116" y="377693"/>
                  </a:lnTo>
                  <a:lnTo>
                    <a:pt x="1449217" y="355475"/>
                  </a:lnTo>
                  <a:lnTo>
                    <a:pt x="1488704" y="333866"/>
                  </a:lnTo>
                  <a:lnTo>
                    <a:pt x="1528569" y="312871"/>
                  </a:lnTo>
                  <a:lnTo>
                    <a:pt x="1568808" y="292498"/>
                  </a:lnTo>
                  <a:lnTo>
                    <a:pt x="1609412" y="272751"/>
                  </a:lnTo>
                  <a:lnTo>
                    <a:pt x="1650377" y="253639"/>
                  </a:lnTo>
                  <a:lnTo>
                    <a:pt x="1691695" y="235166"/>
                  </a:lnTo>
                  <a:lnTo>
                    <a:pt x="1733360" y="217340"/>
                  </a:lnTo>
                  <a:lnTo>
                    <a:pt x="1775366" y="200167"/>
                  </a:lnTo>
                  <a:lnTo>
                    <a:pt x="1817706" y="183653"/>
                  </a:lnTo>
                  <a:lnTo>
                    <a:pt x="1860374" y="167804"/>
                  </a:lnTo>
                  <a:lnTo>
                    <a:pt x="1903365" y="152628"/>
                  </a:lnTo>
                  <a:lnTo>
                    <a:pt x="1946670" y="138129"/>
                  </a:lnTo>
                  <a:lnTo>
                    <a:pt x="1990284" y="124316"/>
                  </a:lnTo>
                  <a:lnTo>
                    <a:pt x="2034201" y="111193"/>
                  </a:lnTo>
                  <a:lnTo>
                    <a:pt x="2078415" y="98768"/>
                  </a:lnTo>
                  <a:lnTo>
                    <a:pt x="2122918" y="87046"/>
                  </a:lnTo>
                  <a:lnTo>
                    <a:pt x="2167705" y="76035"/>
                  </a:lnTo>
                  <a:lnTo>
                    <a:pt x="2212768" y="65740"/>
                  </a:lnTo>
                  <a:lnTo>
                    <a:pt x="2258103" y="56168"/>
                  </a:lnTo>
                  <a:lnTo>
                    <a:pt x="2303702" y="47325"/>
                  </a:lnTo>
                  <a:lnTo>
                    <a:pt x="2349559" y="39217"/>
                  </a:lnTo>
                  <a:lnTo>
                    <a:pt x="2395668" y="31852"/>
                  </a:lnTo>
                  <a:lnTo>
                    <a:pt x="2442022" y="25235"/>
                  </a:lnTo>
                  <a:lnTo>
                    <a:pt x="2488615" y="19372"/>
                  </a:lnTo>
                  <a:lnTo>
                    <a:pt x="2535441" y="14271"/>
                  </a:lnTo>
                  <a:lnTo>
                    <a:pt x="2582493" y="9937"/>
                  </a:lnTo>
                  <a:lnTo>
                    <a:pt x="2629765" y="6376"/>
                  </a:lnTo>
                  <a:lnTo>
                    <a:pt x="2677250" y="3596"/>
                  </a:lnTo>
                  <a:lnTo>
                    <a:pt x="2724943" y="1602"/>
                  </a:lnTo>
                  <a:lnTo>
                    <a:pt x="2772836" y="401"/>
                  </a:lnTo>
                  <a:lnTo>
                    <a:pt x="2820924" y="0"/>
                  </a:lnTo>
                  <a:lnTo>
                    <a:pt x="2869011" y="401"/>
                  </a:lnTo>
                  <a:lnTo>
                    <a:pt x="2916904" y="1602"/>
                  </a:lnTo>
                  <a:lnTo>
                    <a:pt x="2964597" y="3596"/>
                  </a:lnTo>
                  <a:lnTo>
                    <a:pt x="3012082" y="6376"/>
                  </a:lnTo>
                  <a:lnTo>
                    <a:pt x="3059354" y="9937"/>
                  </a:lnTo>
                  <a:lnTo>
                    <a:pt x="3106406" y="14271"/>
                  </a:lnTo>
                  <a:lnTo>
                    <a:pt x="3153232" y="19372"/>
                  </a:lnTo>
                  <a:lnTo>
                    <a:pt x="3199825" y="25235"/>
                  </a:lnTo>
                  <a:lnTo>
                    <a:pt x="3246179" y="31852"/>
                  </a:lnTo>
                  <a:lnTo>
                    <a:pt x="3292288" y="39217"/>
                  </a:lnTo>
                  <a:lnTo>
                    <a:pt x="3338145" y="47325"/>
                  </a:lnTo>
                  <a:lnTo>
                    <a:pt x="3383744" y="56168"/>
                  </a:lnTo>
                  <a:lnTo>
                    <a:pt x="3429079" y="65740"/>
                  </a:lnTo>
                  <a:lnTo>
                    <a:pt x="3474142" y="76035"/>
                  </a:lnTo>
                  <a:lnTo>
                    <a:pt x="3518929" y="87046"/>
                  </a:lnTo>
                  <a:lnTo>
                    <a:pt x="3563432" y="98768"/>
                  </a:lnTo>
                  <a:lnTo>
                    <a:pt x="3607646" y="111193"/>
                  </a:lnTo>
                  <a:lnTo>
                    <a:pt x="3651563" y="124316"/>
                  </a:lnTo>
                  <a:lnTo>
                    <a:pt x="3695177" y="138129"/>
                  </a:lnTo>
                  <a:lnTo>
                    <a:pt x="3738482" y="152628"/>
                  </a:lnTo>
                  <a:lnTo>
                    <a:pt x="3781473" y="167804"/>
                  </a:lnTo>
                  <a:lnTo>
                    <a:pt x="3824141" y="183653"/>
                  </a:lnTo>
                  <a:lnTo>
                    <a:pt x="3866481" y="200167"/>
                  </a:lnTo>
                  <a:lnTo>
                    <a:pt x="3908487" y="217340"/>
                  </a:lnTo>
                  <a:lnTo>
                    <a:pt x="3950152" y="235166"/>
                  </a:lnTo>
                  <a:lnTo>
                    <a:pt x="3991470" y="253639"/>
                  </a:lnTo>
                  <a:lnTo>
                    <a:pt x="4032435" y="272751"/>
                  </a:lnTo>
                  <a:lnTo>
                    <a:pt x="4073039" y="292498"/>
                  </a:lnTo>
                  <a:lnTo>
                    <a:pt x="4113278" y="312871"/>
                  </a:lnTo>
                  <a:lnTo>
                    <a:pt x="4153143" y="333866"/>
                  </a:lnTo>
                  <a:lnTo>
                    <a:pt x="4192630" y="355475"/>
                  </a:lnTo>
                  <a:lnTo>
                    <a:pt x="4231731" y="377693"/>
                  </a:lnTo>
                  <a:lnTo>
                    <a:pt x="4270441" y="400512"/>
                  </a:lnTo>
                  <a:lnTo>
                    <a:pt x="4308752" y="423927"/>
                  </a:lnTo>
                  <a:lnTo>
                    <a:pt x="4346659" y="447932"/>
                  </a:lnTo>
                  <a:lnTo>
                    <a:pt x="4384156" y="472519"/>
                  </a:lnTo>
                  <a:lnTo>
                    <a:pt x="4421235" y="497682"/>
                  </a:lnTo>
                  <a:lnTo>
                    <a:pt x="4457890" y="523416"/>
                  </a:lnTo>
                  <a:lnTo>
                    <a:pt x="4494116" y="549713"/>
                  </a:lnTo>
                  <a:lnTo>
                    <a:pt x="4529905" y="576568"/>
                  </a:lnTo>
                  <a:lnTo>
                    <a:pt x="4565252" y="603973"/>
                  </a:lnTo>
                  <a:lnTo>
                    <a:pt x="4600150" y="631924"/>
                  </a:lnTo>
                  <a:lnTo>
                    <a:pt x="4634592" y="660412"/>
                  </a:lnTo>
                  <a:lnTo>
                    <a:pt x="4668573" y="689433"/>
                  </a:lnTo>
                  <a:lnTo>
                    <a:pt x="4702085" y="718979"/>
                  </a:lnTo>
                  <a:lnTo>
                    <a:pt x="4735124" y="749044"/>
                  </a:lnTo>
                  <a:lnTo>
                    <a:pt x="4767681" y="779622"/>
                  </a:lnTo>
                  <a:lnTo>
                    <a:pt x="4799751" y="810706"/>
                  </a:lnTo>
                  <a:lnTo>
                    <a:pt x="4831328" y="842290"/>
                  </a:lnTo>
                  <a:lnTo>
                    <a:pt x="4862404" y="874369"/>
                  </a:lnTo>
                  <a:lnTo>
                    <a:pt x="4892975" y="906934"/>
                  </a:lnTo>
                  <a:lnTo>
                    <a:pt x="4923032" y="939981"/>
                  </a:lnTo>
                  <a:lnTo>
                    <a:pt x="4952571" y="973502"/>
                  </a:lnTo>
                  <a:lnTo>
                    <a:pt x="4981585" y="1007491"/>
                  </a:lnTo>
                  <a:lnTo>
                    <a:pt x="5010066" y="1041942"/>
                  </a:lnTo>
                  <a:lnTo>
                    <a:pt x="5038010" y="1076849"/>
                  </a:lnTo>
                  <a:lnTo>
                    <a:pt x="5065409" y="1112205"/>
                  </a:lnTo>
                  <a:lnTo>
                    <a:pt x="5092257" y="1148004"/>
                  </a:lnTo>
                  <a:lnTo>
                    <a:pt x="5118548" y="1184239"/>
                  </a:lnTo>
                  <a:lnTo>
                    <a:pt x="5144276" y="1220904"/>
                  </a:lnTo>
                  <a:lnTo>
                    <a:pt x="5169433" y="1257993"/>
                  </a:lnTo>
                  <a:lnTo>
                    <a:pt x="5194015" y="1295499"/>
                  </a:lnTo>
                  <a:lnTo>
                    <a:pt x="5218013" y="1333416"/>
                  </a:lnTo>
                  <a:lnTo>
                    <a:pt x="5241423" y="1371738"/>
                  </a:lnTo>
                  <a:lnTo>
                    <a:pt x="5264237" y="1410458"/>
                  </a:lnTo>
                  <a:lnTo>
                    <a:pt x="5286450" y="1449570"/>
                  </a:lnTo>
                  <a:lnTo>
                    <a:pt x="5308054" y="1489067"/>
                  </a:lnTo>
                  <a:lnTo>
                    <a:pt x="5329044" y="1528944"/>
                  </a:lnTo>
                  <a:lnTo>
                    <a:pt x="5349413" y="1569193"/>
                  </a:lnTo>
                  <a:lnTo>
                    <a:pt x="5369155" y="1609809"/>
                  </a:lnTo>
                  <a:lnTo>
                    <a:pt x="5388263" y="1650785"/>
                  </a:lnTo>
                  <a:lnTo>
                    <a:pt x="5406732" y="1692114"/>
                  </a:lnTo>
                  <a:lnTo>
                    <a:pt x="5424554" y="1733791"/>
                  </a:lnTo>
                  <a:lnTo>
                    <a:pt x="5441723" y="1775809"/>
                  </a:lnTo>
                  <a:lnTo>
                    <a:pt x="5458234" y="1818162"/>
                  </a:lnTo>
                  <a:lnTo>
                    <a:pt x="5474079" y="1860842"/>
                  </a:lnTo>
                  <a:lnTo>
                    <a:pt x="5489252" y="1903845"/>
                  </a:lnTo>
                  <a:lnTo>
                    <a:pt x="5503747" y="1947163"/>
                  </a:lnTo>
                  <a:lnTo>
                    <a:pt x="5517558" y="1990790"/>
                  </a:lnTo>
                  <a:lnTo>
                    <a:pt x="5530677" y="2034720"/>
                  </a:lnTo>
                  <a:lnTo>
                    <a:pt x="5543100" y="2078946"/>
                  </a:lnTo>
                  <a:lnTo>
                    <a:pt x="5554819" y="2123462"/>
                  </a:lnTo>
                  <a:lnTo>
                    <a:pt x="5565828" y="2168263"/>
                  </a:lnTo>
                  <a:lnTo>
                    <a:pt x="5576121" y="2213340"/>
                  </a:lnTo>
                  <a:lnTo>
                    <a:pt x="5585691" y="2258688"/>
                  </a:lnTo>
                  <a:lnTo>
                    <a:pt x="5594532" y="2304301"/>
                  </a:lnTo>
                  <a:lnTo>
                    <a:pt x="5602638" y="2350172"/>
                  </a:lnTo>
                  <a:lnTo>
                    <a:pt x="5610002" y="2396295"/>
                  </a:lnTo>
                  <a:lnTo>
                    <a:pt x="5616618" y="2442664"/>
                  </a:lnTo>
                  <a:lnTo>
                    <a:pt x="5622479" y="2489271"/>
                  </a:lnTo>
                  <a:lnTo>
                    <a:pt x="5627579" y="2536112"/>
                  </a:lnTo>
                  <a:lnTo>
                    <a:pt x="5631912" y="2583178"/>
                  </a:lnTo>
                  <a:lnTo>
                    <a:pt x="5635472" y="2630465"/>
                  </a:lnTo>
                  <a:lnTo>
                    <a:pt x="5638252" y="2677966"/>
                  </a:lnTo>
                  <a:lnTo>
                    <a:pt x="5640245" y="2725673"/>
                  </a:lnTo>
                  <a:lnTo>
                    <a:pt x="5641446" y="2773582"/>
                  </a:lnTo>
                  <a:lnTo>
                    <a:pt x="5641847" y="2821686"/>
                  </a:lnTo>
                  <a:lnTo>
                    <a:pt x="5641446" y="2869789"/>
                  </a:lnTo>
                  <a:lnTo>
                    <a:pt x="5640245" y="2917698"/>
                  </a:lnTo>
                  <a:lnTo>
                    <a:pt x="5638252" y="2965405"/>
                  </a:lnTo>
                  <a:lnTo>
                    <a:pt x="5635472" y="3012906"/>
                  </a:lnTo>
                  <a:lnTo>
                    <a:pt x="5631912" y="3060193"/>
                  </a:lnTo>
                  <a:lnTo>
                    <a:pt x="5627579" y="3107259"/>
                  </a:lnTo>
                  <a:lnTo>
                    <a:pt x="5622479" y="3154100"/>
                  </a:lnTo>
                  <a:lnTo>
                    <a:pt x="5616618" y="3200707"/>
                  </a:lnTo>
                  <a:lnTo>
                    <a:pt x="5610002" y="3247076"/>
                  </a:lnTo>
                  <a:lnTo>
                    <a:pt x="5602638" y="3293199"/>
                  </a:lnTo>
                  <a:lnTo>
                    <a:pt x="5594532" y="3339070"/>
                  </a:lnTo>
                  <a:lnTo>
                    <a:pt x="5585691" y="3384683"/>
                  </a:lnTo>
                  <a:lnTo>
                    <a:pt x="5576121" y="3430031"/>
                  </a:lnTo>
                  <a:lnTo>
                    <a:pt x="5565828" y="3475108"/>
                  </a:lnTo>
                  <a:lnTo>
                    <a:pt x="5554819" y="3519909"/>
                  </a:lnTo>
                  <a:lnTo>
                    <a:pt x="5543100" y="3564425"/>
                  </a:lnTo>
                  <a:lnTo>
                    <a:pt x="5530677" y="3608651"/>
                  </a:lnTo>
                  <a:lnTo>
                    <a:pt x="5517558" y="3652581"/>
                  </a:lnTo>
                  <a:lnTo>
                    <a:pt x="5503747" y="3696208"/>
                  </a:lnTo>
                  <a:lnTo>
                    <a:pt x="5489252" y="3739526"/>
                  </a:lnTo>
                  <a:lnTo>
                    <a:pt x="5474079" y="3782529"/>
                  </a:lnTo>
                  <a:lnTo>
                    <a:pt x="5458234" y="3825209"/>
                  </a:lnTo>
                  <a:lnTo>
                    <a:pt x="5441723" y="3867562"/>
                  </a:lnTo>
                  <a:lnTo>
                    <a:pt x="5424554" y="3909580"/>
                  </a:lnTo>
                  <a:lnTo>
                    <a:pt x="5406732" y="3951257"/>
                  </a:lnTo>
                  <a:lnTo>
                    <a:pt x="5388263" y="3992586"/>
                  </a:lnTo>
                  <a:lnTo>
                    <a:pt x="5369155" y="4033562"/>
                  </a:lnTo>
                  <a:lnTo>
                    <a:pt x="5349413" y="4074178"/>
                  </a:lnTo>
                  <a:lnTo>
                    <a:pt x="5329044" y="4114427"/>
                  </a:lnTo>
                  <a:lnTo>
                    <a:pt x="5308054" y="4154304"/>
                  </a:lnTo>
                  <a:lnTo>
                    <a:pt x="5286450" y="4193801"/>
                  </a:lnTo>
                  <a:lnTo>
                    <a:pt x="5264237" y="4232913"/>
                  </a:lnTo>
                  <a:lnTo>
                    <a:pt x="5241423" y="4271633"/>
                  </a:lnTo>
                  <a:lnTo>
                    <a:pt x="5218013" y="4309955"/>
                  </a:lnTo>
                  <a:lnTo>
                    <a:pt x="5194015" y="4347872"/>
                  </a:lnTo>
                  <a:lnTo>
                    <a:pt x="5169433" y="4385378"/>
                  </a:lnTo>
                  <a:lnTo>
                    <a:pt x="5144276" y="4422467"/>
                  </a:lnTo>
                  <a:lnTo>
                    <a:pt x="5118548" y="4459132"/>
                  </a:lnTo>
                  <a:lnTo>
                    <a:pt x="5092257" y="4495367"/>
                  </a:lnTo>
                  <a:lnTo>
                    <a:pt x="5065409" y="4531166"/>
                  </a:lnTo>
                  <a:lnTo>
                    <a:pt x="5038010" y="4566522"/>
                  </a:lnTo>
                  <a:lnTo>
                    <a:pt x="5010066" y="4601429"/>
                  </a:lnTo>
                  <a:lnTo>
                    <a:pt x="4981585" y="4635880"/>
                  </a:lnTo>
                  <a:lnTo>
                    <a:pt x="4952571" y="4669869"/>
                  </a:lnTo>
                  <a:lnTo>
                    <a:pt x="4923032" y="4703390"/>
                  </a:lnTo>
                  <a:lnTo>
                    <a:pt x="4892975" y="4736437"/>
                  </a:lnTo>
                  <a:lnTo>
                    <a:pt x="4862404" y="4769002"/>
                  </a:lnTo>
                  <a:lnTo>
                    <a:pt x="4831328" y="4801081"/>
                  </a:lnTo>
                  <a:lnTo>
                    <a:pt x="4799751" y="4832665"/>
                  </a:lnTo>
                  <a:lnTo>
                    <a:pt x="4767681" y="4863749"/>
                  </a:lnTo>
                  <a:lnTo>
                    <a:pt x="4735124" y="4894327"/>
                  </a:lnTo>
                  <a:lnTo>
                    <a:pt x="4702085" y="4924392"/>
                  </a:lnTo>
                  <a:lnTo>
                    <a:pt x="4668573" y="4953938"/>
                  </a:lnTo>
                  <a:lnTo>
                    <a:pt x="4634592" y="4982959"/>
                  </a:lnTo>
                  <a:lnTo>
                    <a:pt x="4600150" y="5011447"/>
                  </a:lnTo>
                  <a:lnTo>
                    <a:pt x="4565252" y="5039398"/>
                  </a:lnTo>
                  <a:lnTo>
                    <a:pt x="4529905" y="5066803"/>
                  </a:lnTo>
                  <a:lnTo>
                    <a:pt x="4494116" y="5093658"/>
                  </a:lnTo>
                  <a:lnTo>
                    <a:pt x="4457890" y="5119955"/>
                  </a:lnTo>
                  <a:lnTo>
                    <a:pt x="4421235" y="5145689"/>
                  </a:lnTo>
                  <a:lnTo>
                    <a:pt x="4384156" y="5170852"/>
                  </a:lnTo>
                  <a:lnTo>
                    <a:pt x="4346659" y="5195439"/>
                  </a:lnTo>
                  <a:lnTo>
                    <a:pt x="4308752" y="5219444"/>
                  </a:lnTo>
                  <a:lnTo>
                    <a:pt x="4270441" y="5242859"/>
                  </a:lnTo>
                  <a:lnTo>
                    <a:pt x="4231731" y="5265678"/>
                  </a:lnTo>
                  <a:lnTo>
                    <a:pt x="4192630" y="5287896"/>
                  </a:lnTo>
                  <a:lnTo>
                    <a:pt x="4153143" y="5309505"/>
                  </a:lnTo>
                  <a:lnTo>
                    <a:pt x="4113278" y="5330500"/>
                  </a:lnTo>
                  <a:lnTo>
                    <a:pt x="4073039" y="5350873"/>
                  </a:lnTo>
                  <a:lnTo>
                    <a:pt x="4032435" y="5370620"/>
                  </a:lnTo>
                  <a:lnTo>
                    <a:pt x="3991470" y="5389732"/>
                  </a:lnTo>
                  <a:lnTo>
                    <a:pt x="3950152" y="5408205"/>
                  </a:lnTo>
                  <a:lnTo>
                    <a:pt x="3908487" y="5426031"/>
                  </a:lnTo>
                  <a:lnTo>
                    <a:pt x="3866481" y="5443204"/>
                  </a:lnTo>
                  <a:lnTo>
                    <a:pt x="3824141" y="5459718"/>
                  </a:lnTo>
                  <a:lnTo>
                    <a:pt x="3781473" y="5475567"/>
                  </a:lnTo>
                  <a:lnTo>
                    <a:pt x="3738482" y="5490743"/>
                  </a:lnTo>
                  <a:lnTo>
                    <a:pt x="3695177" y="5505242"/>
                  </a:lnTo>
                  <a:lnTo>
                    <a:pt x="3651563" y="5519055"/>
                  </a:lnTo>
                  <a:lnTo>
                    <a:pt x="3607646" y="5532178"/>
                  </a:lnTo>
                  <a:lnTo>
                    <a:pt x="3563432" y="5544603"/>
                  </a:lnTo>
                  <a:lnTo>
                    <a:pt x="3518929" y="5556325"/>
                  </a:lnTo>
                  <a:lnTo>
                    <a:pt x="3474142" y="5567336"/>
                  </a:lnTo>
                  <a:lnTo>
                    <a:pt x="3429079" y="5577631"/>
                  </a:lnTo>
                  <a:lnTo>
                    <a:pt x="3383744" y="5587203"/>
                  </a:lnTo>
                  <a:lnTo>
                    <a:pt x="3338145" y="5596046"/>
                  </a:lnTo>
                  <a:lnTo>
                    <a:pt x="3292288" y="5604154"/>
                  </a:lnTo>
                  <a:lnTo>
                    <a:pt x="3246179" y="5611519"/>
                  </a:lnTo>
                  <a:lnTo>
                    <a:pt x="3199825" y="5618136"/>
                  </a:lnTo>
                  <a:lnTo>
                    <a:pt x="3153232" y="5623999"/>
                  </a:lnTo>
                  <a:lnTo>
                    <a:pt x="3106406" y="5629100"/>
                  </a:lnTo>
                  <a:lnTo>
                    <a:pt x="3059354" y="5633434"/>
                  </a:lnTo>
                  <a:lnTo>
                    <a:pt x="3012082" y="5636995"/>
                  </a:lnTo>
                  <a:lnTo>
                    <a:pt x="2964597" y="5639775"/>
                  </a:lnTo>
                  <a:lnTo>
                    <a:pt x="2916904" y="5641769"/>
                  </a:lnTo>
                  <a:lnTo>
                    <a:pt x="2869011" y="5642970"/>
                  </a:lnTo>
                  <a:lnTo>
                    <a:pt x="2820924" y="5643372"/>
                  </a:lnTo>
                  <a:lnTo>
                    <a:pt x="2772836" y="5642970"/>
                  </a:lnTo>
                  <a:lnTo>
                    <a:pt x="2724943" y="5641769"/>
                  </a:lnTo>
                  <a:lnTo>
                    <a:pt x="2677250" y="5639775"/>
                  </a:lnTo>
                  <a:lnTo>
                    <a:pt x="2629765" y="5636995"/>
                  </a:lnTo>
                  <a:lnTo>
                    <a:pt x="2582493" y="5633434"/>
                  </a:lnTo>
                  <a:lnTo>
                    <a:pt x="2535441" y="5629100"/>
                  </a:lnTo>
                  <a:lnTo>
                    <a:pt x="2488615" y="5623999"/>
                  </a:lnTo>
                  <a:lnTo>
                    <a:pt x="2442022" y="5618136"/>
                  </a:lnTo>
                  <a:lnTo>
                    <a:pt x="2395668" y="5611519"/>
                  </a:lnTo>
                  <a:lnTo>
                    <a:pt x="2349559" y="5604154"/>
                  </a:lnTo>
                  <a:lnTo>
                    <a:pt x="2303702" y="5596046"/>
                  </a:lnTo>
                  <a:lnTo>
                    <a:pt x="2258103" y="5587203"/>
                  </a:lnTo>
                  <a:lnTo>
                    <a:pt x="2212768" y="5577631"/>
                  </a:lnTo>
                  <a:lnTo>
                    <a:pt x="2167705" y="5567336"/>
                  </a:lnTo>
                  <a:lnTo>
                    <a:pt x="2122918" y="5556325"/>
                  </a:lnTo>
                  <a:lnTo>
                    <a:pt x="2078415" y="5544603"/>
                  </a:lnTo>
                  <a:lnTo>
                    <a:pt x="2034201" y="5532178"/>
                  </a:lnTo>
                  <a:lnTo>
                    <a:pt x="1990284" y="5519055"/>
                  </a:lnTo>
                  <a:lnTo>
                    <a:pt x="1946670" y="5505242"/>
                  </a:lnTo>
                  <a:lnTo>
                    <a:pt x="1903365" y="5490743"/>
                  </a:lnTo>
                  <a:lnTo>
                    <a:pt x="1860374" y="5475567"/>
                  </a:lnTo>
                  <a:lnTo>
                    <a:pt x="1817706" y="5459718"/>
                  </a:lnTo>
                  <a:lnTo>
                    <a:pt x="1775366" y="5443204"/>
                  </a:lnTo>
                  <a:lnTo>
                    <a:pt x="1733360" y="5426031"/>
                  </a:lnTo>
                  <a:lnTo>
                    <a:pt x="1691695" y="5408205"/>
                  </a:lnTo>
                  <a:lnTo>
                    <a:pt x="1650377" y="5389732"/>
                  </a:lnTo>
                  <a:lnTo>
                    <a:pt x="1609412" y="5370620"/>
                  </a:lnTo>
                  <a:lnTo>
                    <a:pt x="1568808" y="5350873"/>
                  </a:lnTo>
                  <a:lnTo>
                    <a:pt x="1528569" y="5330500"/>
                  </a:lnTo>
                  <a:lnTo>
                    <a:pt x="1488704" y="5309505"/>
                  </a:lnTo>
                  <a:lnTo>
                    <a:pt x="1449217" y="5287896"/>
                  </a:lnTo>
                  <a:lnTo>
                    <a:pt x="1410116" y="5265678"/>
                  </a:lnTo>
                  <a:lnTo>
                    <a:pt x="1371406" y="5242859"/>
                  </a:lnTo>
                  <a:lnTo>
                    <a:pt x="1333095" y="5219444"/>
                  </a:lnTo>
                  <a:lnTo>
                    <a:pt x="1295188" y="5195439"/>
                  </a:lnTo>
                  <a:lnTo>
                    <a:pt x="1257691" y="5170852"/>
                  </a:lnTo>
                  <a:lnTo>
                    <a:pt x="1220612" y="5145689"/>
                  </a:lnTo>
                  <a:lnTo>
                    <a:pt x="1183957" y="5119955"/>
                  </a:lnTo>
                  <a:lnTo>
                    <a:pt x="1147731" y="5093658"/>
                  </a:lnTo>
                  <a:lnTo>
                    <a:pt x="1111942" y="5066803"/>
                  </a:lnTo>
                  <a:lnTo>
                    <a:pt x="1076595" y="5039398"/>
                  </a:lnTo>
                  <a:lnTo>
                    <a:pt x="1041697" y="5011447"/>
                  </a:lnTo>
                  <a:lnTo>
                    <a:pt x="1007255" y="4982959"/>
                  </a:lnTo>
                  <a:lnTo>
                    <a:pt x="973274" y="4953938"/>
                  </a:lnTo>
                  <a:lnTo>
                    <a:pt x="939762" y="4924392"/>
                  </a:lnTo>
                  <a:lnTo>
                    <a:pt x="906723" y="4894327"/>
                  </a:lnTo>
                  <a:lnTo>
                    <a:pt x="874166" y="4863749"/>
                  </a:lnTo>
                  <a:lnTo>
                    <a:pt x="842096" y="4832665"/>
                  </a:lnTo>
                  <a:lnTo>
                    <a:pt x="810519" y="4801081"/>
                  </a:lnTo>
                  <a:lnTo>
                    <a:pt x="779443" y="4769002"/>
                  </a:lnTo>
                  <a:lnTo>
                    <a:pt x="748872" y="4736437"/>
                  </a:lnTo>
                  <a:lnTo>
                    <a:pt x="718815" y="4703390"/>
                  </a:lnTo>
                  <a:lnTo>
                    <a:pt x="689276" y="4669869"/>
                  </a:lnTo>
                  <a:lnTo>
                    <a:pt x="660262" y="4635880"/>
                  </a:lnTo>
                  <a:lnTo>
                    <a:pt x="631781" y="4601429"/>
                  </a:lnTo>
                  <a:lnTo>
                    <a:pt x="603837" y="4566522"/>
                  </a:lnTo>
                  <a:lnTo>
                    <a:pt x="576438" y="4531166"/>
                  </a:lnTo>
                  <a:lnTo>
                    <a:pt x="549590" y="4495367"/>
                  </a:lnTo>
                  <a:lnTo>
                    <a:pt x="523299" y="4459132"/>
                  </a:lnTo>
                  <a:lnTo>
                    <a:pt x="497571" y="4422467"/>
                  </a:lnTo>
                  <a:lnTo>
                    <a:pt x="472414" y="4385378"/>
                  </a:lnTo>
                  <a:lnTo>
                    <a:pt x="447832" y="4347872"/>
                  </a:lnTo>
                  <a:lnTo>
                    <a:pt x="423834" y="4309955"/>
                  </a:lnTo>
                  <a:lnTo>
                    <a:pt x="400424" y="4271633"/>
                  </a:lnTo>
                  <a:lnTo>
                    <a:pt x="377610" y="4232913"/>
                  </a:lnTo>
                  <a:lnTo>
                    <a:pt x="355397" y="4193801"/>
                  </a:lnTo>
                  <a:lnTo>
                    <a:pt x="333793" y="4154304"/>
                  </a:lnTo>
                  <a:lnTo>
                    <a:pt x="312803" y="4114427"/>
                  </a:lnTo>
                  <a:lnTo>
                    <a:pt x="292434" y="4074178"/>
                  </a:lnTo>
                  <a:lnTo>
                    <a:pt x="272692" y="4033562"/>
                  </a:lnTo>
                  <a:lnTo>
                    <a:pt x="253584" y="3992586"/>
                  </a:lnTo>
                  <a:lnTo>
                    <a:pt x="235115" y="3951257"/>
                  </a:lnTo>
                  <a:lnTo>
                    <a:pt x="217293" y="3909580"/>
                  </a:lnTo>
                  <a:lnTo>
                    <a:pt x="200124" y="3867562"/>
                  </a:lnTo>
                  <a:lnTo>
                    <a:pt x="183613" y="3825209"/>
                  </a:lnTo>
                  <a:lnTo>
                    <a:pt x="167768" y="3782529"/>
                  </a:lnTo>
                  <a:lnTo>
                    <a:pt x="152595" y="3739526"/>
                  </a:lnTo>
                  <a:lnTo>
                    <a:pt x="138100" y="3696208"/>
                  </a:lnTo>
                  <a:lnTo>
                    <a:pt x="124289" y="3652581"/>
                  </a:lnTo>
                  <a:lnTo>
                    <a:pt x="111170" y="3608651"/>
                  </a:lnTo>
                  <a:lnTo>
                    <a:pt x="98747" y="3564425"/>
                  </a:lnTo>
                  <a:lnTo>
                    <a:pt x="87028" y="3519909"/>
                  </a:lnTo>
                  <a:lnTo>
                    <a:pt x="76019" y="3475108"/>
                  </a:lnTo>
                  <a:lnTo>
                    <a:pt x="65726" y="3430031"/>
                  </a:lnTo>
                  <a:lnTo>
                    <a:pt x="56156" y="3384683"/>
                  </a:lnTo>
                  <a:lnTo>
                    <a:pt x="47315" y="3339070"/>
                  </a:lnTo>
                  <a:lnTo>
                    <a:pt x="39209" y="3293199"/>
                  </a:lnTo>
                  <a:lnTo>
                    <a:pt x="31845" y="3247076"/>
                  </a:lnTo>
                  <a:lnTo>
                    <a:pt x="25229" y="3200707"/>
                  </a:lnTo>
                  <a:lnTo>
                    <a:pt x="19368" y="3154100"/>
                  </a:lnTo>
                  <a:lnTo>
                    <a:pt x="14268" y="3107259"/>
                  </a:lnTo>
                  <a:lnTo>
                    <a:pt x="9935" y="3060193"/>
                  </a:lnTo>
                  <a:lnTo>
                    <a:pt x="6375" y="3012906"/>
                  </a:lnTo>
                  <a:lnTo>
                    <a:pt x="3595" y="2965405"/>
                  </a:lnTo>
                  <a:lnTo>
                    <a:pt x="1602" y="2917698"/>
                  </a:lnTo>
                  <a:lnTo>
                    <a:pt x="401" y="2869789"/>
                  </a:lnTo>
                  <a:lnTo>
                    <a:pt x="0" y="282168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91558" y="2079117"/>
            <a:ext cx="3008630" cy="187198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7000" marR="5080" indent="-114300" algn="ctr">
              <a:lnSpc>
                <a:spcPts val="6730"/>
              </a:lnSpc>
              <a:spcBef>
                <a:spcPts val="1220"/>
              </a:spcBef>
            </a:pPr>
            <a:r>
              <a:rPr dirty="0"/>
              <a:t>Extrinsic  Muscles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641" y="583819"/>
            <a:ext cx="6630034" cy="505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43355">
              <a:lnSpc>
                <a:spcPct val="100000"/>
              </a:lnSpc>
              <a:spcBef>
                <a:spcPts val="100"/>
              </a:spcBef>
            </a:pPr>
            <a:r>
              <a:rPr sz="3000" spc="40" dirty="0">
                <a:latin typeface="Times New Roman"/>
                <a:cs typeface="Times New Roman"/>
              </a:rPr>
              <a:t>STERNOTHYROID </a:t>
            </a:r>
            <a:r>
              <a:rPr sz="3000" spc="35" dirty="0">
                <a:latin typeface="Times New Roman"/>
                <a:cs typeface="Times New Roman"/>
              </a:rPr>
              <a:t>MUSCLES </a:t>
            </a:r>
            <a:r>
              <a:rPr sz="3000" spc="-735" dirty="0">
                <a:latin typeface="Times New Roman"/>
                <a:cs typeface="Times New Roman"/>
              </a:rPr>
              <a:t> </a:t>
            </a:r>
            <a:r>
              <a:rPr sz="3000" spc="40" dirty="0">
                <a:latin typeface="Times New Roman"/>
                <a:cs typeface="Times New Roman"/>
              </a:rPr>
              <a:t>OMOHYOID </a:t>
            </a:r>
            <a:r>
              <a:rPr sz="3000" spc="35" dirty="0">
                <a:latin typeface="Times New Roman"/>
                <a:cs typeface="Times New Roman"/>
              </a:rPr>
              <a:t>MUSCLES </a:t>
            </a:r>
            <a:r>
              <a:rPr sz="3000" spc="40" dirty="0">
                <a:latin typeface="Times New Roman"/>
                <a:cs typeface="Times New Roman"/>
              </a:rPr>
              <a:t> STERNOHYOID</a:t>
            </a:r>
            <a:r>
              <a:rPr sz="3000" spc="55" dirty="0">
                <a:latin typeface="Times New Roman"/>
                <a:cs typeface="Times New Roman"/>
              </a:rPr>
              <a:t> </a:t>
            </a:r>
            <a:r>
              <a:rPr sz="3000" spc="35" dirty="0">
                <a:latin typeface="Times New Roman"/>
                <a:cs typeface="Times New Roman"/>
              </a:rPr>
              <a:t>MUSCLES</a:t>
            </a:r>
            <a:endParaRPr sz="30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3000" spc="35" dirty="0">
                <a:latin typeface="Times New Roman"/>
                <a:cs typeface="Times New Roman"/>
              </a:rPr>
              <a:t>INFERIOR</a:t>
            </a:r>
            <a:r>
              <a:rPr sz="3000" spc="80" dirty="0">
                <a:latin typeface="Times New Roman"/>
                <a:cs typeface="Times New Roman"/>
              </a:rPr>
              <a:t> </a:t>
            </a:r>
            <a:r>
              <a:rPr sz="3000" spc="35" dirty="0">
                <a:latin typeface="Times New Roman"/>
                <a:cs typeface="Times New Roman"/>
              </a:rPr>
              <a:t>CONSTRICTOR</a:t>
            </a:r>
            <a:r>
              <a:rPr sz="3000" spc="75" dirty="0">
                <a:latin typeface="Times New Roman"/>
                <a:cs typeface="Times New Roman"/>
              </a:rPr>
              <a:t> </a:t>
            </a:r>
            <a:r>
              <a:rPr sz="3000" spc="35" dirty="0">
                <a:latin typeface="Times New Roman"/>
                <a:cs typeface="Times New Roman"/>
              </a:rPr>
              <a:t>MUSCLES. </a:t>
            </a:r>
            <a:r>
              <a:rPr sz="3000" spc="-735" dirty="0">
                <a:latin typeface="Times New Roman"/>
                <a:cs typeface="Times New Roman"/>
              </a:rPr>
              <a:t> </a:t>
            </a:r>
            <a:r>
              <a:rPr sz="3000" spc="40" dirty="0">
                <a:latin typeface="Times New Roman"/>
                <a:cs typeface="Times New Roman"/>
              </a:rPr>
              <a:t>THYROHYOID  </a:t>
            </a:r>
            <a:r>
              <a:rPr sz="3000" spc="35" dirty="0">
                <a:latin typeface="Times New Roman"/>
                <a:cs typeface="Times New Roman"/>
              </a:rPr>
              <a:t>MUSCLES </a:t>
            </a:r>
            <a:r>
              <a:rPr sz="3000" spc="40" dirty="0">
                <a:latin typeface="Times New Roman"/>
                <a:cs typeface="Times New Roman"/>
              </a:rPr>
              <a:t> DIGASTRIC</a:t>
            </a:r>
            <a:endParaRPr sz="3000" dirty="0">
              <a:latin typeface="Times New Roman"/>
              <a:cs typeface="Times New Roman"/>
            </a:endParaRPr>
          </a:p>
          <a:p>
            <a:pPr marL="12700" marR="3663950">
              <a:lnSpc>
                <a:spcPct val="100000"/>
              </a:lnSpc>
              <a:spcBef>
                <a:spcPts val="5"/>
              </a:spcBef>
            </a:pPr>
            <a:r>
              <a:rPr sz="3000" spc="40" dirty="0">
                <a:latin typeface="Times New Roman"/>
                <a:cs typeface="Times New Roman"/>
              </a:rPr>
              <a:t>STYLOHYOID </a:t>
            </a:r>
            <a:r>
              <a:rPr sz="3000" spc="45" dirty="0">
                <a:latin typeface="Times New Roman"/>
                <a:cs typeface="Times New Roman"/>
              </a:rPr>
              <a:t> </a:t>
            </a:r>
            <a:r>
              <a:rPr sz="3000" spc="35" dirty="0">
                <a:latin typeface="Times New Roman"/>
                <a:cs typeface="Times New Roman"/>
              </a:rPr>
              <a:t>MYLOHYOID </a:t>
            </a:r>
            <a:r>
              <a:rPr sz="3000" spc="40" dirty="0">
                <a:latin typeface="Times New Roman"/>
                <a:cs typeface="Times New Roman"/>
              </a:rPr>
              <a:t> GENIOHYOID </a:t>
            </a:r>
            <a:r>
              <a:rPr sz="3000" spc="45" dirty="0">
                <a:latin typeface="Times New Roman"/>
                <a:cs typeface="Times New Roman"/>
              </a:rPr>
              <a:t> </a:t>
            </a:r>
            <a:r>
              <a:rPr sz="3000" spc="40" dirty="0">
                <a:latin typeface="Times New Roman"/>
                <a:cs typeface="Times New Roman"/>
              </a:rPr>
              <a:t>HYOGLOSSUS </a:t>
            </a:r>
            <a:r>
              <a:rPr sz="3000" spc="45" dirty="0">
                <a:latin typeface="Times New Roman"/>
                <a:cs typeface="Times New Roman"/>
              </a:rPr>
              <a:t> GEN</a:t>
            </a:r>
            <a:r>
              <a:rPr sz="3000" spc="40" dirty="0">
                <a:latin typeface="Times New Roman"/>
                <a:cs typeface="Times New Roman"/>
              </a:rPr>
              <a:t>I</a:t>
            </a:r>
            <a:r>
              <a:rPr sz="3000" spc="45" dirty="0">
                <a:latin typeface="Times New Roman"/>
                <a:cs typeface="Times New Roman"/>
              </a:rPr>
              <a:t>OGLOSSU</a:t>
            </a:r>
            <a:r>
              <a:rPr sz="3000" dirty="0">
                <a:latin typeface="Times New Roman"/>
                <a:cs typeface="Times New Roman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4443" y="952893"/>
            <a:ext cx="3792220" cy="783590"/>
            <a:chOff x="795464" y="263588"/>
            <a:chExt cx="3792220" cy="783590"/>
          </a:xfrm>
        </p:grpSpPr>
        <p:sp>
          <p:nvSpPr>
            <p:cNvPr id="3" name="object 3"/>
            <p:cNvSpPr/>
            <p:nvPr/>
          </p:nvSpPr>
          <p:spPr>
            <a:xfrm>
              <a:off x="800861" y="268985"/>
              <a:ext cx="3781425" cy="772795"/>
            </a:xfrm>
            <a:custGeom>
              <a:avLst/>
              <a:gdLst/>
              <a:ahLst/>
              <a:cxnLst/>
              <a:rect l="l" t="t" r="r" b="b"/>
              <a:pathLst>
                <a:path w="3781425" h="772794">
                  <a:moveTo>
                    <a:pt x="3652266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8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8"/>
                  </a:lnTo>
                  <a:lnTo>
                    <a:pt x="3652266" y="772668"/>
                  </a:lnTo>
                  <a:lnTo>
                    <a:pt x="3702391" y="762547"/>
                  </a:lnTo>
                  <a:lnTo>
                    <a:pt x="3743325" y="734949"/>
                  </a:lnTo>
                  <a:lnTo>
                    <a:pt x="3770923" y="694015"/>
                  </a:lnTo>
                  <a:lnTo>
                    <a:pt x="3781043" y="643890"/>
                  </a:lnTo>
                  <a:lnTo>
                    <a:pt x="3781043" y="128778"/>
                  </a:lnTo>
                  <a:lnTo>
                    <a:pt x="3770923" y="78652"/>
                  </a:lnTo>
                  <a:lnTo>
                    <a:pt x="3743325" y="37719"/>
                  </a:lnTo>
                  <a:lnTo>
                    <a:pt x="3702391" y="10120"/>
                  </a:lnTo>
                  <a:lnTo>
                    <a:pt x="365226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0861" y="268985"/>
              <a:ext cx="3781425" cy="772795"/>
            </a:xfrm>
            <a:custGeom>
              <a:avLst/>
              <a:gdLst/>
              <a:ahLst/>
              <a:cxnLst/>
              <a:rect l="l" t="t" r="r" b="b"/>
              <a:pathLst>
                <a:path w="3781425" h="772794">
                  <a:moveTo>
                    <a:pt x="0" y="128778"/>
                  </a:moveTo>
                  <a:lnTo>
                    <a:pt x="10120" y="78652"/>
                  </a:lnTo>
                  <a:lnTo>
                    <a:pt x="37718" y="37718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3652266" y="0"/>
                  </a:lnTo>
                  <a:lnTo>
                    <a:pt x="3702391" y="10120"/>
                  </a:lnTo>
                  <a:lnTo>
                    <a:pt x="3743325" y="37719"/>
                  </a:lnTo>
                  <a:lnTo>
                    <a:pt x="3770923" y="78652"/>
                  </a:lnTo>
                  <a:lnTo>
                    <a:pt x="3781043" y="128778"/>
                  </a:lnTo>
                  <a:lnTo>
                    <a:pt x="3781043" y="643890"/>
                  </a:lnTo>
                  <a:lnTo>
                    <a:pt x="3770923" y="694015"/>
                  </a:lnTo>
                  <a:lnTo>
                    <a:pt x="3743325" y="734949"/>
                  </a:lnTo>
                  <a:lnTo>
                    <a:pt x="3702391" y="762547"/>
                  </a:lnTo>
                  <a:lnTo>
                    <a:pt x="3652266" y="772668"/>
                  </a:lnTo>
                  <a:lnTo>
                    <a:pt x="128778" y="772668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59142" y="1038682"/>
            <a:ext cx="301498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solidFill>
                  <a:schemeClr val="bg1"/>
                </a:solidFill>
              </a:rPr>
              <a:t>Thyroid</a:t>
            </a:r>
            <a:r>
              <a:rPr sz="3300" spc="-70" dirty="0">
                <a:solidFill>
                  <a:schemeClr val="bg1"/>
                </a:solidFill>
              </a:rPr>
              <a:t> </a:t>
            </a:r>
            <a:r>
              <a:rPr sz="3300" spc="-5" dirty="0">
                <a:solidFill>
                  <a:schemeClr val="bg1"/>
                </a:solidFill>
              </a:rPr>
              <a:t>Cartilage</a:t>
            </a:r>
            <a:endParaRPr sz="33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53148" y="2022284"/>
            <a:ext cx="5017135" cy="2737485"/>
            <a:chOff x="553148" y="2022284"/>
            <a:chExt cx="5017135" cy="2737485"/>
          </a:xfrm>
        </p:grpSpPr>
        <p:sp>
          <p:nvSpPr>
            <p:cNvPr id="7" name="object 7"/>
            <p:cNvSpPr/>
            <p:nvPr/>
          </p:nvSpPr>
          <p:spPr>
            <a:xfrm>
              <a:off x="558546" y="2027682"/>
              <a:ext cx="5006340" cy="1327785"/>
            </a:xfrm>
            <a:custGeom>
              <a:avLst/>
              <a:gdLst/>
              <a:ahLst/>
              <a:cxnLst/>
              <a:rect l="l" t="t" r="r" b="b"/>
              <a:pathLst>
                <a:path w="5006340" h="1327785">
                  <a:moveTo>
                    <a:pt x="4785106" y="0"/>
                  </a:moveTo>
                  <a:lnTo>
                    <a:pt x="221234" y="0"/>
                  </a:lnTo>
                  <a:lnTo>
                    <a:pt x="176646" y="4495"/>
                  </a:lnTo>
                  <a:lnTo>
                    <a:pt x="135118" y="17387"/>
                  </a:lnTo>
                  <a:lnTo>
                    <a:pt x="97538" y="37785"/>
                  </a:lnTo>
                  <a:lnTo>
                    <a:pt x="64796" y="64801"/>
                  </a:lnTo>
                  <a:lnTo>
                    <a:pt x="37782" y="97544"/>
                  </a:lnTo>
                  <a:lnTo>
                    <a:pt x="17385" y="135124"/>
                  </a:lnTo>
                  <a:lnTo>
                    <a:pt x="4494" y="176650"/>
                  </a:lnTo>
                  <a:lnTo>
                    <a:pt x="0" y="221233"/>
                  </a:lnTo>
                  <a:lnTo>
                    <a:pt x="0" y="1106169"/>
                  </a:lnTo>
                  <a:lnTo>
                    <a:pt x="4494" y="1150753"/>
                  </a:lnTo>
                  <a:lnTo>
                    <a:pt x="17385" y="1192279"/>
                  </a:lnTo>
                  <a:lnTo>
                    <a:pt x="37782" y="1229859"/>
                  </a:lnTo>
                  <a:lnTo>
                    <a:pt x="64796" y="1262602"/>
                  </a:lnTo>
                  <a:lnTo>
                    <a:pt x="97538" y="1289618"/>
                  </a:lnTo>
                  <a:lnTo>
                    <a:pt x="135118" y="1310016"/>
                  </a:lnTo>
                  <a:lnTo>
                    <a:pt x="176646" y="1322908"/>
                  </a:lnTo>
                  <a:lnTo>
                    <a:pt x="221234" y="1327403"/>
                  </a:lnTo>
                  <a:lnTo>
                    <a:pt x="4785106" y="1327403"/>
                  </a:lnTo>
                  <a:lnTo>
                    <a:pt x="4829689" y="1322908"/>
                  </a:lnTo>
                  <a:lnTo>
                    <a:pt x="4871215" y="1310016"/>
                  </a:lnTo>
                  <a:lnTo>
                    <a:pt x="4908795" y="1289618"/>
                  </a:lnTo>
                  <a:lnTo>
                    <a:pt x="4941538" y="1262602"/>
                  </a:lnTo>
                  <a:lnTo>
                    <a:pt x="4968554" y="1229859"/>
                  </a:lnTo>
                  <a:lnTo>
                    <a:pt x="4988952" y="1192279"/>
                  </a:lnTo>
                  <a:lnTo>
                    <a:pt x="5001844" y="1150753"/>
                  </a:lnTo>
                  <a:lnTo>
                    <a:pt x="5006340" y="1106169"/>
                  </a:lnTo>
                  <a:lnTo>
                    <a:pt x="5006340" y="221233"/>
                  </a:lnTo>
                  <a:lnTo>
                    <a:pt x="5001844" y="176650"/>
                  </a:lnTo>
                  <a:lnTo>
                    <a:pt x="4988952" y="135124"/>
                  </a:lnTo>
                  <a:lnTo>
                    <a:pt x="4968554" y="97544"/>
                  </a:lnTo>
                  <a:lnTo>
                    <a:pt x="4941538" y="64801"/>
                  </a:lnTo>
                  <a:lnTo>
                    <a:pt x="4908795" y="37785"/>
                  </a:lnTo>
                  <a:lnTo>
                    <a:pt x="4871215" y="17387"/>
                  </a:lnTo>
                  <a:lnTo>
                    <a:pt x="4829689" y="4495"/>
                  </a:lnTo>
                  <a:lnTo>
                    <a:pt x="478510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8546" y="2027682"/>
              <a:ext cx="5006340" cy="1327785"/>
            </a:xfrm>
            <a:custGeom>
              <a:avLst/>
              <a:gdLst/>
              <a:ahLst/>
              <a:cxnLst/>
              <a:rect l="l" t="t" r="r" b="b"/>
              <a:pathLst>
                <a:path w="5006340" h="1327785">
                  <a:moveTo>
                    <a:pt x="0" y="221233"/>
                  </a:moveTo>
                  <a:lnTo>
                    <a:pt x="4494" y="176650"/>
                  </a:lnTo>
                  <a:lnTo>
                    <a:pt x="17385" y="135124"/>
                  </a:lnTo>
                  <a:lnTo>
                    <a:pt x="37782" y="97544"/>
                  </a:lnTo>
                  <a:lnTo>
                    <a:pt x="64796" y="64801"/>
                  </a:lnTo>
                  <a:lnTo>
                    <a:pt x="97538" y="37785"/>
                  </a:lnTo>
                  <a:lnTo>
                    <a:pt x="135118" y="17387"/>
                  </a:lnTo>
                  <a:lnTo>
                    <a:pt x="176646" y="4495"/>
                  </a:lnTo>
                  <a:lnTo>
                    <a:pt x="221234" y="0"/>
                  </a:lnTo>
                  <a:lnTo>
                    <a:pt x="4785106" y="0"/>
                  </a:lnTo>
                  <a:lnTo>
                    <a:pt x="4829689" y="4495"/>
                  </a:lnTo>
                  <a:lnTo>
                    <a:pt x="4871215" y="17387"/>
                  </a:lnTo>
                  <a:lnTo>
                    <a:pt x="4908795" y="37785"/>
                  </a:lnTo>
                  <a:lnTo>
                    <a:pt x="4941538" y="64801"/>
                  </a:lnTo>
                  <a:lnTo>
                    <a:pt x="4968554" y="97544"/>
                  </a:lnTo>
                  <a:lnTo>
                    <a:pt x="4988952" y="135124"/>
                  </a:lnTo>
                  <a:lnTo>
                    <a:pt x="5001844" y="176650"/>
                  </a:lnTo>
                  <a:lnTo>
                    <a:pt x="5006340" y="221233"/>
                  </a:lnTo>
                  <a:lnTo>
                    <a:pt x="5006340" y="1106169"/>
                  </a:lnTo>
                  <a:lnTo>
                    <a:pt x="5001844" y="1150753"/>
                  </a:lnTo>
                  <a:lnTo>
                    <a:pt x="4988952" y="1192279"/>
                  </a:lnTo>
                  <a:lnTo>
                    <a:pt x="4968554" y="1229859"/>
                  </a:lnTo>
                  <a:lnTo>
                    <a:pt x="4941538" y="1262602"/>
                  </a:lnTo>
                  <a:lnTo>
                    <a:pt x="4908795" y="1289618"/>
                  </a:lnTo>
                  <a:lnTo>
                    <a:pt x="4871215" y="1310016"/>
                  </a:lnTo>
                  <a:lnTo>
                    <a:pt x="4829689" y="1322908"/>
                  </a:lnTo>
                  <a:lnTo>
                    <a:pt x="4785106" y="1327403"/>
                  </a:lnTo>
                  <a:lnTo>
                    <a:pt x="221234" y="1327403"/>
                  </a:lnTo>
                  <a:lnTo>
                    <a:pt x="176646" y="1322908"/>
                  </a:lnTo>
                  <a:lnTo>
                    <a:pt x="135118" y="1310016"/>
                  </a:lnTo>
                  <a:lnTo>
                    <a:pt x="97538" y="1289618"/>
                  </a:lnTo>
                  <a:lnTo>
                    <a:pt x="64796" y="1262602"/>
                  </a:lnTo>
                  <a:lnTo>
                    <a:pt x="37782" y="1229859"/>
                  </a:lnTo>
                  <a:lnTo>
                    <a:pt x="17385" y="1192279"/>
                  </a:lnTo>
                  <a:lnTo>
                    <a:pt x="4494" y="1150753"/>
                  </a:lnTo>
                  <a:lnTo>
                    <a:pt x="0" y="1106169"/>
                  </a:lnTo>
                  <a:lnTo>
                    <a:pt x="0" y="22123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8546" y="3426713"/>
              <a:ext cx="5006340" cy="1327785"/>
            </a:xfrm>
            <a:custGeom>
              <a:avLst/>
              <a:gdLst/>
              <a:ahLst/>
              <a:cxnLst/>
              <a:rect l="l" t="t" r="r" b="b"/>
              <a:pathLst>
                <a:path w="5006340" h="1327785">
                  <a:moveTo>
                    <a:pt x="4785106" y="0"/>
                  </a:moveTo>
                  <a:lnTo>
                    <a:pt x="221234" y="0"/>
                  </a:lnTo>
                  <a:lnTo>
                    <a:pt x="176646" y="4495"/>
                  </a:lnTo>
                  <a:lnTo>
                    <a:pt x="135118" y="17387"/>
                  </a:lnTo>
                  <a:lnTo>
                    <a:pt x="97538" y="37785"/>
                  </a:lnTo>
                  <a:lnTo>
                    <a:pt x="64796" y="64801"/>
                  </a:lnTo>
                  <a:lnTo>
                    <a:pt x="37782" y="97544"/>
                  </a:lnTo>
                  <a:lnTo>
                    <a:pt x="17385" y="135124"/>
                  </a:lnTo>
                  <a:lnTo>
                    <a:pt x="4494" y="176650"/>
                  </a:lnTo>
                  <a:lnTo>
                    <a:pt x="0" y="221234"/>
                  </a:lnTo>
                  <a:lnTo>
                    <a:pt x="0" y="1106170"/>
                  </a:lnTo>
                  <a:lnTo>
                    <a:pt x="4494" y="1150753"/>
                  </a:lnTo>
                  <a:lnTo>
                    <a:pt x="17385" y="1192279"/>
                  </a:lnTo>
                  <a:lnTo>
                    <a:pt x="37782" y="1229859"/>
                  </a:lnTo>
                  <a:lnTo>
                    <a:pt x="64796" y="1262602"/>
                  </a:lnTo>
                  <a:lnTo>
                    <a:pt x="97538" y="1289618"/>
                  </a:lnTo>
                  <a:lnTo>
                    <a:pt x="135118" y="1310016"/>
                  </a:lnTo>
                  <a:lnTo>
                    <a:pt x="176646" y="1322908"/>
                  </a:lnTo>
                  <a:lnTo>
                    <a:pt x="221234" y="1327404"/>
                  </a:lnTo>
                  <a:lnTo>
                    <a:pt x="4785106" y="1327404"/>
                  </a:lnTo>
                  <a:lnTo>
                    <a:pt x="4829689" y="1322908"/>
                  </a:lnTo>
                  <a:lnTo>
                    <a:pt x="4871215" y="1310016"/>
                  </a:lnTo>
                  <a:lnTo>
                    <a:pt x="4908795" y="1289618"/>
                  </a:lnTo>
                  <a:lnTo>
                    <a:pt x="4941538" y="1262602"/>
                  </a:lnTo>
                  <a:lnTo>
                    <a:pt x="4968554" y="1229859"/>
                  </a:lnTo>
                  <a:lnTo>
                    <a:pt x="4988952" y="1192279"/>
                  </a:lnTo>
                  <a:lnTo>
                    <a:pt x="5001844" y="1150753"/>
                  </a:lnTo>
                  <a:lnTo>
                    <a:pt x="5006340" y="1106170"/>
                  </a:lnTo>
                  <a:lnTo>
                    <a:pt x="5006340" y="221234"/>
                  </a:lnTo>
                  <a:lnTo>
                    <a:pt x="5001844" y="176650"/>
                  </a:lnTo>
                  <a:lnTo>
                    <a:pt x="4988952" y="135124"/>
                  </a:lnTo>
                  <a:lnTo>
                    <a:pt x="4968554" y="97544"/>
                  </a:lnTo>
                  <a:lnTo>
                    <a:pt x="4941538" y="64801"/>
                  </a:lnTo>
                  <a:lnTo>
                    <a:pt x="4908795" y="37785"/>
                  </a:lnTo>
                  <a:lnTo>
                    <a:pt x="4871215" y="17387"/>
                  </a:lnTo>
                  <a:lnTo>
                    <a:pt x="4829689" y="4495"/>
                  </a:lnTo>
                  <a:lnTo>
                    <a:pt x="478510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546" y="3426713"/>
              <a:ext cx="5006340" cy="1327785"/>
            </a:xfrm>
            <a:custGeom>
              <a:avLst/>
              <a:gdLst/>
              <a:ahLst/>
              <a:cxnLst/>
              <a:rect l="l" t="t" r="r" b="b"/>
              <a:pathLst>
                <a:path w="5006340" h="1327785">
                  <a:moveTo>
                    <a:pt x="0" y="221234"/>
                  </a:moveTo>
                  <a:lnTo>
                    <a:pt x="4494" y="176650"/>
                  </a:lnTo>
                  <a:lnTo>
                    <a:pt x="17385" y="135124"/>
                  </a:lnTo>
                  <a:lnTo>
                    <a:pt x="37782" y="97544"/>
                  </a:lnTo>
                  <a:lnTo>
                    <a:pt x="64796" y="64801"/>
                  </a:lnTo>
                  <a:lnTo>
                    <a:pt x="97538" y="37785"/>
                  </a:lnTo>
                  <a:lnTo>
                    <a:pt x="135118" y="17387"/>
                  </a:lnTo>
                  <a:lnTo>
                    <a:pt x="176646" y="4495"/>
                  </a:lnTo>
                  <a:lnTo>
                    <a:pt x="221234" y="0"/>
                  </a:lnTo>
                  <a:lnTo>
                    <a:pt x="4785106" y="0"/>
                  </a:lnTo>
                  <a:lnTo>
                    <a:pt x="4829689" y="4495"/>
                  </a:lnTo>
                  <a:lnTo>
                    <a:pt x="4871215" y="17387"/>
                  </a:lnTo>
                  <a:lnTo>
                    <a:pt x="4908795" y="37785"/>
                  </a:lnTo>
                  <a:lnTo>
                    <a:pt x="4941538" y="64801"/>
                  </a:lnTo>
                  <a:lnTo>
                    <a:pt x="4968554" y="97544"/>
                  </a:lnTo>
                  <a:lnTo>
                    <a:pt x="4988952" y="135124"/>
                  </a:lnTo>
                  <a:lnTo>
                    <a:pt x="5001844" y="176650"/>
                  </a:lnTo>
                  <a:lnTo>
                    <a:pt x="5006340" y="221234"/>
                  </a:lnTo>
                  <a:lnTo>
                    <a:pt x="5006340" y="1106170"/>
                  </a:lnTo>
                  <a:lnTo>
                    <a:pt x="5001844" y="1150753"/>
                  </a:lnTo>
                  <a:lnTo>
                    <a:pt x="4988952" y="1192279"/>
                  </a:lnTo>
                  <a:lnTo>
                    <a:pt x="4968554" y="1229859"/>
                  </a:lnTo>
                  <a:lnTo>
                    <a:pt x="4941538" y="1262602"/>
                  </a:lnTo>
                  <a:lnTo>
                    <a:pt x="4908795" y="1289618"/>
                  </a:lnTo>
                  <a:lnTo>
                    <a:pt x="4871215" y="1310016"/>
                  </a:lnTo>
                  <a:lnTo>
                    <a:pt x="4829689" y="1322908"/>
                  </a:lnTo>
                  <a:lnTo>
                    <a:pt x="4785106" y="1327404"/>
                  </a:lnTo>
                  <a:lnTo>
                    <a:pt x="221234" y="1327404"/>
                  </a:lnTo>
                  <a:lnTo>
                    <a:pt x="176646" y="1322908"/>
                  </a:lnTo>
                  <a:lnTo>
                    <a:pt x="135118" y="1310016"/>
                  </a:lnTo>
                  <a:lnTo>
                    <a:pt x="97538" y="1289618"/>
                  </a:lnTo>
                  <a:lnTo>
                    <a:pt x="64796" y="1262602"/>
                  </a:lnTo>
                  <a:lnTo>
                    <a:pt x="37782" y="1229859"/>
                  </a:lnTo>
                  <a:lnTo>
                    <a:pt x="17385" y="1192279"/>
                  </a:lnTo>
                  <a:lnTo>
                    <a:pt x="4494" y="1150753"/>
                  </a:lnTo>
                  <a:lnTo>
                    <a:pt x="0" y="1106170"/>
                  </a:lnTo>
                  <a:lnTo>
                    <a:pt x="0" y="22123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53148" y="4820348"/>
            <a:ext cx="5017135" cy="1338580"/>
            <a:chOff x="553148" y="4820348"/>
            <a:chExt cx="5017135" cy="1338580"/>
          </a:xfrm>
        </p:grpSpPr>
        <p:sp>
          <p:nvSpPr>
            <p:cNvPr id="12" name="object 12"/>
            <p:cNvSpPr/>
            <p:nvPr/>
          </p:nvSpPr>
          <p:spPr>
            <a:xfrm>
              <a:off x="558546" y="4825745"/>
              <a:ext cx="5006340" cy="1327785"/>
            </a:xfrm>
            <a:custGeom>
              <a:avLst/>
              <a:gdLst/>
              <a:ahLst/>
              <a:cxnLst/>
              <a:rect l="l" t="t" r="r" b="b"/>
              <a:pathLst>
                <a:path w="5006340" h="1327785">
                  <a:moveTo>
                    <a:pt x="4785106" y="0"/>
                  </a:moveTo>
                  <a:lnTo>
                    <a:pt x="221234" y="0"/>
                  </a:lnTo>
                  <a:lnTo>
                    <a:pt x="176646" y="4495"/>
                  </a:lnTo>
                  <a:lnTo>
                    <a:pt x="135118" y="17387"/>
                  </a:lnTo>
                  <a:lnTo>
                    <a:pt x="97538" y="37785"/>
                  </a:lnTo>
                  <a:lnTo>
                    <a:pt x="64796" y="64801"/>
                  </a:lnTo>
                  <a:lnTo>
                    <a:pt x="37782" y="97544"/>
                  </a:lnTo>
                  <a:lnTo>
                    <a:pt x="17385" y="135124"/>
                  </a:lnTo>
                  <a:lnTo>
                    <a:pt x="4494" y="176650"/>
                  </a:lnTo>
                  <a:lnTo>
                    <a:pt x="0" y="221233"/>
                  </a:lnTo>
                  <a:lnTo>
                    <a:pt x="0" y="1106169"/>
                  </a:lnTo>
                  <a:lnTo>
                    <a:pt x="4494" y="1150757"/>
                  </a:lnTo>
                  <a:lnTo>
                    <a:pt x="17385" y="1192285"/>
                  </a:lnTo>
                  <a:lnTo>
                    <a:pt x="37782" y="1229865"/>
                  </a:lnTo>
                  <a:lnTo>
                    <a:pt x="64796" y="1262607"/>
                  </a:lnTo>
                  <a:lnTo>
                    <a:pt x="97538" y="1289621"/>
                  </a:lnTo>
                  <a:lnTo>
                    <a:pt x="135118" y="1310018"/>
                  </a:lnTo>
                  <a:lnTo>
                    <a:pt x="176646" y="1322909"/>
                  </a:lnTo>
                  <a:lnTo>
                    <a:pt x="221234" y="1327403"/>
                  </a:lnTo>
                  <a:lnTo>
                    <a:pt x="4785106" y="1327403"/>
                  </a:lnTo>
                  <a:lnTo>
                    <a:pt x="4829689" y="1322909"/>
                  </a:lnTo>
                  <a:lnTo>
                    <a:pt x="4871215" y="1310018"/>
                  </a:lnTo>
                  <a:lnTo>
                    <a:pt x="4908795" y="1289621"/>
                  </a:lnTo>
                  <a:lnTo>
                    <a:pt x="4941538" y="1262607"/>
                  </a:lnTo>
                  <a:lnTo>
                    <a:pt x="4968554" y="1229865"/>
                  </a:lnTo>
                  <a:lnTo>
                    <a:pt x="4988952" y="1192285"/>
                  </a:lnTo>
                  <a:lnTo>
                    <a:pt x="5001844" y="1150757"/>
                  </a:lnTo>
                  <a:lnTo>
                    <a:pt x="5006340" y="1106169"/>
                  </a:lnTo>
                  <a:lnTo>
                    <a:pt x="5006340" y="221233"/>
                  </a:lnTo>
                  <a:lnTo>
                    <a:pt x="5001844" y="176650"/>
                  </a:lnTo>
                  <a:lnTo>
                    <a:pt x="4988952" y="135124"/>
                  </a:lnTo>
                  <a:lnTo>
                    <a:pt x="4968554" y="97544"/>
                  </a:lnTo>
                  <a:lnTo>
                    <a:pt x="4941538" y="64801"/>
                  </a:lnTo>
                  <a:lnTo>
                    <a:pt x="4908795" y="37785"/>
                  </a:lnTo>
                  <a:lnTo>
                    <a:pt x="4871215" y="17387"/>
                  </a:lnTo>
                  <a:lnTo>
                    <a:pt x="4829689" y="4495"/>
                  </a:lnTo>
                  <a:lnTo>
                    <a:pt x="478510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8546" y="4825745"/>
              <a:ext cx="5006340" cy="1327785"/>
            </a:xfrm>
            <a:custGeom>
              <a:avLst/>
              <a:gdLst/>
              <a:ahLst/>
              <a:cxnLst/>
              <a:rect l="l" t="t" r="r" b="b"/>
              <a:pathLst>
                <a:path w="5006340" h="1327785">
                  <a:moveTo>
                    <a:pt x="0" y="221233"/>
                  </a:moveTo>
                  <a:lnTo>
                    <a:pt x="4494" y="176650"/>
                  </a:lnTo>
                  <a:lnTo>
                    <a:pt x="17385" y="135124"/>
                  </a:lnTo>
                  <a:lnTo>
                    <a:pt x="37782" y="97544"/>
                  </a:lnTo>
                  <a:lnTo>
                    <a:pt x="64796" y="64801"/>
                  </a:lnTo>
                  <a:lnTo>
                    <a:pt x="97538" y="37785"/>
                  </a:lnTo>
                  <a:lnTo>
                    <a:pt x="135118" y="17387"/>
                  </a:lnTo>
                  <a:lnTo>
                    <a:pt x="176646" y="4495"/>
                  </a:lnTo>
                  <a:lnTo>
                    <a:pt x="221234" y="0"/>
                  </a:lnTo>
                  <a:lnTo>
                    <a:pt x="4785106" y="0"/>
                  </a:lnTo>
                  <a:lnTo>
                    <a:pt x="4829689" y="4495"/>
                  </a:lnTo>
                  <a:lnTo>
                    <a:pt x="4871215" y="17387"/>
                  </a:lnTo>
                  <a:lnTo>
                    <a:pt x="4908795" y="37785"/>
                  </a:lnTo>
                  <a:lnTo>
                    <a:pt x="4941538" y="64801"/>
                  </a:lnTo>
                  <a:lnTo>
                    <a:pt x="4968554" y="97544"/>
                  </a:lnTo>
                  <a:lnTo>
                    <a:pt x="4988952" y="135124"/>
                  </a:lnTo>
                  <a:lnTo>
                    <a:pt x="5001844" y="176650"/>
                  </a:lnTo>
                  <a:lnTo>
                    <a:pt x="5006340" y="221233"/>
                  </a:lnTo>
                  <a:lnTo>
                    <a:pt x="5006340" y="1106169"/>
                  </a:lnTo>
                  <a:lnTo>
                    <a:pt x="5001844" y="1150757"/>
                  </a:lnTo>
                  <a:lnTo>
                    <a:pt x="4988952" y="1192285"/>
                  </a:lnTo>
                  <a:lnTo>
                    <a:pt x="4968554" y="1229865"/>
                  </a:lnTo>
                  <a:lnTo>
                    <a:pt x="4941538" y="1262607"/>
                  </a:lnTo>
                  <a:lnTo>
                    <a:pt x="4908795" y="1289621"/>
                  </a:lnTo>
                  <a:lnTo>
                    <a:pt x="4871215" y="1310018"/>
                  </a:lnTo>
                  <a:lnTo>
                    <a:pt x="4829689" y="1322909"/>
                  </a:lnTo>
                  <a:lnTo>
                    <a:pt x="4785106" y="1327403"/>
                  </a:lnTo>
                  <a:lnTo>
                    <a:pt x="221234" y="1327403"/>
                  </a:lnTo>
                  <a:lnTo>
                    <a:pt x="176646" y="1322909"/>
                  </a:lnTo>
                  <a:lnTo>
                    <a:pt x="135118" y="1310018"/>
                  </a:lnTo>
                  <a:lnTo>
                    <a:pt x="97538" y="1289621"/>
                  </a:lnTo>
                  <a:lnTo>
                    <a:pt x="64796" y="1262607"/>
                  </a:lnTo>
                  <a:lnTo>
                    <a:pt x="37782" y="1229865"/>
                  </a:lnTo>
                  <a:lnTo>
                    <a:pt x="17385" y="1192285"/>
                  </a:lnTo>
                  <a:lnTo>
                    <a:pt x="4494" y="1150757"/>
                  </a:lnTo>
                  <a:lnTo>
                    <a:pt x="0" y="1106169"/>
                  </a:lnTo>
                  <a:lnTo>
                    <a:pt x="0" y="22123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05408" y="2292553"/>
            <a:ext cx="4547235" cy="369824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468630">
              <a:lnSpc>
                <a:spcPts val="2580"/>
              </a:lnSpc>
              <a:spcBef>
                <a:spcPts val="535"/>
              </a:spcBef>
            </a:pP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Sheild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shaped,</a:t>
            </a:r>
            <a:r>
              <a:rPr sz="25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open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Times New Roman"/>
                <a:cs typeface="Times New Roman"/>
              </a:rPr>
              <a:t>posteriorly,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angulated</a:t>
            </a:r>
            <a:r>
              <a:rPr sz="25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anteriorly</a:t>
            </a: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Angulation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more</a:t>
            </a:r>
            <a:r>
              <a:rPr sz="2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acute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males</a:t>
            </a: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5080" algn="just">
              <a:lnSpc>
                <a:spcPct val="86200"/>
              </a:lnSpc>
            </a:pP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Its function is to shield larynx from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injury and provide an 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attachment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vocal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cords</a:t>
            </a:r>
            <a:endParaRPr sz="25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242559" y="0"/>
            <a:ext cx="6750050" cy="6858000"/>
            <a:chOff x="5242559" y="0"/>
            <a:chExt cx="6750050" cy="685800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4967" y="1863851"/>
              <a:ext cx="2589276" cy="499414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2559" y="155447"/>
              <a:ext cx="2770632" cy="44942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67671" y="0"/>
              <a:ext cx="2424683" cy="3697224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675" y="2551100"/>
            <a:ext cx="307265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5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9299" y="923162"/>
            <a:ext cx="3279775" cy="619125"/>
            <a:chOff x="591248" y="326072"/>
            <a:chExt cx="3279775" cy="619125"/>
          </a:xfrm>
        </p:grpSpPr>
        <p:sp>
          <p:nvSpPr>
            <p:cNvPr id="3" name="object 3"/>
            <p:cNvSpPr/>
            <p:nvPr/>
          </p:nvSpPr>
          <p:spPr>
            <a:xfrm>
              <a:off x="596646" y="331469"/>
              <a:ext cx="3268979" cy="608330"/>
            </a:xfrm>
            <a:custGeom>
              <a:avLst/>
              <a:gdLst/>
              <a:ahLst/>
              <a:cxnLst/>
              <a:rect l="l" t="t" r="r" b="b"/>
              <a:pathLst>
                <a:path w="3268979" h="608330">
                  <a:moveTo>
                    <a:pt x="3167634" y="0"/>
                  </a:moveTo>
                  <a:lnTo>
                    <a:pt x="101346" y="0"/>
                  </a:lnTo>
                  <a:lnTo>
                    <a:pt x="61898" y="7959"/>
                  </a:lnTo>
                  <a:lnTo>
                    <a:pt x="29684" y="29670"/>
                  </a:lnTo>
                  <a:lnTo>
                    <a:pt x="7964" y="61882"/>
                  </a:lnTo>
                  <a:lnTo>
                    <a:pt x="0" y="101345"/>
                  </a:lnTo>
                  <a:lnTo>
                    <a:pt x="0" y="506729"/>
                  </a:lnTo>
                  <a:lnTo>
                    <a:pt x="7964" y="546193"/>
                  </a:lnTo>
                  <a:lnTo>
                    <a:pt x="29684" y="578405"/>
                  </a:lnTo>
                  <a:lnTo>
                    <a:pt x="61898" y="600116"/>
                  </a:lnTo>
                  <a:lnTo>
                    <a:pt x="101346" y="608076"/>
                  </a:lnTo>
                  <a:lnTo>
                    <a:pt x="3167634" y="608076"/>
                  </a:lnTo>
                  <a:lnTo>
                    <a:pt x="3207097" y="600116"/>
                  </a:lnTo>
                  <a:lnTo>
                    <a:pt x="3239309" y="578405"/>
                  </a:lnTo>
                  <a:lnTo>
                    <a:pt x="3261020" y="546193"/>
                  </a:lnTo>
                  <a:lnTo>
                    <a:pt x="3268979" y="506729"/>
                  </a:lnTo>
                  <a:lnTo>
                    <a:pt x="3268979" y="101345"/>
                  </a:lnTo>
                  <a:lnTo>
                    <a:pt x="3261020" y="61882"/>
                  </a:lnTo>
                  <a:lnTo>
                    <a:pt x="3239309" y="29670"/>
                  </a:lnTo>
                  <a:lnTo>
                    <a:pt x="3207097" y="7959"/>
                  </a:lnTo>
                  <a:lnTo>
                    <a:pt x="316763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6646" y="331469"/>
              <a:ext cx="3268979" cy="608330"/>
            </a:xfrm>
            <a:custGeom>
              <a:avLst/>
              <a:gdLst/>
              <a:ahLst/>
              <a:cxnLst/>
              <a:rect l="l" t="t" r="r" b="b"/>
              <a:pathLst>
                <a:path w="3268979" h="608330">
                  <a:moveTo>
                    <a:pt x="0" y="101345"/>
                  </a:moveTo>
                  <a:lnTo>
                    <a:pt x="7964" y="61882"/>
                  </a:lnTo>
                  <a:lnTo>
                    <a:pt x="29684" y="29670"/>
                  </a:lnTo>
                  <a:lnTo>
                    <a:pt x="61898" y="7959"/>
                  </a:lnTo>
                  <a:lnTo>
                    <a:pt x="101346" y="0"/>
                  </a:lnTo>
                  <a:lnTo>
                    <a:pt x="3167634" y="0"/>
                  </a:lnTo>
                  <a:lnTo>
                    <a:pt x="3207097" y="7959"/>
                  </a:lnTo>
                  <a:lnTo>
                    <a:pt x="3239309" y="29670"/>
                  </a:lnTo>
                  <a:lnTo>
                    <a:pt x="3261020" y="61882"/>
                  </a:lnTo>
                  <a:lnTo>
                    <a:pt x="3268979" y="101345"/>
                  </a:lnTo>
                  <a:lnTo>
                    <a:pt x="3268979" y="506729"/>
                  </a:lnTo>
                  <a:lnTo>
                    <a:pt x="3261020" y="546193"/>
                  </a:lnTo>
                  <a:lnTo>
                    <a:pt x="3239309" y="578405"/>
                  </a:lnTo>
                  <a:lnTo>
                    <a:pt x="3207097" y="600116"/>
                  </a:lnTo>
                  <a:lnTo>
                    <a:pt x="3167634" y="608076"/>
                  </a:lnTo>
                  <a:lnTo>
                    <a:pt x="101346" y="608076"/>
                  </a:lnTo>
                  <a:lnTo>
                    <a:pt x="61898" y="600116"/>
                  </a:lnTo>
                  <a:lnTo>
                    <a:pt x="29684" y="578405"/>
                  </a:lnTo>
                  <a:lnTo>
                    <a:pt x="7964" y="546193"/>
                  </a:lnTo>
                  <a:lnTo>
                    <a:pt x="0" y="506729"/>
                  </a:lnTo>
                  <a:lnTo>
                    <a:pt x="0" y="10134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9555" y="986979"/>
            <a:ext cx="29781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chemeClr val="bg1"/>
                </a:solidFill>
              </a:rPr>
              <a:t>Cricoid</a:t>
            </a:r>
            <a:r>
              <a:rPr sz="2600" spc="-30" dirty="0">
                <a:solidFill>
                  <a:schemeClr val="bg1"/>
                </a:solidFill>
              </a:rPr>
              <a:t> </a:t>
            </a:r>
            <a:r>
              <a:rPr sz="2600" spc="-5" dirty="0">
                <a:solidFill>
                  <a:schemeClr val="bg1"/>
                </a:solidFill>
              </a:rPr>
              <a:t>Cartilage</a:t>
            </a:r>
            <a:r>
              <a:rPr sz="2600" spc="-15" dirty="0">
                <a:solidFill>
                  <a:schemeClr val="bg1"/>
                </a:solidFill>
              </a:rPr>
              <a:t> </a:t>
            </a:r>
            <a:r>
              <a:rPr sz="2600" spc="-5" dirty="0">
                <a:solidFill>
                  <a:schemeClr val="bg1"/>
                </a:solidFill>
              </a:rPr>
              <a:t>..1/2</a:t>
            </a:r>
            <a:endParaRPr sz="26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00164" y="1749488"/>
            <a:ext cx="4506595" cy="1327785"/>
            <a:chOff x="300164" y="1749488"/>
            <a:chExt cx="4506595" cy="1327785"/>
          </a:xfrm>
        </p:grpSpPr>
        <p:sp>
          <p:nvSpPr>
            <p:cNvPr id="7" name="object 7"/>
            <p:cNvSpPr/>
            <p:nvPr/>
          </p:nvSpPr>
          <p:spPr>
            <a:xfrm>
              <a:off x="305562" y="1754886"/>
              <a:ext cx="4495800" cy="1316990"/>
            </a:xfrm>
            <a:custGeom>
              <a:avLst/>
              <a:gdLst/>
              <a:ahLst/>
              <a:cxnLst/>
              <a:rect l="l" t="t" r="r" b="b"/>
              <a:pathLst>
                <a:path w="4495800" h="1316989">
                  <a:moveTo>
                    <a:pt x="4276344" y="0"/>
                  </a:moveTo>
                  <a:lnTo>
                    <a:pt x="219456" y="0"/>
                  </a:lnTo>
                  <a:lnTo>
                    <a:pt x="175229" y="4460"/>
                  </a:lnTo>
                  <a:lnTo>
                    <a:pt x="134036" y="17252"/>
                  </a:lnTo>
                  <a:lnTo>
                    <a:pt x="96758" y="37491"/>
                  </a:lnTo>
                  <a:lnTo>
                    <a:pt x="64279" y="64293"/>
                  </a:lnTo>
                  <a:lnTo>
                    <a:pt x="37481" y="96775"/>
                  </a:lnTo>
                  <a:lnTo>
                    <a:pt x="17246" y="134052"/>
                  </a:lnTo>
                  <a:lnTo>
                    <a:pt x="4458" y="175240"/>
                  </a:lnTo>
                  <a:lnTo>
                    <a:pt x="0" y="219455"/>
                  </a:lnTo>
                  <a:lnTo>
                    <a:pt x="0" y="1097279"/>
                  </a:lnTo>
                  <a:lnTo>
                    <a:pt x="4458" y="1141495"/>
                  </a:lnTo>
                  <a:lnTo>
                    <a:pt x="17246" y="1182683"/>
                  </a:lnTo>
                  <a:lnTo>
                    <a:pt x="37481" y="1219960"/>
                  </a:lnTo>
                  <a:lnTo>
                    <a:pt x="64279" y="1252442"/>
                  </a:lnTo>
                  <a:lnTo>
                    <a:pt x="96758" y="1279244"/>
                  </a:lnTo>
                  <a:lnTo>
                    <a:pt x="134036" y="1299483"/>
                  </a:lnTo>
                  <a:lnTo>
                    <a:pt x="175229" y="1312275"/>
                  </a:lnTo>
                  <a:lnTo>
                    <a:pt x="219456" y="1316736"/>
                  </a:lnTo>
                  <a:lnTo>
                    <a:pt x="4276344" y="1316736"/>
                  </a:lnTo>
                  <a:lnTo>
                    <a:pt x="4320559" y="1312275"/>
                  </a:lnTo>
                  <a:lnTo>
                    <a:pt x="4361747" y="1299483"/>
                  </a:lnTo>
                  <a:lnTo>
                    <a:pt x="4399024" y="1279244"/>
                  </a:lnTo>
                  <a:lnTo>
                    <a:pt x="4431506" y="1252442"/>
                  </a:lnTo>
                  <a:lnTo>
                    <a:pt x="4458308" y="1219960"/>
                  </a:lnTo>
                  <a:lnTo>
                    <a:pt x="4478547" y="1182683"/>
                  </a:lnTo>
                  <a:lnTo>
                    <a:pt x="4491339" y="1141495"/>
                  </a:lnTo>
                  <a:lnTo>
                    <a:pt x="4495800" y="1097279"/>
                  </a:lnTo>
                  <a:lnTo>
                    <a:pt x="4495800" y="219455"/>
                  </a:lnTo>
                  <a:lnTo>
                    <a:pt x="4491339" y="175240"/>
                  </a:lnTo>
                  <a:lnTo>
                    <a:pt x="4478547" y="134052"/>
                  </a:lnTo>
                  <a:lnTo>
                    <a:pt x="4458308" y="96775"/>
                  </a:lnTo>
                  <a:lnTo>
                    <a:pt x="4431506" y="64293"/>
                  </a:lnTo>
                  <a:lnTo>
                    <a:pt x="4399024" y="37491"/>
                  </a:lnTo>
                  <a:lnTo>
                    <a:pt x="4361747" y="17252"/>
                  </a:lnTo>
                  <a:lnTo>
                    <a:pt x="4320559" y="4460"/>
                  </a:lnTo>
                  <a:lnTo>
                    <a:pt x="427634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5562" y="1754886"/>
              <a:ext cx="4495800" cy="1316990"/>
            </a:xfrm>
            <a:custGeom>
              <a:avLst/>
              <a:gdLst/>
              <a:ahLst/>
              <a:cxnLst/>
              <a:rect l="l" t="t" r="r" b="b"/>
              <a:pathLst>
                <a:path w="4495800" h="1316989">
                  <a:moveTo>
                    <a:pt x="0" y="219455"/>
                  </a:moveTo>
                  <a:lnTo>
                    <a:pt x="4458" y="175240"/>
                  </a:lnTo>
                  <a:lnTo>
                    <a:pt x="17246" y="134052"/>
                  </a:lnTo>
                  <a:lnTo>
                    <a:pt x="37481" y="96775"/>
                  </a:lnTo>
                  <a:lnTo>
                    <a:pt x="64279" y="64293"/>
                  </a:lnTo>
                  <a:lnTo>
                    <a:pt x="96758" y="37491"/>
                  </a:lnTo>
                  <a:lnTo>
                    <a:pt x="134036" y="17252"/>
                  </a:lnTo>
                  <a:lnTo>
                    <a:pt x="175229" y="4460"/>
                  </a:lnTo>
                  <a:lnTo>
                    <a:pt x="219456" y="0"/>
                  </a:lnTo>
                  <a:lnTo>
                    <a:pt x="4276344" y="0"/>
                  </a:lnTo>
                  <a:lnTo>
                    <a:pt x="4320559" y="4460"/>
                  </a:lnTo>
                  <a:lnTo>
                    <a:pt x="4361747" y="17252"/>
                  </a:lnTo>
                  <a:lnTo>
                    <a:pt x="4399024" y="37491"/>
                  </a:lnTo>
                  <a:lnTo>
                    <a:pt x="4431506" y="64293"/>
                  </a:lnTo>
                  <a:lnTo>
                    <a:pt x="4458308" y="96775"/>
                  </a:lnTo>
                  <a:lnTo>
                    <a:pt x="4478547" y="134052"/>
                  </a:lnTo>
                  <a:lnTo>
                    <a:pt x="4491339" y="175240"/>
                  </a:lnTo>
                  <a:lnTo>
                    <a:pt x="4495800" y="219455"/>
                  </a:lnTo>
                  <a:lnTo>
                    <a:pt x="4495800" y="1097279"/>
                  </a:lnTo>
                  <a:lnTo>
                    <a:pt x="4491339" y="1141495"/>
                  </a:lnTo>
                  <a:lnTo>
                    <a:pt x="4478547" y="1182683"/>
                  </a:lnTo>
                  <a:lnTo>
                    <a:pt x="4458308" y="1219960"/>
                  </a:lnTo>
                  <a:lnTo>
                    <a:pt x="4431506" y="1252442"/>
                  </a:lnTo>
                  <a:lnTo>
                    <a:pt x="4399024" y="1279244"/>
                  </a:lnTo>
                  <a:lnTo>
                    <a:pt x="4361747" y="1299483"/>
                  </a:lnTo>
                  <a:lnTo>
                    <a:pt x="4320559" y="1312275"/>
                  </a:lnTo>
                  <a:lnTo>
                    <a:pt x="4276344" y="1316736"/>
                  </a:lnTo>
                  <a:lnTo>
                    <a:pt x="219456" y="1316736"/>
                  </a:lnTo>
                  <a:lnTo>
                    <a:pt x="175229" y="1312275"/>
                  </a:lnTo>
                  <a:lnTo>
                    <a:pt x="134036" y="1299483"/>
                  </a:lnTo>
                  <a:lnTo>
                    <a:pt x="96758" y="1279244"/>
                  </a:lnTo>
                  <a:lnTo>
                    <a:pt x="64279" y="1252442"/>
                  </a:lnTo>
                  <a:lnTo>
                    <a:pt x="37481" y="1219960"/>
                  </a:lnTo>
                  <a:lnTo>
                    <a:pt x="17246" y="1182683"/>
                  </a:lnTo>
                  <a:lnTo>
                    <a:pt x="4458" y="1141495"/>
                  </a:lnTo>
                  <a:lnTo>
                    <a:pt x="0" y="1097279"/>
                  </a:lnTo>
                  <a:lnTo>
                    <a:pt x="0" y="21945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1815" y="2179396"/>
            <a:ext cx="238633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Signet</a:t>
            </a:r>
            <a:r>
              <a:rPr sz="2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ring</a:t>
            </a:r>
            <a:r>
              <a:rPr sz="2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shaped</a:t>
            </a:r>
            <a:endParaRPr sz="25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00164" y="3137852"/>
            <a:ext cx="4506595" cy="1327785"/>
            <a:chOff x="300164" y="3137852"/>
            <a:chExt cx="4506595" cy="1327785"/>
          </a:xfrm>
        </p:grpSpPr>
        <p:sp>
          <p:nvSpPr>
            <p:cNvPr id="11" name="object 11"/>
            <p:cNvSpPr/>
            <p:nvPr/>
          </p:nvSpPr>
          <p:spPr>
            <a:xfrm>
              <a:off x="305562" y="3143249"/>
              <a:ext cx="4495800" cy="1316990"/>
            </a:xfrm>
            <a:custGeom>
              <a:avLst/>
              <a:gdLst/>
              <a:ahLst/>
              <a:cxnLst/>
              <a:rect l="l" t="t" r="r" b="b"/>
              <a:pathLst>
                <a:path w="4495800" h="1316989">
                  <a:moveTo>
                    <a:pt x="4276344" y="0"/>
                  </a:moveTo>
                  <a:lnTo>
                    <a:pt x="219456" y="0"/>
                  </a:lnTo>
                  <a:lnTo>
                    <a:pt x="175229" y="4460"/>
                  </a:lnTo>
                  <a:lnTo>
                    <a:pt x="134036" y="17252"/>
                  </a:lnTo>
                  <a:lnTo>
                    <a:pt x="96758" y="37491"/>
                  </a:lnTo>
                  <a:lnTo>
                    <a:pt x="64279" y="64293"/>
                  </a:lnTo>
                  <a:lnTo>
                    <a:pt x="37481" y="96775"/>
                  </a:lnTo>
                  <a:lnTo>
                    <a:pt x="17246" y="134052"/>
                  </a:lnTo>
                  <a:lnTo>
                    <a:pt x="4458" y="175240"/>
                  </a:lnTo>
                  <a:lnTo>
                    <a:pt x="0" y="219455"/>
                  </a:lnTo>
                  <a:lnTo>
                    <a:pt x="0" y="1097280"/>
                  </a:lnTo>
                  <a:lnTo>
                    <a:pt x="4458" y="1141495"/>
                  </a:lnTo>
                  <a:lnTo>
                    <a:pt x="17246" y="1182683"/>
                  </a:lnTo>
                  <a:lnTo>
                    <a:pt x="37481" y="1219960"/>
                  </a:lnTo>
                  <a:lnTo>
                    <a:pt x="64279" y="1252442"/>
                  </a:lnTo>
                  <a:lnTo>
                    <a:pt x="96758" y="1279244"/>
                  </a:lnTo>
                  <a:lnTo>
                    <a:pt x="134036" y="1299483"/>
                  </a:lnTo>
                  <a:lnTo>
                    <a:pt x="175229" y="1312275"/>
                  </a:lnTo>
                  <a:lnTo>
                    <a:pt x="219456" y="1316736"/>
                  </a:lnTo>
                  <a:lnTo>
                    <a:pt x="4276344" y="1316736"/>
                  </a:lnTo>
                  <a:lnTo>
                    <a:pt x="4320559" y="1312275"/>
                  </a:lnTo>
                  <a:lnTo>
                    <a:pt x="4361747" y="1299483"/>
                  </a:lnTo>
                  <a:lnTo>
                    <a:pt x="4399024" y="1279244"/>
                  </a:lnTo>
                  <a:lnTo>
                    <a:pt x="4431506" y="1252442"/>
                  </a:lnTo>
                  <a:lnTo>
                    <a:pt x="4458308" y="1219960"/>
                  </a:lnTo>
                  <a:lnTo>
                    <a:pt x="4478547" y="1182683"/>
                  </a:lnTo>
                  <a:lnTo>
                    <a:pt x="4491339" y="1141495"/>
                  </a:lnTo>
                  <a:lnTo>
                    <a:pt x="4495800" y="1097280"/>
                  </a:lnTo>
                  <a:lnTo>
                    <a:pt x="4495800" y="219455"/>
                  </a:lnTo>
                  <a:lnTo>
                    <a:pt x="4491339" y="175240"/>
                  </a:lnTo>
                  <a:lnTo>
                    <a:pt x="4478547" y="134052"/>
                  </a:lnTo>
                  <a:lnTo>
                    <a:pt x="4458308" y="96775"/>
                  </a:lnTo>
                  <a:lnTo>
                    <a:pt x="4431506" y="64293"/>
                  </a:lnTo>
                  <a:lnTo>
                    <a:pt x="4399024" y="37491"/>
                  </a:lnTo>
                  <a:lnTo>
                    <a:pt x="4361747" y="17252"/>
                  </a:lnTo>
                  <a:lnTo>
                    <a:pt x="4320559" y="4460"/>
                  </a:lnTo>
                  <a:lnTo>
                    <a:pt x="427634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5562" y="3143249"/>
              <a:ext cx="4495800" cy="1316990"/>
            </a:xfrm>
            <a:custGeom>
              <a:avLst/>
              <a:gdLst/>
              <a:ahLst/>
              <a:cxnLst/>
              <a:rect l="l" t="t" r="r" b="b"/>
              <a:pathLst>
                <a:path w="4495800" h="1316989">
                  <a:moveTo>
                    <a:pt x="0" y="219455"/>
                  </a:moveTo>
                  <a:lnTo>
                    <a:pt x="4458" y="175240"/>
                  </a:lnTo>
                  <a:lnTo>
                    <a:pt x="17246" y="134052"/>
                  </a:lnTo>
                  <a:lnTo>
                    <a:pt x="37481" y="96775"/>
                  </a:lnTo>
                  <a:lnTo>
                    <a:pt x="64279" y="64293"/>
                  </a:lnTo>
                  <a:lnTo>
                    <a:pt x="96758" y="37491"/>
                  </a:lnTo>
                  <a:lnTo>
                    <a:pt x="134036" y="17252"/>
                  </a:lnTo>
                  <a:lnTo>
                    <a:pt x="175229" y="4460"/>
                  </a:lnTo>
                  <a:lnTo>
                    <a:pt x="219456" y="0"/>
                  </a:lnTo>
                  <a:lnTo>
                    <a:pt x="4276344" y="0"/>
                  </a:lnTo>
                  <a:lnTo>
                    <a:pt x="4320559" y="4460"/>
                  </a:lnTo>
                  <a:lnTo>
                    <a:pt x="4361747" y="17252"/>
                  </a:lnTo>
                  <a:lnTo>
                    <a:pt x="4399024" y="37491"/>
                  </a:lnTo>
                  <a:lnTo>
                    <a:pt x="4431506" y="64293"/>
                  </a:lnTo>
                  <a:lnTo>
                    <a:pt x="4458308" y="96775"/>
                  </a:lnTo>
                  <a:lnTo>
                    <a:pt x="4478547" y="134052"/>
                  </a:lnTo>
                  <a:lnTo>
                    <a:pt x="4491339" y="175240"/>
                  </a:lnTo>
                  <a:lnTo>
                    <a:pt x="4495800" y="219455"/>
                  </a:lnTo>
                  <a:lnTo>
                    <a:pt x="4495800" y="1097280"/>
                  </a:lnTo>
                  <a:lnTo>
                    <a:pt x="4491339" y="1141495"/>
                  </a:lnTo>
                  <a:lnTo>
                    <a:pt x="4478547" y="1182683"/>
                  </a:lnTo>
                  <a:lnTo>
                    <a:pt x="4458308" y="1219960"/>
                  </a:lnTo>
                  <a:lnTo>
                    <a:pt x="4431506" y="1252442"/>
                  </a:lnTo>
                  <a:lnTo>
                    <a:pt x="4399024" y="1279244"/>
                  </a:lnTo>
                  <a:lnTo>
                    <a:pt x="4361747" y="1299483"/>
                  </a:lnTo>
                  <a:lnTo>
                    <a:pt x="4320559" y="1312275"/>
                  </a:lnTo>
                  <a:lnTo>
                    <a:pt x="4276344" y="1316736"/>
                  </a:lnTo>
                  <a:lnTo>
                    <a:pt x="219456" y="1316736"/>
                  </a:lnTo>
                  <a:lnTo>
                    <a:pt x="175229" y="1312275"/>
                  </a:lnTo>
                  <a:lnTo>
                    <a:pt x="134036" y="1299483"/>
                  </a:lnTo>
                  <a:lnTo>
                    <a:pt x="96758" y="1279244"/>
                  </a:lnTo>
                  <a:lnTo>
                    <a:pt x="64279" y="1252442"/>
                  </a:lnTo>
                  <a:lnTo>
                    <a:pt x="37481" y="1219960"/>
                  </a:lnTo>
                  <a:lnTo>
                    <a:pt x="17246" y="1182683"/>
                  </a:lnTo>
                  <a:lnTo>
                    <a:pt x="4458" y="1141495"/>
                  </a:lnTo>
                  <a:lnTo>
                    <a:pt x="0" y="1097280"/>
                  </a:lnTo>
                  <a:lnTo>
                    <a:pt x="0" y="21945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00164" y="4526216"/>
            <a:ext cx="4506595" cy="1327785"/>
            <a:chOff x="300164" y="4526216"/>
            <a:chExt cx="4506595" cy="1327785"/>
          </a:xfrm>
        </p:grpSpPr>
        <p:sp>
          <p:nvSpPr>
            <p:cNvPr id="14" name="object 14"/>
            <p:cNvSpPr/>
            <p:nvPr/>
          </p:nvSpPr>
          <p:spPr>
            <a:xfrm>
              <a:off x="305562" y="4531613"/>
              <a:ext cx="4495800" cy="1316990"/>
            </a:xfrm>
            <a:custGeom>
              <a:avLst/>
              <a:gdLst/>
              <a:ahLst/>
              <a:cxnLst/>
              <a:rect l="l" t="t" r="r" b="b"/>
              <a:pathLst>
                <a:path w="4495800" h="1316989">
                  <a:moveTo>
                    <a:pt x="4276344" y="0"/>
                  </a:moveTo>
                  <a:lnTo>
                    <a:pt x="219456" y="0"/>
                  </a:lnTo>
                  <a:lnTo>
                    <a:pt x="175229" y="4460"/>
                  </a:lnTo>
                  <a:lnTo>
                    <a:pt x="134036" y="17252"/>
                  </a:lnTo>
                  <a:lnTo>
                    <a:pt x="96758" y="37491"/>
                  </a:lnTo>
                  <a:lnTo>
                    <a:pt x="64279" y="64293"/>
                  </a:lnTo>
                  <a:lnTo>
                    <a:pt x="37481" y="96775"/>
                  </a:lnTo>
                  <a:lnTo>
                    <a:pt x="17246" y="134052"/>
                  </a:lnTo>
                  <a:lnTo>
                    <a:pt x="4458" y="175240"/>
                  </a:lnTo>
                  <a:lnTo>
                    <a:pt x="0" y="219456"/>
                  </a:lnTo>
                  <a:lnTo>
                    <a:pt x="0" y="1097280"/>
                  </a:lnTo>
                  <a:lnTo>
                    <a:pt x="4458" y="1141506"/>
                  </a:lnTo>
                  <a:lnTo>
                    <a:pt x="17246" y="1182699"/>
                  </a:lnTo>
                  <a:lnTo>
                    <a:pt x="37481" y="1219977"/>
                  </a:lnTo>
                  <a:lnTo>
                    <a:pt x="64279" y="1252456"/>
                  </a:lnTo>
                  <a:lnTo>
                    <a:pt x="96758" y="1279254"/>
                  </a:lnTo>
                  <a:lnTo>
                    <a:pt x="134036" y="1299489"/>
                  </a:lnTo>
                  <a:lnTo>
                    <a:pt x="175229" y="1312277"/>
                  </a:lnTo>
                  <a:lnTo>
                    <a:pt x="219456" y="1316736"/>
                  </a:lnTo>
                  <a:lnTo>
                    <a:pt x="4276344" y="1316736"/>
                  </a:lnTo>
                  <a:lnTo>
                    <a:pt x="4320559" y="1312277"/>
                  </a:lnTo>
                  <a:lnTo>
                    <a:pt x="4361747" y="1299489"/>
                  </a:lnTo>
                  <a:lnTo>
                    <a:pt x="4399024" y="1279254"/>
                  </a:lnTo>
                  <a:lnTo>
                    <a:pt x="4431506" y="1252456"/>
                  </a:lnTo>
                  <a:lnTo>
                    <a:pt x="4458308" y="1219977"/>
                  </a:lnTo>
                  <a:lnTo>
                    <a:pt x="4478547" y="1182699"/>
                  </a:lnTo>
                  <a:lnTo>
                    <a:pt x="4491339" y="1141506"/>
                  </a:lnTo>
                  <a:lnTo>
                    <a:pt x="4495800" y="1097280"/>
                  </a:lnTo>
                  <a:lnTo>
                    <a:pt x="4495800" y="219456"/>
                  </a:lnTo>
                  <a:lnTo>
                    <a:pt x="4491339" y="175240"/>
                  </a:lnTo>
                  <a:lnTo>
                    <a:pt x="4478547" y="134052"/>
                  </a:lnTo>
                  <a:lnTo>
                    <a:pt x="4458308" y="96775"/>
                  </a:lnTo>
                  <a:lnTo>
                    <a:pt x="4431506" y="64293"/>
                  </a:lnTo>
                  <a:lnTo>
                    <a:pt x="4399024" y="37491"/>
                  </a:lnTo>
                  <a:lnTo>
                    <a:pt x="4361747" y="17252"/>
                  </a:lnTo>
                  <a:lnTo>
                    <a:pt x="4320559" y="4460"/>
                  </a:lnTo>
                  <a:lnTo>
                    <a:pt x="427634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5562" y="4531613"/>
              <a:ext cx="4495800" cy="1316990"/>
            </a:xfrm>
            <a:custGeom>
              <a:avLst/>
              <a:gdLst/>
              <a:ahLst/>
              <a:cxnLst/>
              <a:rect l="l" t="t" r="r" b="b"/>
              <a:pathLst>
                <a:path w="4495800" h="1316989">
                  <a:moveTo>
                    <a:pt x="0" y="219456"/>
                  </a:moveTo>
                  <a:lnTo>
                    <a:pt x="4458" y="175240"/>
                  </a:lnTo>
                  <a:lnTo>
                    <a:pt x="17246" y="134052"/>
                  </a:lnTo>
                  <a:lnTo>
                    <a:pt x="37481" y="96775"/>
                  </a:lnTo>
                  <a:lnTo>
                    <a:pt x="64279" y="64293"/>
                  </a:lnTo>
                  <a:lnTo>
                    <a:pt x="96758" y="37491"/>
                  </a:lnTo>
                  <a:lnTo>
                    <a:pt x="134036" y="17252"/>
                  </a:lnTo>
                  <a:lnTo>
                    <a:pt x="175229" y="4460"/>
                  </a:lnTo>
                  <a:lnTo>
                    <a:pt x="219456" y="0"/>
                  </a:lnTo>
                  <a:lnTo>
                    <a:pt x="4276344" y="0"/>
                  </a:lnTo>
                  <a:lnTo>
                    <a:pt x="4320559" y="4460"/>
                  </a:lnTo>
                  <a:lnTo>
                    <a:pt x="4361747" y="17252"/>
                  </a:lnTo>
                  <a:lnTo>
                    <a:pt x="4399024" y="37491"/>
                  </a:lnTo>
                  <a:lnTo>
                    <a:pt x="4431506" y="64293"/>
                  </a:lnTo>
                  <a:lnTo>
                    <a:pt x="4458308" y="96775"/>
                  </a:lnTo>
                  <a:lnTo>
                    <a:pt x="4478547" y="134052"/>
                  </a:lnTo>
                  <a:lnTo>
                    <a:pt x="4491339" y="175240"/>
                  </a:lnTo>
                  <a:lnTo>
                    <a:pt x="4495800" y="219456"/>
                  </a:lnTo>
                  <a:lnTo>
                    <a:pt x="4495800" y="1097280"/>
                  </a:lnTo>
                  <a:lnTo>
                    <a:pt x="4491339" y="1141506"/>
                  </a:lnTo>
                  <a:lnTo>
                    <a:pt x="4478547" y="1182699"/>
                  </a:lnTo>
                  <a:lnTo>
                    <a:pt x="4458308" y="1219977"/>
                  </a:lnTo>
                  <a:lnTo>
                    <a:pt x="4431506" y="1252456"/>
                  </a:lnTo>
                  <a:lnTo>
                    <a:pt x="4399024" y="1279254"/>
                  </a:lnTo>
                  <a:lnTo>
                    <a:pt x="4361747" y="1299489"/>
                  </a:lnTo>
                  <a:lnTo>
                    <a:pt x="4320559" y="1312277"/>
                  </a:lnTo>
                  <a:lnTo>
                    <a:pt x="4276344" y="1316736"/>
                  </a:lnTo>
                  <a:lnTo>
                    <a:pt x="219456" y="1316736"/>
                  </a:lnTo>
                  <a:lnTo>
                    <a:pt x="175229" y="1312277"/>
                  </a:lnTo>
                  <a:lnTo>
                    <a:pt x="134036" y="1299489"/>
                  </a:lnTo>
                  <a:lnTo>
                    <a:pt x="96758" y="1279254"/>
                  </a:lnTo>
                  <a:lnTo>
                    <a:pt x="64279" y="1252456"/>
                  </a:lnTo>
                  <a:lnTo>
                    <a:pt x="37481" y="1219977"/>
                  </a:lnTo>
                  <a:lnTo>
                    <a:pt x="17246" y="1182699"/>
                  </a:lnTo>
                  <a:lnTo>
                    <a:pt x="4458" y="1141506"/>
                  </a:lnTo>
                  <a:lnTo>
                    <a:pt x="0" y="1097280"/>
                  </a:lnTo>
                  <a:lnTo>
                    <a:pt x="0" y="21945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51815" y="3568446"/>
            <a:ext cx="4035425" cy="2122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Stronger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thyroid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cartilage.</a:t>
            </a: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ct val="86200"/>
              </a:lnSpc>
            </a:pP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Lamina</a:t>
            </a:r>
            <a:r>
              <a:rPr sz="2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cm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 above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downwards,</a:t>
            </a:r>
            <a:r>
              <a:rPr sz="2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considerably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broader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arch.</a:t>
            </a:r>
            <a:endParaRPr sz="25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98792" y="0"/>
            <a:ext cx="5093208" cy="660196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180703" y="5892800"/>
            <a:ext cx="1369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Anterior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arch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80703" y="3327272"/>
            <a:ext cx="723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L</a:t>
            </a:r>
            <a:r>
              <a:rPr sz="1800" spc="5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m</a:t>
            </a:r>
            <a:r>
              <a:rPr sz="1800" dirty="0">
                <a:latin typeface="Times New Roman"/>
                <a:cs typeface="Times New Roman"/>
              </a:rPr>
              <a:t>ina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2104" y="1475168"/>
            <a:ext cx="5763895" cy="885825"/>
            <a:chOff x="582104" y="1475168"/>
            <a:chExt cx="5763895" cy="885825"/>
          </a:xfrm>
        </p:grpSpPr>
        <p:sp>
          <p:nvSpPr>
            <p:cNvPr id="3" name="object 3"/>
            <p:cNvSpPr/>
            <p:nvPr/>
          </p:nvSpPr>
          <p:spPr>
            <a:xfrm>
              <a:off x="587501" y="1480565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30">
                  <a:moveTo>
                    <a:pt x="5607304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728980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6" y="874776"/>
                  </a:lnTo>
                  <a:lnTo>
                    <a:pt x="5607304" y="874776"/>
                  </a:lnTo>
                  <a:lnTo>
                    <a:pt x="5653385" y="867342"/>
                  </a:lnTo>
                  <a:lnTo>
                    <a:pt x="5693407" y="846644"/>
                  </a:lnTo>
                  <a:lnTo>
                    <a:pt x="5724968" y="815083"/>
                  </a:lnTo>
                  <a:lnTo>
                    <a:pt x="5745666" y="775061"/>
                  </a:lnTo>
                  <a:lnTo>
                    <a:pt x="5753100" y="728980"/>
                  </a:lnTo>
                  <a:lnTo>
                    <a:pt x="5753100" y="145796"/>
                  </a:lnTo>
                  <a:lnTo>
                    <a:pt x="5745666" y="99714"/>
                  </a:lnTo>
                  <a:lnTo>
                    <a:pt x="5724968" y="59692"/>
                  </a:lnTo>
                  <a:lnTo>
                    <a:pt x="5693407" y="28131"/>
                  </a:lnTo>
                  <a:lnTo>
                    <a:pt x="5653385" y="7433"/>
                  </a:lnTo>
                  <a:lnTo>
                    <a:pt x="5607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501" y="1480565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30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5607304" y="0"/>
                  </a:lnTo>
                  <a:lnTo>
                    <a:pt x="5653385" y="7433"/>
                  </a:lnTo>
                  <a:lnTo>
                    <a:pt x="5693407" y="28131"/>
                  </a:lnTo>
                  <a:lnTo>
                    <a:pt x="5724968" y="59692"/>
                  </a:lnTo>
                  <a:lnTo>
                    <a:pt x="5745666" y="99714"/>
                  </a:lnTo>
                  <a:lnTo>
                    <a:pt x="5753100" y="145796"/>
                  </a:lnTo>
                  <a:lnTo>
                    <a:pt x="5753100" y="728980"/>
                  </a:lnTo>
                  <a:lnTo>
                    <a:pt x="5745666" y="775061"/>
                  </a:lnTo>
                  <a:lnTo>
                    <a:pt x="5724968" y="815083"/>
                  </a:lnTo>
                  <a:lnTo>
                    <a:pt x="5693407" y="846644"/>
                  </a:lnTo>
                  <a:lnTo>
                    <a:pt x="5653385" y="867342"/>
                  </a:lnTo>
                  <a:lnTo>
                    <a:pt x="5607304" y="874776"/>
                  </a:lnTo>
                  <a:lnTo>
                    <a:pt x="145796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80"/>
                  </a:lnTo>
                  <a:lnTo>
                    <a:pt x="0" y="1457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82104" y="2415476"/>
            <a:ext cx="5763895" cy="885825"/>
            <a:chOff x="582104" y="2415476"/>
            <a:chExt cx="5763895" cy="885825"/>
          </a:xfrm>
        </p:grpSpPr>
        <p:sp>
          <p:nvSpPr>
            <p:cNvPr id="6" name="object 6"/>
            <p:cNvSpPr/>
            <p:nvPr/>
          </p:nvSpPr>
          <p:spPr>
            <a:xfrm>
              <a:off x="587501" y="2420874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29">
                  <a:moveTo>
                    <a:pt x="5607304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728979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6" y="874776"/>
                  </a:lnTo>
                  <a:lnTo>
                    <a:pt x="5607304" y="874776"/>
                  </a:lnTo>
                  <a:lnTo>
                    <a:pt x="5653385" y="867342"/>
                  </a:lnTo>
                  <a:lnTo>
                    <a:pt x="5693407" y="846644"/>
                  </a:lnTo>
                  <a:lnTo>
                    <a:pt x="5724968" y="815083"/>
                  </a:lnTo>
                  <a:lnTo>
                    <a:pt x="5745666" y="775061"/>
                  </a:lnTo>
                  <a:lnTo>
                    <a:pt x="5753100" y="728979"/>
                  </a:lnTo>
                  <a:lnTo>
                    <a:pt x="5753100" y="145796"/>
                  </a:lnTo>
                  <a:lnTo>
                    <a:pt x="5745666" y="99714"/>
                  </a:lnTo>
                  <a:lnTo>
                    <a:pt x="5724968" y="59692"/>
                  </a:lnTo>
                  <a:lnTo>
                    <a:pt x="5693407" y="28131"/>
                  </a:lnTo>
                  <a:lnTo>
                    <a:pt x="5653385" y="7433"/>
                  </a:lnTo>
                  <a:lnTo>
                    <a:pt x="5607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7501" y="2420874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29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5607304" y="0"/>
                  </a:lnTo>
                  <a:lnTo>
                    <a:pt x="5653385" y="7433"/>
                  </a:lnTo>
                  <a:lnTo>
                    <a:pt x="5693407" y="28131"/>
                  </a:lnTo>
                  <a:lnTo>
                    <a:pt x="5724968" y="59692"/>
                  </a:lnTo>
                  <a:lnTo>
                    <a:pt x="5745666" y="99714"/>
                  </a:lnTo>
                  <a:lnTo>
                    <a:pt x="5753100" y="145796"/>
                  </a:lnTo>
                  <a:lnTo>
                    <a:pt x="5753100" y="728979"/>
                  </a:lnTo>
                  <a:lnTo>
                    <a:pt x="5745666" y="775061"/>
                  </a:lnTo>
                  <a:lnTo>
                    <a:pt x="5724968" y="815083"/>
                  </a:lnTo>
                  <a:lnTo>
                    <a:pt x="5693407" y="846644"/>
                  </a:lnTo>
                  <a:lnTo>
                    <a:pt x="5653385" y="867342"/>
                  </a:lnTo>
                  <a:lnTo>
                    <a:pt x="5607304" y="874776"/>
                  </a:lnTo>
                  <a:lnTo>
                    <a:pt x="145796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79"/>
                  </a:lnTo>
                  <a:lnTo>
                    <a:pt x="0" y="1457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82104" y="3357308"/>
            <a:ext cx="5763895" cy="885825"/>
            <a:chOff x="582104" y="3357308"/>
            <a:chExt cx="5763895" cy="885825"/>
          </a:xfrm>
        </p:grpSpPr>
        <p:sp>
          <p:nvSpPr>
            <p:cNvPr id="9" name="object 9"/>
            <p:cNvSpPr/>
            <p:nvPr/>
          </p:nvSpPr>
          <p:spPr>
            <a:xfrm>
              <a:off x="587501" y="3362706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29">
                  <a:moveTo>
                    <a:pt x="5607304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728980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6" y="874776"/>
                  </a:lnTo>
                  <a:lnTo>
                    <a:pt x="5607304" y="874776"/>
                  </a:lnTo>
                  <a:lnTo>
                    <a:pt x="5653385" y="867342"/>
                  </a:lnTo>
                  <a:lnTo>
                    <a:pt x="5693407" y="846644"/>
                  </a:lnTo>
                  <a:lnTo>
                    <a:pt x="5724968" y="815083"/>
                  </a:lnTo>
                  <a:lnTo>
                    <a:pt x="5745666" y="775061"/>
                  </a:lnTo>
                  <a:lnTo>
                    <a:pt x="5753100" y="728980"/>
                  </a:lnTo>
                  <a:lnTo>
                    <a:pt x="5753100" y="145796"/>
                  </a:lnTo>
                  <a:lnTo>
                    <a:pt x="5745666" y="99714"/>
                  </a:lnTo>
                  <a:lnTo>
                    <a:pt x="5724968" y="59692"/>
                  </a:lnTo>
                  <a:lnTo>
                    <a:pt x="5693407" y="28131"/>
                  </a:lnTo>
                  <a:lnTo>
                    <a:pt x="5653385" y="7433"/>
                  </a:lnTo>
                  <a:lnTo>
                    <a:pt x="5607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7501" y="3362706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29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5607304" y="0"/>
                  </a:lnTo>
                  <a:lnTo>
                    <a:pt x="5653385" y="7433"/>
                  </a:lnTo>
                  <a:lnTo>
                    <a:pt x="5693407" y="28131"/>
                  </a:lnTo>
                  <a:lnTo>
                    <a:pt x="5724968" y="59692"/>
                  </a:lnTo>
                  <a:lnTo>
                    <a:pt x="5745666" y="99714"/>
                  </a:lnTo>
                  <a:lnTo>
                    <a:pt x="5753100" y="145796"/>
                  </a:lnTo>
                  <a:lnTo>
                    <a:pt x="5753100" y="728980"/>
                  </a:lnTo>
                  <a:lnTo>
                    <a:pt x="5745666" y="775061"/>
                  </a:lnTo>
                  <a:lnTo>
                    <a:pt x="5724968" y="815083"/>
                  </a:lnTo>
                  <a:lnTo>
                    <a:pt x="5693407" y="846644"/>
                  </a:lnTo>
                  <a:lnTo>
                    <a:pt x="5653385" y="867342"/>
                  </a:lnTo>
                  <a:lnTo>
                    <a:pt x="5607304" y="874776"/>
                  </a:lnTo>
                  <a:lnTo>
                    <a:pt x="145796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80"/>
                  </a:lnTo>
                  <a:lnTo>
                    <a:pt x="0" y="1457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82104" y="4297616"/>
            <a:ext cx="5763895" cy="885825"/>
            <a:chOff x="582104" y="4297616"/>
            <a:chExt cx="5763895" cy="885825"/>
          </a:xfrm>
        </p:grpSpPr>
        <p:sp>
          <p:nvSpPr>
            <p:cNvPr id="12" name="object 12"/>
            <p:cNvSpPr/>
            <p:nvPr/>
          </p:nvSpPr>
          <p:spPr>
            <a:xfrm>
              <a:off x="587501" y="4303013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29">
                  <a:moveTo>
                    <a:pt x="5607304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728980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6" y="874776"/>
                  </a:lnTo>
                  <a:lnTo>
                    <a:pt x="5607304" y="874776"/>
                  </a:lnTo>
                  <a:lnTo>
                    <a:pt x="5653385" y="867342"/>
                  </a:lnTo>
                  <a:lnTo>
                    <a:pt x="5693407" y="846644"/>
                  </a:lnTo>
                  <a:lnTo>
                    <a:pt x="5724968" y="815083"/>
                  </a:lnTo>
                  <a:lnTo>
                    <a:pt x="5745666" y="775061"/>
                  </a:lnTo>
                  <a:lnTo>
                    <a:pt x="5753100" y="728980"/>
                  </a:lnTo>
                  <a:lnTo>
                    <a:pt x="5753100" y="145796"/>
                  </a:lnTo>
                  <a:lnTo>
                    <a:pt x="5745666" y="99714"/>
                  </a:lnTo>
                  <a:lnTo>
                    <a:pt x="5724968" y="59692"/>
                  </a:lnTo>
                  <a:lnTo>
                    <a:pt x="5693407" y="28131"/>
                  </a:lnTo>
                  <a:lnTo>
                    <a:pt x="5653385" y="7433"/>
                  </a:lnTo>
                  <a:lnTo>
                    <a:pt x="5607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7501" y="4303013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29">
                  <a:moveTo>
                    <a:pt x="0" y="145796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5607304" y="0"/>
                  </a:lnTo>
                  <a:lnTo>
                    <a:pt x="5653385" y="7433"/>
                  </a:lnTo>
                  <a:lnTo>
                    <a:pt x="5693407" y="28131"/>
                  </a:lnTo>
                  <a:lnTo>
                    <a:pt x="5724968" y="59692"/>
                  </a:lnTo>
                  <a:lnTo>
                    <a:pt x="5745666" y="99714"/>
                  </a:lnTo>
                  <a:lnTo>
                    <a:pt x="5753100" y="145796"/>
                  </a:lnTo>
                  <a:lnTo>
                    <a:pt x="5753100" y="728980"/>
                  </a:lnTo>
                  <a:lnTo>
                    <a:pt x="5745666" y="775061"/>
                  </a:lnTo>
                  <a:lnTo>
                    <a:pt x="5724968" y="815083"/>
                  </a:lnTo>
                  <a:lnTo>
                    <a:pt x="5693407" y="846644"/>
                  </a:lnTo>
                  <a:lnTo>
                    <a:pt x="5653385" y="867342"/>
                  </a:lnTo>
                  <a:lnTo>
                    <a:pt x="5607304" y="874776"/>
                  </a:lnTo>
                  <a:lnTo>
                    <a:pt x="145796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80"/>
                  </a:lnTo>
                  <a:lnTo>
                    <a:pt x="0" y="1457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582104" y="5237924"/>
            <a:ext cx="5763895" cy="885825"/>
            <a:chOff x="582104" y="5237924"/>
            <a:chExt cx="5763895" cy="885825"/>
          </a:xfrm>
        </p:grpSpPr>
        <p:sp>
          <p:nvSpPr>
            <p:cNvPr id="15" name="object 15"/>
            <p:cNvSpPr/>
            <p:nvPr/>
          </p:nvSpPr>
          <p:spPr>
            <a:xfrm>
              <a:off x="587501" y="5243321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29">
                  <a:moveTo>
                    <a:pt x="5607304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5"/>
                  </a:lnTo>
                  <a:lnTo>
                    <a:pt x="0" y="728979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6" y="874776"/>
                  </a:lnTo>
                  <a:lnTo>
                    <a:pt x="5607304" y="874776"/>
                  </a:lnTo>
                  <a:lnTo>
                    <a:pt x="5653385" y="867342"/>
                  </a:lnTo>
                  <a:lnTo>
                    <a:pt x="5693407" y="846644"/>
                  </a:lnTo>
                  <a:lnTo>
                    <a:pt x="5724968" y="815083"/>
                  </a:lnTo>
                  <a:lnTo>
                    <a:pt x="5745666" y="775061"/>
                  </a:lnTo>
                  <a:lnTo>
                    <a:pt x="5753100" y="728979"/>
                  </a:lnTo>
                  <a:lnTo>
                    <a:pt x="5753100" y="145795"/>
                  </a:lnTo>
                  <a:lnTo>
                    <a:pt x="5745666" y="99714"/>
                  </a:lnTo>
                  <a:lnTo>
                    <a:pt x="5724968" y="59692"/>
                  </a:lnTo>
                  <a:lnTo>
                    <a:pt x="5693407" y="28131"/>
                  </a:lnTo>
                  <a:lnTo>
                    <a:pt x="5653385" y="7433"/>
                  </a:lnTo>
                  <a:lnTo>
                    <a:pt x="5607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7501" y="5243321"/>
              <a:ext cx="5753100" cy="875030"/>
            </a:xfrm>
            <a:custGeom>
              <a:avLst/>
              <a:gdLst/>
              <a:ahLst/>
              <a:cxnLst/>
              <a:rect l="l" t="t" r="r" b="b"/>
              <a:pathLst>
                <a:path w="5753100" h="875029">
                  <a:moveTo>
                    <a:pt x="0" y="145795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6" y="0"/>
                  </a:lnTo>
                  <a:lnTo>
                    <a:pt x="5607304" y="0"/>
                  </a:lnTo>
                  <a:lnTo>
                    <a:pt x="5653385" y="7433"/>
                  </a:lnTo>
                  <a:lnTo>
                    <a:pt x="5693407" y="28131"/>
                  </a:lnTo>
                  <a:lnTo>
                    <a:pt x="5724968" y="59692"/>
                  </a:lnTo>
                  <a:lnTo>
                    <a:pt x="5745666" y="99714"/>
                  </a:lnTo>
                  <a:lnTo>
                    <a:pt x="5753100" y="145795"/>
                  </a:lnTo>
                  <a:lnTo>
                    <a:pt x="5753100" y="728979"/>
                  </a:lnTo>
                  <a:lnTo>
                    <a:pt x="5745666" y="775061"/>
                  </a:lnTo>
                  <a:lnTo>
                    <a:pt x="5724968" y="815083"/>
                  </a:lnTo>
                  <a:lnTo>
                    <a:pt x="5693407" y="846644"/>
                  </a:lnTo>
                  <a:lnTo>
                    <a:pt x="5653385" y="867342"/>
                  </a:lnTo>
                  <a:lnTo>
                    <a:pt x="5607304" y="874776"/>
                  </a:lnTo>
                  <a:lnTo>
                    <a:pt x="145796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79"/>
                  </a:lnTo>
                  <a:lnTo>
                    <a:pt x="0" y="14579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04189" y="1699971"/>
            <a:ext cx="5299075" cy="4291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Base</a:t>
            </a:r>
            <a:r>
              <a:rPr sz="23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entire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larynx</a:t>
            </a:r>
            <a:endParaRPr sz="2300">
              <a:latin typeface="Times New Roman"/>
              <a:cs typeface="Times New Roman"/>
            </a:endParaRPr>
          </a:p>
          <a:p>
            <a:pPr marL="12700" marR="1572260">
              <a:lnSpc>
                <a:spcPct val="268400"/>
              </a:lnSpc>
              <a:spcBef>
                <a:spcPts val="5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Support to arytenoid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Attachment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 to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intrinsic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</a:t>
            </a: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350">
              <a:latin typeface="Times New Roman"/>
              <a:cs typeface="Times New Roman"/>
            </a:endParaRPr>
          </a:p>
          <a:p>
            <a:pPr marL="12700" marR="5080">
              <a:lnSpc>
                <a:spcPts val="2380"/>
              </a:lnSpc>
              <a:spcBef>
                <a:spcPts val="5"/>
              </a:spcBef>
              <a:tabLst>
                <a:tab pos="2738120" algn="l"/>
              </a:tabLst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only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part of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cartilaginous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framework of </a:t>
            </a:r>
            <a:r>
              <a:rPr sz="2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respiratory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system	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sz="23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forms</a:t>
            </a:r>
            <a:r>
              <a:rPr sz="23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continuous</a:t>
            </a: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ts val="2570"/>
              </a:lnSpc>
              <a:spcBef>
                <a:spcPts val="5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Once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injured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strictured,</a:t>
            </a:r>
            <a:r>
              <a:rPr sz="23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difficult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resect</a:t>
            </a: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ts val="2570"/>
              </a:lnSpc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while</a:t>
            </a:r>
            <a:r>
              <a:rPr sz="23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preserving</a:t>
            </a:r>
            <a:r>
              <a:rPr sz="23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laryngeal</a:t>
            </a:r>
            <a:r>
              <a:rPr sz="23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function</a:t>
            </a:r>
            <a:endParaRPr sz="23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0607" y="406908"/>
            <a:ext cx="4928615" cy="639012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2057400" y="518477"/>
            <a:ext cx="3300095" cy="619125"/>
            <a:chOff x="847280" y="422084"/>
            <a:chExt cx="3300095" cy="619125"/>
          </a:xfrm>
        </p:grpSpPr>
        <p:sp>
          <p:nvSpPr>
            <p:cNvPr id="20" name="object 20"/>
            <p:cNvSpPr/>
            <p:nvPr/>
          </p:nvSpPr>
          <p:spPr>
            <a:xfrm>
              <a:off x="852677" y="427482"/>
              <a:ext cx="3289300" cy="608330"/>
            </a:xfrm>
            <a:custGeom>
              <a:avLst/>
              <a:gdLst/>
              <a:ahLst/>
              <a:cxnLst/>
              <a:rect l="l" t="t" r="r" b="b"/>
              <a:pathLst>
                <a:path w="3289300" h="608330">
                  <a:moveTo>
                    <a:pt x="3187446" y="0"/>
                  </a:moveTo>
                  <a:lnTo>
                    <a:pt x="101346" y="0"/>
                  </a:lnTo>
                  <a:lnTo>
                    <a:pt x="61898" y="7959"/>
                  </a:lnTo>
                  <a:lnTo>
                    <a:pt x="29684" y="29670"/>
                  </a:lnTo>
                  <a:lnTo>
                    <a:pt x="7964" y="61882"/>
                  </a:lnTo>
                  <a:lnTo>
                    <a:pt x="0" y="101345"/>
                  </a:lnTo>
                  <a:lnTo>
                    <a:pt x="0" y="506729"/>
                  </a:lnTo>
                  <a:lnTo>
                    <a:pt x="7964" y="546193"/>
                  </a:lnTo>
                  <a:lnTo>
                    <a:pt x="29684" y="578405"/>
                  </a:lnTo>
                  <a:lnTo>
                    <a:pt x="61898" y="600116"/>
                  </a:lnTo>
                  <a:lnTo>
                    <a:pt x="101346" y="608076"/>
                  </a:lnTo>
                  <a:lnTo>
                    <a:pt x="3187446" y="608076"/>
                  </a:lnTo>
                  <a:lnTo>
                    <a:pt x="3226909" y="600116"/>
                  </a:lnTo>
                  <a:lnTo>
                    <a:pt x="3259121" y="578405"/>
                  </a:lnTo>
                  <a:lnTo>
                    <a:pt x="3280832" y="546193"/>
                  </a:lnTo>
                  <a:lnTo>
                    <a:pt x="3288792" y="506729"/>
                  </a:lnTo>
                  <a:lnTo>
                    <a:pt x="3288792" y="101345"/>
                  </a:lnTo>
                  <a:lnTo>
                    <a:pt x="3280832" y="61882"/>
                  </a:lnTo>
                  <a:lnTo>
                    <a:pt x="3259121" y="29670"/>
                  </a:lnTo>
                  <a:lnTo>
                    <a:pt x="3226909" y="7959"/>
                  </a:lnTo>
                  <a:lnTo>
                    <a:pt x="318744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2677" y="427482"/>
              <a:ext cx="3289300" cy="608330"/>
            </a:xfrm>
            <a:custGeom>
              <a:avLst/>
              <a:gdLst/>
              <a:ahLst/>
              <a:cxnLst/>
              <a:rect l="l" t="t" r="r" b="b"/>
              <a:pathLst>
                <a:path w="3289300" h="608330">
                  <a:moveTo>
                    <a:pt x="0" y="101345"/>
                  </a:moveTo>
                  <a:lnTo>
                    <a:pt x="7964" y="61882"/>
                  </a:lnTo>
                  <a:lnTo>
                    <a:pt x="29684" y="29670"/>
                  </a:lnTo>
                  <a:lnTo>
                    <a:pt x="61898" y="7959"/>
                  </a:lnTo>
                  <a:lnTo>
                    <a:pt x="101346" y="0"/>
                  </a:lnTo>
                  <a:lnTo>
                    <a:pt x="3187446" y="0"/>
                  </a:lnTo>
                  <a:lnTo>
                    <a:pt x="3226909" y="7959"/>
                  </a:lnTo>
                  <a:lnTo>
                    <a:pt x="3259121" y="29670"/>
                  </a:lnTo>
                  <a:lnTo>
                    <a:pt x="3280832" y="61882"/>
                  </a:lnTo>
                  <a:lnTo>
                    <a:pt x="3288792" y="101345"/>
                  </a:lnTo>
                  <a:lnTo>
                    <a:pt x="3288792" y="506729"/>
                  </a:lnTo>
                  <a:lnTo>
                    <a:pt x="3280832" y="546193"/>
                  </a:lnTo>
                  <a:lnTo>
                    <a:pt x="3259121" y="578405"/>
                  </a:lnTo>
                  <a:lnTo>
                    <a:pt x="3226909" y="600116"/>
                  </a:lnTo>
                  <a:lnTo>
                    <a:pt x="3187446" y="608076"/>
                  </a:lnTo>
                  <a:lnTo>
                    <a:pt x="101346" y="608076"/>
                  </a:lnTo>
                  <a:lnTo>
                    <a:pt x="61898" y="600116"/>
                  </a:lnTo>
                  <a:lnTo>
                    <a:pt x="29684" y="578405"/>
                  </a:lnTo>
                  <a:lnTo>
                    <a:pt x="7964" y="546193"/>
                  </a:lnTo>
                  <a:lnTo>
                    <a:pt x="0" y="506729"/>
                  </a:lnTo>
                  <a:lnTo>
                    <a:pt x="0" y="10134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177656" y="582930"/>
            <a:ext cx="29781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chemeClr val="bg1"/>
                </a:solidFill>
              </a:rPr>
              <a:t>Cricoid</a:t>
            </a:r>
            <a:r>
              <a:rPr sz="2600" spc="-30" dirty="0">
                <a:solidFill>
                  <a:schemeClr val="bg1"/>
                </a:solidFill>
              </a:rPr>
              <a:t> </a:t>
            </a:r>
            <a:r>
              <a:rPr sz="2600" spc="-5" dirty="0">
                <a:solidFill>
                  <a:schemeClr val="bg1"/>
                </a:solidFill>
              </a:rPr>
              <a:t>Cartilage</a:t>
            </a:r>
            <a:r>
              <a:rPr sz="2600" spc="-15" dirty="0">
                <a:solidFill>
                  <a:schemeClr val="bg1"/>
                </a:solidFill>
              </a:rPr>
              <a:t> </a:t>
            </a:r>
            <a:r>
              <a:rPr sz="2600" spc="-5" dirty="0">
                <a:solidFill>
                  <a:schemeClr val="bg1"/>
                </a:solidFill>
              </a:rPr>
              <a:t>..2/2</a:t>
            </a:r>
            <a:endParaRPr sz="26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84667" y="322643"/>
            <a:ext cx="2317115" cy="641985"/>
            <a:chOff x="795464" y="181292"/>
            <a:chExt cx="2317115" cy="641985"/>
          </a:xfrm>
        </p:grpSpPr>
        <p:sp>
          <p:nvSpPr>
            <p:cNvPr id="3" name="object 3"/>
            <p:cNvSpPr/>
            <p:nvPr/>
          </p:nvSpPr>
          <p:spPr>
            <a:xfrm>
              <a:off x="800861" y="186689"/>
              <a:ext cx="2306320" cy="631190"/>
            </a:xfrm>
            <a:custGeom>
              <a:avLst/>
              <a:gdLst/>
              <a:ahLst/>
              <a:cxnLst/>
              <a:rect l="l" t="t" r="r" b="b"/>
              <a:pathLst>
                <a:path w="2306320" h="631190">
                  <a:moveTo>
                    <a:pt x="2200656" y="0"/>
                  </a:moveTo>
                  <a:lnTo>
                    <a:pt x="105156" y="0"/>
                  </a:lnTo>
                  <a:lnTo>
                    <a:pt x="64224" y="8268"/>
                  </a:lnTo>
                  <a:lnTo>
                    <a:pt x="30799" y="30813"/>
                  </a:lnTo>
                  <a:lnTo>
                    <a:pt x="8263" y="64240"/>
                  </a:lnTo>
                  <a:lnTo>
                    <a:pt x="0" y="105155"/>
                  </a:lnTo>
                  <a:lnTo>
                    <a:pt x="0" y="525779"/>
                  </a:lnTo>
                  <a:lnTo>
                    <a:pt x="8263" y="566695"/>
                  </a:lnTo>
                  <a:lnTo>
                    <a:pt x="30799" y="600122"/>
                  </a:lnTo>
                  <a:lnTo>
                    <a:pt x="64224" y="622667"/>
                  </a:lnTo>
                  <a:lnTo>
                    <a:pt x="105156" y="630935"/>
                  </a:lnTo>
                  <a:lnTo>
                    <a:pt x="2200656" y="630935"/>
                  </a:lnTo>
                  <a:lnTo>
                    <a:pt x="2241571" y="622667"/>
                  </a:lnTo>
                  <a:lnTo>
                    <a:pt x="2274998" y="600122"/>
                  </a:lnTo>
                  <a:lnTo>
                    <a:pt x="2297543" y="566695"/>
                  </a:lnTo>
                  <a:lnTo>
                    <a:pt x="2305812" y="525779"/>
                  </a:lnTo>
                  <a:lnTo>
                    <a:pt x="2305812" y="105155"/>
                  </a:lnTo>
                  <a:lnTo>
                    <a:pt x="2297543" y="64240"/>
                  </a:lnTo>
                  <a:lnTo>
                    <a:pt x="2274998" y="30813"/>
                  </a:lnTo>
                  <a:lnTo>
                    <a:pt x="2241571" y="8268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0861" y="186689"/>
              <a:ext cx="2306320" cy="631190"/>
            </a:xfrm>
            <a:custGeom>
              <a:avLst/>
              <a:gdLst/>
              <a:ahLst/>
              <a:cxnLst/>
              <a:rect l="l" t="t" r="r" b="b"/>
              <a:pathLst>
                <a:path w="2306320" h="631190">
                  <a:moveTo>
                    <a:pt x="0" y="105155"/>
                  </a:moveTo>
                  <a:lnTo>
                    <a:pt x="8263" y="64240"/>
                  </a:lnTo>
                  <a:lnTo>
                    <a:pt x="30799" y="30813"/>
                  </a:lnTo>
                  <a:lnTo>
                    <a:pt x="64224" y="8268"/>
                  </a:lnTo>
                  <a:lnTo>
                    <a:pt x="105156" y="0"/>
                  </a:lnTo>
                  <a:lnTo>
                    <a:pt x="2200656" y="0"/>
                  </a:lnTo>
                  <a:lnTo>
                    <a:pt x="2241571" y="8268"/>
                  </a:lnTo>
                  <a:lnTo>
                    <a:pt x="2274998" y="30813"/>
                  </a:lnTo>
                  <a:lnTo>
                    <a:pt x="2297543" y="64240"/>
                  </a:lnTo>
                  <a:lnTo>
                    <a:pt x="2305812" y="105155"/>
                  </a:lnTo>
                  <a:lnTo>
                    <a:pt x="2305812" y="525779"/>
                  </a:lnTo>
                  <a:lnTo>
                    <a:pt x="2297543" y="566695"/>
                  </a:lnTo>
                  <a:lnTo>
                    <a:pt x="2274998" y="600122"/>
                  </a:lnTo>
                  <a:lnTo>
                    <a:pt x="2241571" y="622667"/>
                  </a:lnTo>
                  <a:lnTo>
                    <a:pt x="2200656" y="630935"/>
                  </a:lnTo>
                  <a:lnTo>
                    <a:pt x="105156" y="630935"/>
                  </a:lnTo>
                  <a:lnTo>
                    <a:pt x="64224" y="622667"/>
                  </a:lnTo>
                  <a:lnTo>
                    <a:pt x="30799" y="600122"/>
                  </a:lnTo>
                  <a:lnTo>
                    <a:pt x="8263" y="566695"/>
                  </a:lnTo>
                  <a:lnTo>
                    <a:pt x="0" y="525779"/>
                  </a:lnTo>
                  <a:lnTo>
                    <a:pt x="0" y="10515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09800" y="390143"/>
            <a:ext cx="20529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solidFill>
                  <a:schemeClr val="bg1"/>
                </a:solidFill>
              </a:rPr>
              <a:t>Epiglottis</a:t>
            </a:r>
            <a:r>
              <a:rPr sz="2700" spc="-114" dirty="0">
                <a:solidFill>
                  <a:schemeClr val="bg1"/>
                </a:solidFill>
              </a:rPr>
              <a:t> </a:t>
            </a:r>
            <a:r>
              <a:rPr sz="2700" dirty="0">
                <a:solidFill>
                  <a:schemeClr val="bg1"/>
                </a:solidFill>
              </a:rPr>
              <a:t>..1/2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14108" y="1298384"/>
            <a:ext cx="5878195" cy="809625"/>
            <a:chOff x="614108" y="1298384"/>
            <a:chExt cx="5878195" cy="809625"/>
          </a:xfrm>
        </p:grpSpPr>
        <p:sp>
          <p:nvSpPr>
            <p:cNvPr id="7" name="object 7"/>
            <p:cNvSpPr/>
            <p:nvPr/>
          </p:nvSpPr>
          <p:spPr>
            <a:xfrm>
              <a:off x="619505" y="1303782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30">
                  <a:moveTo>
                    <a:pt x="5734304" y="0"/>
                  </a:moveTo>
                  <a:lnTo>
                    <a:pt x="133095" y="0"/>
                  </a:lnTo>
                  <a:lnTo>
                    <a:pt x="91027" y="6782"/>
                  </a:lnTo>
                  <a:lnTo>
                    <a:pt x="54490" y="25672"/>
                  </a:lnTo>
                  <a:lnTo>
                    <a:pt x="25679" y="54479"/>
                  </a:lnTo>
                  <a:lnTo>
                    <a:pt x="6785" y="91017"/>
                  </a:lnTo>
                  <a:lnTo>
                    <a:pt x="0" y="133095"/>
                  </a:lnTo>
                  <a:lnTo>
                    <a:pt x="0" y="665479"/>
                  </a:lnTo>
                  <a:lnTo>
                    <a:pt x="6785" y="707558"/>
                  </a:lnTo>
                  <a:lnTo>
                    <a:pt x="25679" y="744096"/>
                  </a:lnTo>
                  <a:lnTo>
                    <a:pt x="54490" y="772903"/>
                  </a:lnTo>
                  <a:lnTo>
                    <a:pt x="91027" y="791793"/>
                  </a:lnTo>
                  <a:lnTo>
                    <a:pt x="133095" y="798576"/>
                  </a:lnTo>
                  <a:lnTo>
                    <a:pt x="5734304" y="798576"/>
                  </a:lnTo>
                  <a:lnTo>
                    <a:pt x="5776382" y="791793"/>
                  </a:lnTo>
                  <a:lnTo>
                    <a:pt x="5812920" y="772903"/>
                  </a:lnTo>
                  <a:lnTo>
                    <a:pt x="5841727" y="744096"/>
                  </a:lnTo>
                  <a:lnTo>
                    <a:pt x="5860617" y="707558"/>
                  </a:lnTo>
                  <a:lnTo>
                    <a:pt x="5867400" y="665479"/>
                  </a:lnTo>
                  <a:lnTo>
                    <a:pt x="5867400" y="133095"/>
                  </a:lnTo>
                  <a:lnTo>
                    <a:pt x="5860617" y="91017"/>
                  </a:lnTo>
                  <a:lnTo>
                    <a:pt x="5841727" y="54479"/>
                  </a:lnTo>
                  <a:lnTo>
                    <a:pt x="5812920" y="25672"/>
                  </a:lnTo>
                  <a:lnTo>
                    <a:pt x="5776382" y="6782"/>
                  </a:lnTo>
                  <a:lnTo>
                    <a:pt x="5734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505" y="1303782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30">
                  <a:moveTo>
                    <a:pt x="0" y="133095"/>
                  </a:moveTo>
                  <a:lnTo>
                    <a:pt x="6785" y="91017"/>
                  </a:lnTo>
                  <a:lnTo>
                    <a:pt x="25679" y="54479"/>
                  </a:lnTo>
                  <a:lnTo>
                    <a:pt x="54490" y="25672"/>
                  </a:lnTo>
                  <a:lnTo>
                    <a:pt x="91027" y="6782"/>
                  </a:lnTo>
                  <a:lnTo>
                    <a:pt x="133095" y="0"/>
                  </a:lnTo>
                  <a:lnTo>
                    <a:pt x="5734304" y="0"/>
                  </a:lnTo>
                  <a:lnTo>
                    <a:pt x="5776382" y="6782"/>
                  </a:lnTo>
                  <a:lnTo>
                    <a:pt x="5812920" y="25672"/>
                  </a:lnTo>
                  <a:lnTo>
                    <a:pt x="5841727" y="54479"/>
                  </a:lnTo>
                  <a:lnTo>
                    <a:pt x="5860617" y="91017"/>
                  </a:lnTo>
                  <a:lnTo>
                    <a:pt x="5867400" y="133095"/>
                  </a:lnTo>
                  <a:lnTo>
                    <a:pt x="5867400" y="665479"/>
                  </a:lnTo>
                  <a:lnTo>
                    <a:pt x="5860617" y="707558"/>
                  </a:lnTo>
                  <a:lnTo>
                    <a:pt x="5841727" y="744096"/>
                  </a:lnTo>
                  <a:lnTo>
                    <a:pt x="5812920" y="772903"/>
                  </a:lnTo>
                  <a:lnTo>
                    <a:pt x="5776382" y="791793"/>
                  </a:lnTo>
                  <a:lnTo>
                    <a:pt x="5734304" y="798576"/>
                  </a:lnTo>
                  <a:lnTo>
                    <a:pt x="133095" y="798576"/>
                  </a:lnTo>
                  <a:lnTo>
                    <a:pt x="91027" y="791793"/>
                  </a:lnTo>
                  <a:lnTo>
                    <a:pt x="54490" y="772903"/>
                  </a:lnTo>
                  <a:lnTo>
                    <a:pt x="25679" y="744096"/>
                  </a:lnTo>
                  <a:lnTo>
                    <a:pt x="6785" y="707558"/>
                  </a:lnTo>
                  <a:lnTo>
                    <a:pt x="0" y="665479"/>
                  </a:lnTo>
                  <a:lnTo>
                    <a:pt x="0" y="13309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14108" y="2157920"/>
            <a:ext cx="5878195" cy="809625"/>
            <a:chOff x="614108" y="2157920"/>
            <a:chExt cx="5878195" cy="809625"/>
          </a:xfrm>
        </p:grpSpPr>
        <p:sp>
          <p:nvSpPr>
            <p:cNvPr id="10" name="object 10"/>
            <p:cNvSpPr/>
            <p:nvPr/>
          </p:nvSpPr>
          <p:spPr>
            <a:xfrm>
              <a:off x="619505" y="2163317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30">
                  <a:moveTo>
                    <a:pt x="5734304" y="0"/>
                  </a:moveTo>
                  <a:lnTo>
                    <a:pt x="133095" y="0"/>
                  </a:lnTo>
                  <a:lnTo>
                    <a:pt x="91027" y="6782"/>
                  </a:lnTo>
                  <a:lnTo>
                    <a:pt x="54490" y="25672"/>
                  </a:lnTo>
                  <a:lnTo>
                    <a:pt x="25679" y="54479"/>
                  </a:lnTo>
                  <a:lnTo>
                    <a:pt x="6785" y="91017"/>
                  </a:lnTo>
                  <a:lnTo>
                    <a:pt x="0" y="133096"/>
                  </a:lnTo>
                  <a:lnTo>
                    <a:pt x="0" y="665480"/>
                  </a:lnTo>
                  <a:lnTo>
                    <a:pt x="6785" y="707558"/>
                  </a:lnTo>
                  <a:lnTo>
                    <a:pt x="25679" y="744096"/>
                  </a:lnTo>
                  <a:lnTo>
                    <a:pt x="54490" y="772903"/>
                  </a:lnTo>
                  <a:lnTo>
                    <a:pt x="91027" y="791793"/>
                  </a:lnTo>
                  <a:lnTo>
                    <a:pt x="133095" y="798576"/>
                  </a:lnTo>
                  <a:lnTo>
                    <a:pt x="5734304" y="798576"/>
                  </a:lnTo>
                  <a:lnTo>
                    <a:pt x="5776382" y="791793"/>
                  </a:lnTo>
                  <a:lnTo>
                    <a:pt x="5812920" y="772903"/>
                  </a:lnTo>
                  <a:lnTo>
                    <a:pt x="5841727" y="744096"/>
                  </a:lnTo>
                  <a:lnTo>
                    <a:pt x="5860617" y="707558"/>
                  </a:lnTo>
                  <a:lnTo>
                    <a:pt x="5867400" y="665480"/>
                  </a:lnTo>
                  <a:lnTo>
                    <a:pt x="5867400" y="133096"/>
                  </a:lnTo>
                  <a:lnTo>
                    <a:pt x="5860617" y="91017"/>
                  </a:lnTo>
                  <a:lnTo>
                    <a:pt x="5841727" y="54479"/>
                  </a:lnTo>
                  <a:lnTo>
                    <a:pt x="5812920" y="25672"/>
                  </a:lnTo>
                  <a:lnTo>
                    <a:pt x="5776382" y="6782"/>
                  </a:lnTo>
                  <a:lnTo>
                    <a:pt x="5734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9505" y="2163317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30">
                  <a:moveTo>
                    <a:pt x="0" y="133096"/>
                  </a:moveTo>
                  <a:lnTo>
                    <a:pt x="6785" y="91017"/>
                  </a:lnTo>
                  <a:lnTo>
                    <a:pt x="25679" y="54479"/>
                  </a:lnTo>
                  <a:lnTo>
                    <a:pt x="54490" y="25672"/>
                  </a:lnTo>
                  <a:lnTo>
                    <a:pt x="91027" y="6782"/>
                  </a:lnTo>
                  <a:lnTo>
                    <a:pt x="133095" y="0"/>
                  </a:lnTo>
                  <a:lnTo>
                    <a:pt x="5734304" y="0"/>
                  </a:lnTo>
                  <a:lnTo>
                    <a:pt x="5776382" y="6782"/>
                  </a:lnTo>
                  <a:lnTo>
                    <a:pt x="5812920" y="25672"/>
                  </a:lnTo>
                  <a:lnTo>
                    <a:pt x="5841727" y="54479"/>
                  </a:lnTo>
                  <a:lnTo>
                    <a:pt x="5860617" y="91017"/>
                  </a:lnTo>
                  <a:lnTo>
                    <a:pt x="5867400" y="133096"/>
                  </a:lnTo>
                  <a:lnTo>
                    <a:pt x="5867400" y="665480"/>
                  </a:lnTo>
                  <a:lnTo>
                    <a:pt x="5860617" y="707558"/>
                  </a:lnTo>
                  <a:lnTo>
                    <a:pt x="5841727" y="744096"/>
                  </a:lnTo>
                  <a:lnTo>
                    <a:pt x="5812920" y="772903"/>
                  </a:lnTo>
                  <a:lnTo>
                    <a:pt x="5776382" y="791793"/>
                  </a:lnTo>
                  <a:lnTo>
                    <a:pt x="5734304" y="798576"/>
                  </a:lnTo>
                  <a:lnTo>
                    <a:pt x="133095" y="798576"/>
                  </a:lnTo>
                  <a:lnTo>
                    <a:pt x="91027" y="791793"/>
                  </a:lnTo>
                  <a:lnTo>
                    <a:pt x="54490" y="772903"/>
                  </a:lnTo>
                  <a:lnTo>
                    <a:pt x="25679" y="744096"/>
                  </a:lnTo>
                  <a:lnTo>
                    <a:pt x="6785" y="707558"/>
                  </a:lnTo>
                  <a:lnTo>
                    <a:pt x="0" y="665480"/>
                  </a:lnTo>
                  <a:lnTo>
                    <a:pt x="0" y="133096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14108" y="3017456"/>
            <a:ext cx="5878195" cy="809625"/>
            <a:chOff x="614108" y="3017456"/>
            <a:chExt cx="5878195" cy="809625"/>
          </a:xfrm>
        </p:grpSpPr>
        <p:sp>
          <p:nvSpPr>
            <p:cNvPr id="13" name="object 13"/>
            <p:cNvSpPr/>
            <p:nvPr/>
          </p:nvSpPr>
          <p:spPr>
            <a:xfrm>
              <a:off x="619505" y="3022854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29">
                  <a:moveTo>
                    <a:pt x="5734304" y="0"/>
                  </a:moveTo>
                  <a:lnTo>
                    <a:pt x="133095" y="0"/>
                  </a:lnTo>
                  <a:lnTo>
                    <a:pt x="91027" y="6782"/>
                  </a:lnTo>
                  <a:lnTo>
                    <a:pt x="54490" y="25672"/>
                  </a:lnTo>
                  <a:lnTo>
                    <a:pt x="25679" y="54479"/>
                  </a:lnTo>
                  <a:lnTo>
                    <a:pt x="6785" y="91017"/>
                  </a:lnTo>
                  <a:lnTo>
                    <a:pt x="0" y="133096"/>
                  </a:lnTo>
                  <a:lnTo>
                    <a:pt x="0" y="665480"/>
                  </a:lnTo>
                  <a:lnTo>
                    <a:pt x="6785" y="707558"/>
                  </a:lnTo>
                  <a:lnTo>
                    <a:pt x="25679" y="744096"/>
                  </a:lnTo>
                  <a:lnTo>
                    <a:pt x="54490" y="772903"/>
                  </a:lnTo>
                  <a:lnTo>
                    <a:pt x="91027" y="791793"/>
                  </a:lnTo>
                  <a:lnTo>
                    <a:pt x="133095" y="798576"/>
                  </a:lnTo>
                  <a:lnTo>
                    <a:pt x="5734304" y="798576"/>
                  </a:lnTo>
                  <a:lnTo>
                    <a:pt x="5776382" y="791793"/>
                  </a:lnTo>
                  <a:lnTo>
                    <a:pt x="5812920" y="772903"/>
                  </a:lnTo>
                  <a:lnTo>
                    <a:pt x="5841727" y="744096"/>
                  </a:lnTo>
                  <a:lnTo>
                    <a:pt x="5860617" y="707558"/>
                  </a:lnTo>
                  <a:lnTo>
                    <a:pt x="5867400" y="665480"/>
                  </a:lnTo>
                  <a:lnTo>
                    <a:pt x="5867400" y="133096"/>
                  </a:lnTo>
                  <a:lnTo>
                    <a:pt x="5860617" y="91017"/>
                  </a:lnTo>
                  <a:lnTo>
                    <a:pt x="5841727" y="54479"/>
                  </a:lnTo>
                  <a:lnTo>
                    <a:pt x="5812920" y="25672"/>
                  </a:lnTo>
                  <a:lnTo>
                    <a:pt x="5776382" y="6782"/>
                  </a:lnTo>
                  <a:lnTo>
                    <a:pt x="5734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9505" y="3022854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29">
                  <a:moveTo>
                    <a:pt x="0" y="133096"/>
                  </a:moveTo>
                  <a:lnTo>
                    <a:pt x="6785" y="91017"/>
                  </a:lnTo>
                  <a:lnTo>
                    <a:pt x="25679" y="54479"/>
                  </a:lnTo>
                  <a:lnTo>
                    <a:pt x="54490" y="25672"/>
                  </a:lnTo>
                  <a:lnTo>
                    <a:pt x="91027" y="6782"/>
                  </a:lnTo>
                  <a:lnTo>
                    <a:pt x="133095" y="0"/>
                  </a:lnTo>
                  <a:lnTo>
                    <a:pt x="5734304" y="0"/>
                  </a:lnTo>
                  <a:lnTo>
                    <a:pt x="5776382" y="6782"/>
                  </a:lnTo>
                  <a:lnTo>
                    <a:pt x="5812920" y="25672"/>
                  </a:lnTo>
                  <a:lnTo>
                    <a:pt x="5841727" y="54479"/>
                  </a:lnTo>
                  <a:lnTo>
                    <a:pt x="5860617" y="91017"/>
                  </a:lnTo>
                  <a:lnTo>
                    <a:pt x="5867400" y="133096"/>
                  </a:lnTo>
                  <a:lnTo>
                    <a:pt x="5867400" y="665480"/>
                  </a:lnTo>
                  <a:lnTo>
                    <a:pt x="5860617" y="707558"/>
                  </a:lnTo>
                  <a:lnTo>
                    <a:pt x="5841727" y="744096"/>
                  </a:lnTo>
                  <a:lnTo>
                    <a:pt x="5812920" y="772903"/>
                  </a:lnTo>
                  <a:lnTo>
                    <a:pt x="5776382" y="791793"/>
                  </a:lnTo>
                  <a:lnTo>
                    <a:pt x="5734304" y="798576"/>
                  </a:lnTo>
                  <a:lnTo>
                    <a:pt x="133095" y="798576"/>
                  </a:lnTo>
                  <a:lnTo>
                    <a:pt x="91027" y="791793"/>
                  </a:lnTo>
                  <a:lnTo>
                    <a:pt x="54490" y="772903"/>
                  </a:lnTo>
                  <a:lnTo>
                    <a:pt x="25679" y="744096"/>
                  </a:lnTo>
                  <a:lnTo>
                    <a:pt x="6785" y="707558"/>
                  </a:lnTo>
                  <a:lnTo>
                    <a:pt x="0" y="665480"/>
                  </a:lnTo>
                  <a:lnTo>
                    <a:pt x="0" y="1330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14108" y="3875468"/>
            <a:ext cx="5878195" cy="809625"/>
            <a:chOff x="614108" y="3875468"/>
            <a:chExt cx="5878195" cy="809625"/>
          </a:xfrm>
        </p:grpSpPr>
        <p:sp>
          <p:nvSpPr>
            <p:cNvPr id="16" name="object 16"/>
            <p:cNvSpPr/>
            <p:nvPr/>
          </p:nvSpPr>
          <p:spPr>
            <a:xfrm>
              <a:off x="619505" y="3880865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29">
                  <a:moveTo>
                    <a:pt x="5734304" y="0"/>
                  </a:moveTo>
                  <a:lnTo>
                    <a:pt x="133095" y="0"/>
                  </a:lnTo>
                  <a:lnTo>
                    <a:pt x="91027" y="6782"/>
                  </a:lnTo>
                  <a:lnTo>
                    <a:pt x="54490" y="25672"/>
                  </a:lnTo>
                  <a:lnTo>
                    <a:pt x="25679" y="54479"/>
                  </a:lnTo>
                  <a:lnTo>
                    <a:pt x="6785" y="91017"/>
                  </a:lnTo>
                  <a:lnTo>
                    <a:pt x="0" y="133095"/>
                  </a:lnTo>
                  <a:lnTo>
                    <a:pt x="0" y="665479"/>
                  </a:lnTo>
                  <a:lnTo>
                    <a:pt x="6785" y="707558"/>
                  </a:lnTo>
                  <a:lnTo>
                    <a:pt x="25679" y="744096"/>
                  </a:lnTo>
                  <a:lnTo>
                    <a:pt x="54490" y="772903"/>
                  </a:lnTo>
                  <a:lnTo>
                    <a:pt x="91027" y="791793"/>
                  </a:lnTo>
                  <a:lnTo>
                    <a:pt x="133095" y="798575"/>
                  </a:lnTo>
                  <a:lnTo>
                    <a:pt x="5734304" y="798575"/>
                  </a:lnTo>
                  <a:lnTo>
                    <a:pt x="5776382" y="791793"/>
                  </a:lnTo>
                  <a:lnTo>
                    <a:pt x="5812920" y="772903"/>
                  </a:lnTo>
                  <a:lnTo>
                    <a:pt x="5841727" y="744096"/>
                  </a:lnTo>
                  <a:lnTo>
                    <a:pt x="5860617" y="707558"/>
                  </a:lnTo>
                  <a:lnTo>
                    <a:pt x="5867400" y="665479"/>
                  </a:lnTo>
                  <a:lnTo>
                    <a:pt x="5867400" y="133095"/>
                  </a:lnTo>
                  <a:lnTo>
                    <a:pt x="5860617" y="91017"/>
                  </a:lnTo>
                  <a:lnTo>
                    <a:pt x="5841727" y="54479"/>
                  </a:lnTo>
                  <a:lnTo>
                    <a:pt x="5812920" y="25672"/>
                  </a:lnTo>
                  <a:lnTo>
                    <a:pt x="5776382" y="6782"/>
                  </a:lnTo>
                  <a:lnTo>
                    <a:pt x="5734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9505" y="3880865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29">
                  <a:moveTo>
                    <a:pt x="0" y="133095"/>
                  </a:moveTo>
                  <a:lnTo>
                    <a:pt x="6785" y="91017"/>
                  </a:lnTo>
                  <a:lnTo>
                    <a:pt x="25679" y="54479"/>
                  </a:lnTo>
                  <a:lnTo>
                    <a:pt x="54490" y="25672"/>
                  </a:lnTo>
                  <a:lnTo>
                    <a:pt x="91027" y="6782"/>
                  </a:lnTo>
                  <a:lnTo>
                    <a:pt x="133095" y="0"/>
                  </a:lnTo>
                  <a:lnTo>
                    <a:pt x="5734304" y="0"/>
                  </a:lnTo>
                  <a:lnTo>
                    <a:pt x="5776382" y="6782"/>
                  </a:lnTo>
                  <a:lnTo>
                    <a:pt x="5812920" y="25672"/>
                  </a:lnTo>
                  <a:lnTo>
                    <a:pt x="5841727" y="54479"/>
                  </a:lnTo>
                  <a:lnTo>
                    <a:pt x="5860617" y="91017"/>
                  </a:lnTo>
                  <a:lnTo>
                    <a:pt x="5867400" y="133095"/>
                  </a:lnTo>
                  <a:lnTo>
                    <a:pt x="5867400" y="665479"/>
                  </a:lnTo>
                  <a:lnTo>
                    <a:pt x="5860617" y="707558"/>
                  </a:lnTo>
                  <a:lnTo>
                    <a:pt x="5841727" y="744096"/>
                  </a:lnTo>
                  <a:lnTo>
                    <a:pt x="5812920" y="772903"/>
                  </a:lnTo>
                  <a:lnTo>
                    <a:pt x="5776382" y="791793"/>
                  </a:lnTo>
                  <a:lnTo>
                    <a:pt x="5734304" y="798575"/>
                  </a:lnTo>
                  <a:lnTo>
                    <a:pt x="133095" y="798575"/>
                  </a:lnTo>
                  <a:lnTo>
                    <a:pt x="91027" y="791793"/>
                  </a:lnTo>
                  <a:lnTo>
                    <a:pt x="54490" y="772903"/>
                  </a:lnTo>
                  <a:lnTo>
                    <a:pt x="25679" y="744096"/>
                  </a:lnTo>
                  <a:lnTo>
                    <a:pt x="6785" y="707558"/>
                  </a:lnTo>
                  <a:lnTo>
                    <a:pt x="0" y="665479"/>
                  </a:lnTo>
                  <a:lnTo>
                    <a:pt x="0" y="13309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14108" y="4735004"/>
            <a:ext cx="5878195" cy="809625"/>
            <a:chOff x="614108" y="4735004"/>
            <a:chExt cx="5878195" cy="809625"/>
          </a:xfrm>
        </p:grpSpPr>
        <p:sp>
          <p:nvSpPr>
            <p:cNvPr id="19" name="object 19"/>
            <p:cNvSpPr/>
            <p:nvPr/>
          </p:nvSpPr>
          <p:spPr>
            <a:xfrm>
              <a:off x="619505" y="4740401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29">
                  <a:moveTo>
                    <a:pt x="5734304" y="0"/>
                  </a:moveTo>
                  <a:lnTo>
                    <a:pt x="133095" y="0"/>
                  </a:lnTo>
                  <a:lnTo>
                    <a:pt x="91027" y="6782"/>
                  </a:lnTo>
                  <a:lnTo>
                    <a:pt x="54490" y="25672"/>
                  </a:lnTo>
                  <a:lnTo>
                    <a:pt x="25679" y="54479"/>
                  </a:lnTo>
                  <a:lnTo>
                    <a:pt x="6785" y="91017"/>
                  </a:lnTo>
                  <a:lnTo>
                    <a:pt x="0" y="133096"/>
                  </a:lnTo>
                  <a:lnTo>
                    <a:pt x="0" y="665480"/>
                  </a:lnTo>
                  <a:lnTo>
                    <a:pt x="6785" y="707558"/>
                  </a:lnTo>
                  <a:lnTo>
                    <a:pt x="25679" y="744096"/>
                  </a:lnTo>
                  <a:lnTo>
                    <a:pt x="54490" y="772903"/>
                  </a:lnTo>
                  <a:lnTo>
                    <a:pt x="91027" y="791793"/>
                  </a:lnTo>
                  <a:lnTo>
                    <a:pt x="133095" y="798576"/>
                  </a:lnTo>
                  <a:lnTo>
                    <a:pt x="5734304" y="798576"/>
                  </a:lnTo>
                  <a:lnTo>
                    <a:pt x="5776382" y="791793"/>
                  </a:lnTo>
                  <a:lnTo>
                    <a:pt x="5812920" y="772903"/>
                  </a:lnTo>
                  <a:lnTo>
                    <a:pt x="5841727" y="744096"/>
                  </a:lnTo>
                  <a:lnTo>
                    <a:pt x="5860617" y="707558"/>
                  </a:lnTo>
                  <a:lnTo>
                    <a:pt x="5867400" y="665480"/>
                  </a:lnTo>
                  <a:lnTo>
                    <a:pt x="5867400" y="133096"/>
                  </a:lnTo>
                  <a:lnTo>
                    <a:pt x="5860617" y="91017"/>
                  </a:lnTo>
                  <a:lnTo>
                    <a:pt x="5841727" y="54479"/>
                  </a:lnTo>
                  <a:lnTo>
                    <a:pt x="5812920" y="25672"/>
                  </a:lnTo>
                  <a:lnTo>
                    <a:pt x="5776382" y="6782"/>
                  </a:lnTo>
                  <a:lnTo>
                    <a:pt x="5734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9505" y="4740401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29">
                  <a:moveTo>
                    <a:pt x="0" y="133096"/>
                  </a:moveTo>
                  <a:lnTo>
                    <a:pt x="6785" y="91017"/>
                  </a:lnTo>
                  <a:lnTo>
                    <a:pt x="25679" y="54479"/>
                  </a:lnTo>
                  <a:lnTo>
                    <a:pt x="54490" y="25672"/>
                  </a:lnTo>
                  <a:lnTo>
                    <a:pt x="91027" y="6782"/>
                  </a:lnTo>
                  <a:lnTo>
                    <a:pt x="133095" y="0"/>
                  </a:lnTo>
                  <a:lnTo>
                    <a:pt x="5734304" y="0"/>
                  </a:lnTo>
                  <a:lnTo>
                    <a:pt x="5776382" y="6782"/>
                  </a:lnTo>
                  <a:lnTo>
                    <a:pt x="5812920" y="25672"/>
                  </a:lnTo>
                  <a:lnTo>
                    <a:pt x="5841727" y="54479"/>
                  </a:lnTo>
                  <a:lnTo>
                    <a:pt x="5860617" y="91017"/>
                  </a:lnTo>
                  <a:lnTo>
                    <a:pt x="5867400" y="133096"/>
                  </a:lnTo>
                  <a:lnTo>
                    <a:pt x="5867400" y="665480"/>
                  </a:lnTo>
                  <a:lnTo>
                    <a:pt x="5860617" y="707558"/>
                  </a:lnTo>
                  <a:lnTo>
                    <a:pt x="5841727" y="744096"/>
                  </a:lnTo>
                  <a:lnTo>
                    <a:pt x="5812920" y="772903"/>
                  </a:lnTo>
                  <a:lnTo>
                    <a:pt x="5776382" y="791793"/>
                  </a:lnTo>
                  <a:lnTo>
                    <a:pt x="5734304" y="798576"/>
                  </a:lnTo>
                  <a:lnTo>
                    <a:pt x="133095" y="798576"/>
                  </a:lnTo>
                  <a:lnTo>
                    <a:pt x="91027" y="791793"/>
                  </a:lnTo>
                  <a:lnTo>
                    <a:pt x="54490" y="772903"/>
                  </a:lnTo>
                  <a:lnTo>
                    <a:pt x="25679" y="744096"/>
                  </a:lnTo>
                  <a:lnTo>
                    <a:pt x="6785" y="707558"/>
                  </a:lnTo>
                  <a:lnTo>
                    <a:pt x="0" y="665480"/>
                  </a:lnTo>
                  <a:lnTo>
                    <a:pt x="0" y="1330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14108" y="5594540"/>
            <a:ext cx="5878195" cy="809625"/>
            <a:chOff x="614108" y="5594540"/>
            <a:chExt cx="5878195" cy="809625"/>
          </a:xfrm>
        </p:grpSpPr>
        <p:sp>
          <p:nvSpPr>
            <p:cNvPr id="22" name="object 22"/>
            <p:cNvSpPr/>
            <p:nvPr/>
          </p:nvSpPr>
          <p:spPr>
            <a:xfrm>
              <a:off x="619505" y="5599938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29">
                  <a:moveTo>
                    <a:pt x="5734304" y="0"/>
                  </a:moveTo>
                  <a:lnTo>
                    <a:pt x="133095" y="0"/>
                  </a:lnTo>
                  <a:lnTo>
                    <a:pt x="91027" y="6785"/>
                  </a:lnTo>
                  <a:lnTo>
                    <a:pt x="54490" y="25679"/>
                  </a:lnTo>
                  <a:lnTo>
                    <a:pt x="25679" y="54490"/>
                  </a:lnTo>
                  <a:lnTo>
                    <a:pt x="6785" y="91027"/>
                  </a:lnTo>
                  <a:lnTo>
                    <a:pt x="0" y="133096"/>
                  </a:lnTo>
                  <a:lnTo>
                    <a:pt x="0" y="665480"/>
                  </a:lnTo>
                  <a:lnTo>
                    <a:pt x="6785" y="707548"/>
                  </a:lnTo>
                  <a:lnTo>
                    <a:pt x="25679" y="744085"/>
                  </a:lnTo>
                  <a:lnTo>
                    <a:pt x="54490" y="772896"/>
                  </a:lnTo>
                  <a:lnTo>
                    <a:pt x="91027" y="791790"/>
                  </a:lnTo>
                  <a:lnTo>
                    <a:pt x="133095" y="798576"/>
                  </a:lnTo>
                  <a:lnTo>
                    <a:pt x="5734304" y="798576"/>
                  </a:lnTo>
                  <a:lnTo>
                    <a:pt x="5776382" y="791790"/>
                  </a:lnTo>
                  <a:lnTo>
                    <a:pt x="5812920" y="772896"/>
                  </a:lnTo>
                  <a:lnTo>
                    <a:pt x="5841727" y="744085"/>
                  </a:lnTo>
                  <a:lnTo>
                    <a:pt x="5860617" y="707548"/>
                  </a:lnTo>
                  <a:lnTo>
                    <a:pt x="5867400" y="665480"/>
                  </a:lnTo>
                  <a:lnTo>
                    <a:pt x="5867400" y="133096"/>
                  </a:lnTo>
                  <a:lnTo>
                    <a:pt x="5860617" y="91027"/>
                  </a:lnTo>
                  <a:lnTo>
                    <a:pt x="5841727" y="54490"/>
                  </a:lnTo>
                  <a:lnTo>
                    <a:pt x="5812920" y="25679"/>
                  </a:lnTo>
                  <a:lnTo>
                    <a:pt x="5776382" y="6785"/>
                  </a:lnTo>
                  <a:lnTo>
                    <a:pt x="57343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9505" y="5599938"/>
              <a:ext cx="5867400" cy="798830"/>
            </a:xfrm>
            <a:custGeom>
              <a:avLst/>
              <a:gdLst/>
              <a:ahLst/>
              <a:cxnLst/>
              <a:rect l="l" t="t" r="r" b="b"/>
              <a:pathLst>
                <a:path w="5867400" h="798829">
                  <a:moveTo>
                    <a:pt x="0" y="133096"/>
                  </a:moveTo>
                  <a:lnTo>
                    <a:pt x="6785" y="91027"/>
                  </a:lnTo>
                  <a:lnTo>
                    <a:pt x="25679" y="54490"/>
                  </a:lnTo>
                  <a:lnTo>
                    <a:pt x="54490" y="25679"/>
                  </a:lnTo>
                  <a:lnTo>
                    <a:pt x="91027" y="6785"/>
                  </a:lnTo>
                  <a:lnTo>
                    <a:pt x="133095" y="0"/>
                  </a:lnTo>
                  <a:lnTo>
                    <a:pt x="5734304" y="0"/>
                  </a:lnTo>
                  <a:lnTo>
                    <a:pt x="5776382" y="6785"/>
                  </a:lnTo>
                  <a:lnTo>
                    <a:pt x="5812920" y="25679"/>
                  </a:lnTo>
                  <a:lnTo>
                    <a:pt x="5841727" y="54490"/>
                  </a:lnTo>
                  <a:lnTo>
                    <a:pt x="5860617" y="91027"/>
                  </a:lnTo>
                  <a:lnTo>
                    <a:pt x="5867400" y="133096"/>
                  </a:lnTo>
                  <a:lnTo>
                    <a:pt x="5867400" y="665480"/>
                  </a:lnTo>
                  <a:lnTo>
                    <a:pt x="5860617" y="707548"/>
                  </a:lnTo>
                  <a:lnTo>
                    <a:pt x="5841727" y="744085"/>
                  </a:lnTo>
                  <a:lnTo>
                    <a:pt x="5812920" y="772896"/>
                  </a:lnTo>
                  <a:lnTo>
                    <a:pt x="5776382" y="791790"/>
                  </a:lnTo>
                  <a:lnTo>
                    <a:pt x="5734304" y="798576"/>
                  </a:lnTo>
                  <a:lnTo>
                    <a:pt x="133095" y="798576"/>
                  </a:lnTo>
                  <a:lnTo>
                    <a:pt x="91027" y="791790"/>
                  </a:lnTo>
                  <a:lnTo>
                    <a:pt x="54490" y="772896"/>
                  </a:lnTo>
                  <a:lnTo>
                    <a:pt x="25679" y="744085"/>
                  </a:lnTo>
                  <a:lnTo>
                    <a:pt x="6785" y="707548"/>
                  </a:lnTo>
                  <a:lnTo>
                    <a:pt x="0" y="665480"/>
                  </a:lnTo>
                  <a:lnTo>
                    <a:pt x="0" y="1330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24611" y="1503934"/>
            <a:ext cx="5617210" cy="4641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Thin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leaf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shaped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fibro-cartilage,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situated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midline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050">
              <a:latin typeface="Times New Roman"/>
              <a:cs typeface="Times New Roman"/>
            </a:endParaRPr>
          </a:p>
          <a:p>
            <a:pPr marL="12700" marR="5080">
              <a:lnSpc>
                <a:spcPts val="2170"/>
              </a:lnSpc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Upper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free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end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broad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rounded,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projects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up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behind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base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tongue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Narrow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base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called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pitiole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50">
              <a:latin typeface="Times New Roman"/>
              <a:cs typeface="Times New Roman"/>
            </a:endParaRPr>
          </a:p>
          <a:p>
            <a:pPr marL="12700" marR="104139">
              <a:lnSpc>
                <a:spcPts val="2170"/>
              </a:lnSpc>
              <a:spcBef>
                <a:spcPts val="5"/>
              </a:spcBef>
              <a:tabLst>
                <a:tab pos="2543175" algn="l"/>
              </a:tabLst>
            </a:pP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sz="21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attachment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forms	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lower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limit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pre-epiglottis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space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Half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projects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above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hyoid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This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part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has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laryngeal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lingual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surfaces</a:t>
            </a:r>
            <a:endParaRPr sz="2100">
              <a:latin typeface="Times New Roman"/>
              <a:cs typeface="Times New Roman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2816" y="390143"/>
            <a:ext cx="4015739" cy="6467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30030" y="315657"/>
            <a:ext cx="2317115" cy="641985"/>
            <a:chOff x="795464" y="181292"/>
            <a:chExt cx="2317115" cy="641985"/>
          </a:xfrm>
        </p:grpSpPr>
        <p:sp>
          <p:nvSpPr>
            <p:cNvPr id="3" name="object 3"/>
            <p:cNvSpPr/>
            <p:nvPr/>
          </p:nvSpPr>
          <p:spPr>
            <a:xfrm>
              <a:off x="800861" y="186689"/>
              <a:ext cx="2306320" cy="631190"/>
            </a:xfrm>
            <a:custGeom>
              <a:avLst/>
              <a:gdLst/>
              <a:ahLst/>
              <a:cxnLst/>
              <a:rect l="l" t="t" r="r" b="b"/>
              <a:pathLst>
                <a:path w="2306320" h="631190">
                  <a:moveTo>
                    <a:pt x="2200656" y="0"/>
                  </a:moveTo>
                  <a:lnTo>
                    <a:pt x="105156" y="0"/>
                  </a:lnTo>
                  <a:lnTo>
                    <a:pt x="64224" y="8268"/>
                  </a:lnTo>
                  <a:lnTo>
                    <a:pt x="30799" y="30813"/>
                  </a:lnTo>
                  <a:lnTo>
                    <a:pt x="8263" y="64240"/>
                  </a:lnTo>
                  <a:lnTo>
                    <a:pt x="0" y="105155"/>
                  </a:lnTo>
                  <a:lnTo>
                    <a:pt x="0" y="525779"/>
                  </a:lnTo>
                  <a:lnTo>
                    <a:pt x="8263" y="566695"/>
                  </a:lnTo>
                  <a:lnTo>
                    <a:pt x="30799" y="600122"/>
                  </a:lnTo>
                  <a:lnTo>
                    <a:pt x="64224" y="622667"/>
                  </a:lnTo>
                  <a:lnTo>
                    <a:pt x="105156" y="630935"/>
                  </a:lnTo>
                  <a:lnTo>
                    <a:pt x="2200656" y="630935"/>
                  </a:lnTo>
                  <a:lnTo>
                    <a:pt x="2241571" y="622667"/>
                  </a:lnTo>
                  <a:lnTo>
                    <a:pt x="2274998" y="600122"/>
                  </a:lnTo>
                  <a:lnTo>
                    <a:pt x="2297543" y="566695"/>
                  </a:lnTo>
                  <a:lnTo>
                    <a:pt x="2305812" y="525779"/>
                  </a:lnTo>
                  <a:lnTo>
                    <a:pt x="2305812" y="105155"/>
                  </a:lnTo>
                  <a:lnTo>
                    <a:pt x="2297543" y="64240"/>
                  </a:lnTo>
                  <a:lnTo>
                    <a:pt x="2274998" y="30813"/>
                  </a:lnTo>
                  <a:lnTo>
                    <a:pt x="2241571" y="8268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0861" y="186689"/>
              <a:ext cx="2306320" cy="631190"/>
            </a:xfrm>
            <a:custGeom>
              <a:avLst/>
              <a:gdLst/>
              <a:ahLst/>
              <a:cxnLst/>
              <a:rect l="l" t="t" r="r" b="b"/>
              <a:pathLst>
                <a:path w="2306320" h="631190">
                  <a:moveTo>
                    <a:pt x="0" y="105155"/>
                  </a:moveTo>
                  <a:lnTo>
                    <a:pt x="8263" y="64240"/>
                  </a:lnTo>
                  <a:lnTo>
                    <a:pt x="30799" y="30813"/>
                  </a:lnTo>
                  <a:lnTo>
                    <a:pt x="64224" y="8268"/>
                  </a:lnTo>
                  <a:lnTo>
                    <a:pt x="105156" y="0"/>
                  </a:lnTo>
                  <a:lnTo>
                    <a:pt x="2200656" y="0"/>
                  </a:lnTo>
                  <a:lnTo>
                    <a:pt x="2241571" y="8268"/>
                  </a:lnTo>
                  <a:lnTo>
                    <a:pt x="2274998" y="30813"/>
                  </a:lnTo>
                  <a:lnTo>
                    <a:pt x="2297543" y="64240"/>
                  </a:lnTo>
                  <a:lnTo>
                    <a:pt x="2305812" y="105155"/>
                  </a:lnTo>
                  <a:lnTo>
                    <a:pt x="2305812" y="525779"/>
                  </a:lnTo>
                  <a:lnTo>
                    <a:pt x="2297543" y="566695"/>
                  </a:lnTo>
                  <a:lnTo>
                    <a:pt x="2274998" y="600122"/>
                  </a:lnTo>
                  <a:lnTo>
                    <a:pt x="2241571" y="622667"/>
                  </a:lnTo>
                  <a:lnTo>
                    <a:pt x="2200656" y="630935"/>
                  </a:lnTo>
                  <a:lnTo>
                    <a:pt x="105156" y="630935"/>
                  </a:lnTo>
                  <a:lnTo>
                    <a:pt x="64224" y="622667"/>
                  </a:lnTo>
                  <a:lnTo>
                    <a:pt x="30799" y="600122"/>
                  </a:lnTo>
                  <a:lnTo>
                    <a:pt x="8263" y="566695"/>
                  </a:lnTo>
                  <a:lnTo>
                    <a:pt x="0" y="525779"/>
                  </a:lnTo>
                  <a:lnTo>
                    <a:pt x="0" y="10515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62109" y="418209"/>
            <a:ext cx="20529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solidFill>
                  <a:schemeClr val="bg1"/>
                </a:solidFill>
              </a:rPr>
              <a:t>Epiglottis</a:t>
            </a:r>
            <a:r>
              <a:rPr sz="2700" spc="-114" dirty="0">
                <a:solidFill>
                  <a:schemeClr val="bg1"/>
                </a:solidFill>
              </a:rPr>
              <a:t> </a:t>
            </a:r>
            <a:r>
              <a:rPr sz="2700" dirty="0">
                <a:solidFill>
                  <a:schemeClr val="bg1"/>
                </a:solidFill>
              </a:rPr>
              <a:t>..2/2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14108" y="1318196"/>
            <a:ext cx="5878195" cy="1207135"/>
            <a:chOff x="614108" y="1318196"/>
            <a:chExt cx="5878195" cy="1207135"/>
          </a:xfrm>
        </p:grpSpPr>
        <p:sp>
          <p:nvSpPr>
            <p:cNvPr id="7" name="object 7"/>
            <p:cNvSpPr/>
            <p:nvPr/>
          </p:nvSpPr>
          <p:spPr>
            <a:xfrm>
              <a:off x="619505" y="1323593"/>
              <a:ext cx="5867400" cy="1196340"/>
            </a:xfrm>
            <a:custGeom>
              <a:avLst/>
              <a:gdLst/>
              <a:ahLst/>
              <a:cxnLst/>
              <a:rect l="l" t="t" r="r" b="b"/>
              <a:pathLst>
                <a:path w="5867400" h="1196339">
                  <a:moveTo>
                    <a:pt x="5668009" y="0"/>
                  </a:moveTo>
                  <a:lnTo>
                    <a:pt x="199390" y="0"/>
                  </a:lnTo>
                  <a:lnTo>
                    <a:pt x="153671" y="5266"/>
                  </a:lnTo>
                  <a:lnTo>
                    <a:pt x="111702" y="20268"/>
                  </a:lnTo>
                  <a:lnTo>
                    <a:pt x="74681" y="43807"/>
                  </a:lnTo>
                  <a:lnTo>
                    <a:pt x="43803" y="74686"/>
                  </a:lnTo>
                  <a:lnTo>
                    <a:pt x="20265" y="111708"/>
                  </a:lnTo>
                  <a:lnTo>
                    <a:pt x="5265" y="153675"/>
                  </a:lnTo>
                  <a:lnTo>
                    <a:pt x="0" y="199389"/>
                  </a:lnTo>
                  <a:lnTo>
                    <a:pt x="0" y="996950"/>
                  </a:lnTo>
                  <a:lnTo>
                    <a:pt x="5265" y="1042664"/>
                  </a:lnTo>
                  <a:lnTo>
                    <a:pt x="20265" y="1084631"/>
                  </a:lnTo>
                  <a:lnTo>
                    <a:pt x="43803" y="1121653"/>
                  </a:lnTo>
                  <a:lnTo>
                    <a:pt x="74681" y="1152532"/>
                  </a:lnTo>
                  <a:lnTo>
                    <a:pt x="111702" y="1176071"/>
                  </a:lnTo>
                  <a:lnTo>
                    <a:pt x="153671" y="1191073"/>
                  </a:lnTo>
                  <a:lnTo>
                    <a:pt x="199390" y="1196339"/>
                  </a:lnTo>
                  <a:lnTo>
                    <a:pt x="5668009" y="1196339"/>
                  </a:lnTo>
                  <a:lnTo>
                    <a:pt x="5713724" y="1191073"/>
                  </a:lnTo>
                  <a:lnTo>
                    <a:pt x="5755691" y="1176071"/>
                  </a:lnTo>
                  <a:lnTo>
                    <a:pt x="5792713" y="1152532"/>
                  </a:lnTo>
                  <a:lnTo>
                    <a:pt x="5823592" y="1121653"/>
                  </a:lnTo>
                  <a:lnTo>
                    <a:pt x="5847131" y="1084631"/>
                  </a:lnTo>
                  <a:lnTo>
                    <a:pt x="5862133" y="1042664"/>
                  </a:lnTo>
                  <a:lnTo>
                    <a:pt x="5867400" y="996950"/>
                  </a:lnTo>
                  <a:lnTo>
                    <a:pt x="5867400" y="199389"/>
                  </a:lnTo>
                  <a:lnTo>
                    <a:pt x="5862133" y="153675"/>
                  </a:lnTo>
                  <a:lnTo>
                    <a:pt x="5847131" y="111708"/>
                  </a:lnTo>
                  <a:lnTo>
                    <a:pt x="5823592" y="74686"/>
                  </a:lnTo>
                  <a:lnTo>
                    <a:pt x="5792713" y="43807"/>
                  </a:lnTo>
                  <a:lnTo>
                    <a:pt x="5755691" y="20268"/>
                  </a:lnTo>
                  <a:lnTo>
                    <a:pt x="5713724" y="5266"/>
                  </a:lnTo>
                  <a:lnTo>
                    <a:pt x="5668009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505" y="1323593"/>
              <a:ext cx="5867400" cy="1196340"/>
            </a:xfrm>
            <a:custGeom>
              <a:avLst/>
              <a:gdLst/>
              <a:ahLst/>
              <a:cxnLst/>
              <a:rect l="l" t="t" r="r" b="b"/>
              <a:pathLst>
                <a:path w="5867400" h="1196339">
                  <a:moveTo>
                    <a:pt x="0" y="199389"/>
                  </a:moveTo>
                  <a:lnTo>
                    <a:pt x="5265" y="153675"/>
                  </a:lnTo>
                  <a:lnTo>
                    <a:pt x="20265" y="111708"/>
                  </a:lnTo>
                  <a:lnTo>
                    <a:pt x="43803" y="74686"/>
                  </a:lnTo>
                  <a:lnTo>
                    <a:pt x="74681" y="43807"/>
                  </a:lnTo>
                  <a:lnTo>
                    <a:pt x="111702" y="20268"/>
                  </a:lnTo>
                  <a:lnTo>
                    <a:pt x="153671" y="5266"/>
                  </a:lnTo>
                  <a:lnTo>
                    <a:pt x="199390" y="0"/>
                  </a:lnTo>
                  <a:lnTo>
                    <a:pt x="5668009" y="0"/>
                  </a:lnTo>
                  <a:lnTo>
                    <a:pt x="5713724" y="5266"/>
                  </a:lnTo>
                  <a:lnTo>
                    <a:pt x="5755691" y="20268"/>
                  </a:lnTo>
                  <a:lnTo>
                    <a:pt x="5792713" y="43807"/>
                  </a:lnTo>
                  <a:lnTo>
                    <a:pt x="5823592" y="74686"/>
                  </a:lnTo>
                  <a:lnTo>
                    <a:pt x="5847131" y="111708"/>
                  </a:lnTo>
                  <a:lnTo>
                    <a:pt x="5862133" y="153675"/>
                  </a:lnTo>
                  <a:lnTo>
                    <a:pt x="5867400" y="199389"/>
                  </a:lnTo>
                  <a:lnTo>
                    <a:pt x="5867400" y="996950"/>
                  </a:lnTo>
                  <a:lnTo>
                    <a:pt x="5862133" y="1042664"/>
                  </a:lnTo>
                  <a:lnTo>
                    <a:pt x="5847131" y="1084631"/>
                  </a:lnTo>
                  <a:lnTo>
                    <a:pt x="5823592" y="1121653"/>
                  </a:lnTo>
                  <a:lnTo>
                    <a:pt x="5792713" y="1152532"/>
                  </a:lnTo>
                  <a:lnTo>
                    <a:pt x="5755691" y="1176071"/>
                  </a:lnTo>
                  <a:lnTo>
                    <a:pt x="5713724" y="1191073"/>
                  </a:lnTo>
                  <a:lnTo>
                    <a:pt x="5668009" y="1196339"/>
                  </a:lnTo>
                  <a:lnTo>
                    <a:pt x="199390" y="1196339"/>
                  </a:lnTo>
                  <a:lnTo>
                    <a:pt x="153671" y="1191073"/>
                  </a:lnTo>
                  <a:lnTo>
                    <a:pt x="111702" y="1176071"/>
                  </a:lnTo>
                  <a:lnTo>
                    <a:pt x="74681" y="1152532"/>
                  </a:lnTo>
                  <a:lnTo>
                    <a:pt x="43803" y="1121653"/>
                  </a:lnTo>
                  <a:lnTo>
                    <a:pt x="20265" y="1084631"/>
                  </a:lnTo>
                  <a:lnTo>
                    <a:pt x="5265" y="1042664"/>
                  </a:lnTo>
                  <a:lnTo>
                    <a:pt x="0" y="996950"/>
                  </a:lnTo>
                  <a:lnTo>
                    <a:pt x="0" y="1993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14108" y="2604452"/>
            <a:ext cx="5878195" cy="1207135"/>
            <a:chOff x="614108" y="2604452"/>
            <a:chExt cx="5878195" cy="1207135"/>
          </a:xfrm>
        </p:grpSpPr>
        <p:sp>
          <p:nvSpPr>
            <p:cNvPr id="10" name="object 10"/>
            <p:cNvSpPr/>
            <p:nvPr/>
          </p:nvSpPr>
          <p:spPr>
            <a:xfrm>
              <a:off x="619505" y="2609849"/>
              <a:ext cx="5867400" cy="1196340"/>
            </a:xfrm>
            <a:custGeom>
              <a:avLst/>
              <a:gdLst/>
              <a:ahLst/>
              <a:cxnLst/>
              <a:rect l="l" t="t" r="r" b="b"/>
              <a:pathLst>
                <a:path w="5867400" h="1196339">
                  <a:moveTo>
                    <a:pt x="5668009" y="0"/>
                  </a:moveTo>
                  <a:lnTo>
                    <a:pt x="199390" y="0"/>
                  </a:lnTo>
                  <a:lnTo>
                    <a:pt x="153671" y="5266"/>
                  </a:lnTo>
                  <a:lnTo>
                    <a:pt x="111702" y="20268"/>
                  </a:lnTo>
                  <a:lnTo>
                    <a:pt x="74681" y="43807"/>
                  </a:lnTo>
                  <a:lnTo>
                    <a:pt x="43803" y="74686"/>
                  </a:lnTo>
                  <a:lnTo>
                    <a:pt x="20265" y="111708"/>
                  </a:lnTo>
                  <a:lnTo>
                    <a:pt x="5265" y="153675"/>
                  </a:lnTo>
                  <a:lnTo>
                    <a:pt x="0" y="199389"/>
                  </a:lnTo>
                  <a:lnTo>
                    <a:pt x="0" y="996950"/>
                  </a:lnTo>
                  <a:lnTo>
                    <a:pt x="5265" y="1042664"/>
                  </a:lnTo>
                  <a:lnTo>
                    <a:pt x="20265" y="1084631"/>
                  </a:lnTo>
                  <a:lnTo>
                    <a:pt x="43803" y="1121653"/>
                  </a:lnTo>
                  <a:lnTo>
                    <a:pt x="74681" y="1152532"/>
                  </a:lnTo>
                  <a:lnTo>
                    <a:pt x="111702" y="1176071"/>
                  </a:lnTo>
                  <a:lnTo>
                    <a:pt x="153671" y="1191073"/>
                  </a:lnTo>
                  <a:lnTo>
                    <a:pt x="199390" y="1196339"/>
                  </a:lnTo>
                  <a:lnTo>
                    <a:pt x="5668009" y="1196339"/>
                  </a:lnTo>
                  <a:lnTo>
                    <a:pt x="5713724" y="1191073"/>
                  </a:lnTo>
                  <a:lnTo>
                    <a:pt x="5755691" y="1176071"/>
                  </a:lnTo>
                  <a:lnTo>
                    <a:pt x="5792713" y="1152532"/>
                  </a:lnTo>
                  <a:lnTo>
                    <a:pt x="5823592" y="1121653"/>
                  </a:lnTo>
                  <a:lnTo>
                    <a:pt x="5847131" y="1084631"/>
                  </a:lnTo>
                  <a:lnTo>
                    <a:pt x="5862133" y="1042664"/>
                  </a:lnTo>
                  <a:lnTo>
                    <a:pt x="5867400" y="996950"/>
                  </a:lnTo>
                  <a:lnTo>
                    <a:pt x="5867400" y="199389"/>
                  </a:lnTo>
                  <a:lnTo>
                    <a:pt x="5862133" y="153675"/>
                  </a:lnTo>
                  <a:lnTo>
                    <a:pt x="5847131" y="111708"/>
                  </a:lnTo>
                  <a:lnTo>
                    <a:pt x="5823592" y="74686"/>
                  </a:lnTo>
                  <a:lnTo>
                    <a:pt x="5792713" y="43807"/>
                  </a:lnTo>
                  <a:lnTo>
                    <a:pt x="5755691" y="20268"/>
                  </a:lnTo>
                  <a:lnTo>
                    <a:pt x="5713724" y="5266"/>
                  </a:lnTo>
                  <a:lnTo>
                    <a:pt x="5668009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9505" y="2609849"/>
              <a:ext cx="5867400" cy="1196340"/>
            </a:xfrm>
            <a:custGeom>
              <a:avLst/>
              <a:gdLst/>
              <a:ahLst/>
              <a:cxnLst/>
              <a:rect l="l" t="t" r="r" b="b"/>
              <a:pathLst>
                <a:path w="5867400" h="1196339">
                  <a:moveTo>
                    <a:pt x="0" y="199389"/>
                  </a:moveTo>
                  <a:lnTo>
                    <a:pt x="5265" y="153675"/>
                  </a:lnTo>
                  <a:lnTo>
                    <a:pt x="20265" y="111708"/>
                  </a:lnTo>
                  <a:lnTo>
                    <a:pt x="43803" y="74686"/>
                  </a:lnTo>
                  <a:lnTo>
                    <a:pt x="74681" y="43807"/>
                  </a:lnTo>
                  <a:lnTo>
                    <a:pt x="111702" y="20268"/>
                  </a:lnTo>
                  <a:lnTo>
                    <a:pt x="153671" y="5266"/>
                  </a:lnTo>
                  <a:lnTo>
                    <a:pt x="199390" y="0"/>
                  </a:lnTo>
                  <a:lnTo>
                    <a:pt x="5668009" y="0"/>
                  </a:lnTo>
                  <a:lnTo>
                    <a:pt x="5713724" y="5266"/>
                  </a:lnTo>
                  <a:lnTo>
                    <a:pt x="5755691" y="20268"/>
                  </a:lnTo>
                  <a:lnTo>
                    <a:pt x="5792713" y="43807"/>
                  </a:lnTo>
                  <a:lnTo>
                    <a:pt x="5823592" y="74686"/>
                  </a:lnTo>
                  <a:lnTo>
                    <a:pt x="5847131" y="111708"/>
                  </a:lnTo>
                  <a:lnTo>
                    <a:pt x="5862133" y="153675"/>
                  </a:lnTo>
                  <a:lnTo>
                    <a:pt x="5867400" y="199389"/>
                  </a:lnTo>
                  <a:lnTo>
                    <a:pt x="5867400" y="996950"/>
                  </a:lnTo>
                  <a:lnTo>
                    <a:pt x="5862133" y="1042664"/>
                  </a:lnTo>
                  <a:lnTo>
                    <a:pt x="5847131" y="1084631"/>
                  </a:lnTo>
                  <a:lnTo>
                    <a:pt x="5823592" y="1121653"/>
                  </a:lnTo>
                  <a:lnTo>
                    <a:pt x="5792713" y="1152532"/>
                  </a:lnTo>
                  <a:lnTo>
                    <a:pt x="5755691" y="1176071"/>
                  </a:lnTo>
                  <a:lnTo>
                    <a:pt x="5713724" y="1191073"/>
                  </a:lnTo>
                  <a:lnTo>
                    <a:pt x="5668009" y="1196339"/>
                  </a:lnTo>
                  <a:lnTo>
                    <a:pt x="199390" y="1196339"/>
                  </a:lnTo>
                  <a:lnTo>
                    <a:pt x="153671" y="1191073"/>
                  </a:lnTo>
                  <a:lnTo>
                    <a:pt x="111702" y="1176071"/>
                  </a:lnTo>
                  <a:lnTo>
                    <a:pt x="74681" y="1152532"/>
                  </a:lnTo>
                  <a:lnTo>
                    <a:pt x="43803" y="1121653"/>
                  </a:lnTo>
                  <a:lnTo>
                    <a:pt x="20265" y="1084631"/>
                  </a:lnTo>
                  <a:lnTo>
                    <a:pt x="5265" y="1042664"/>
                  </a:lnTo>
                  <a:lnTo>
                    <a:pt x="0" y="996950"/>
                  </a:lnTo>
                  <a:lnTo>
                    <a:pt x="0" y="1993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14108" y="3890708"/>
            <a:ext cx="5878195" cy="1207135"/>
            <a:chOff x="614108" y="3890708"/>
            <a:chExt cx="5878195" cy="1207135"/>
          </a:xfrm>
        </p:grpSpPr>
        <p:sp>
          <p:nvSpPr>
            <p:cNvPr id="13" name="object 13"/>
            <p:cNvSpPr/>
            <p:nvPr/>
          </p:nvSpPr>
          <p:spPr>
            <a:xfrm>
              <a:off x="619505" y="3896106"/>
              <a:ext cx="5867400" cy="1196340"/>
            </a:xfrm>
            <a:custGeom>
              <a:avLst/>
              <a:gdLst/>
              <a:ahLst/>
              <a:cxnLst/>
              <a:rect l="l" t="t" r="r" b="b"/>
              <a:pathLst>
                <a:path w="5867400" h="1196339">
                  <a:moveTo>
                    <a:pt x="5668009" y="0"/>
                  </a:moveTo>
                  <a:lnTo>
                    <a:pt x="199390" y="0"/>
                  </a:lnTo>
                  <a:lnTo>
                    <a:pt x="153671" y="5266"/>
                  </a:lnTo>
                  <a:lnTo>
                    <a:pt x="111702" y="20268"/>
                  </a:lnTo>
                  <a:lnTo>
                    <a:pt x="74681" y="43807"/>
                  </a:lnTo>
                  <a:lnTo>
                    <a:pt x="43803" y="74686"/>
                  </a:lnTo>
                  <a:lnTo>
                    <a:pt x="20265" y="111708"/>
                  </a:lnTo>
                  <a:lnTo>
                    <a:pt x="5265" y="153675"/>
                  </a:lnTo>
                  <a:lnTo>
                    <a:pt x="0" y="199390"/>
                  </a:lnTo>
                  <a:lnTo>
                    <a:pt x="0" y="996950"/>
                  </a:lnTo>
                  <a:lnTo>
                    <a:pt x="5265" y="1042664"/>
                  </a:lnTo>
                  <a:lnTo>
                    <a:pt x="20265" y="1084631"/>
                  </a:lnTo>
                  <a:lnTo>
                    <a:pt x="43803" y="1121653"/>
                  </a:lnTo>
                  <a:lnTo>
                    <a:pt x="74681" y="1152532"/>
                  </a:lnTo>
                  <a:lnTo>
                    <a:pt x="111702" y="1176071"/>
                  </a:lnTo>
                  <a:lnTo>
                    <a:pt x="153671" y="1191073"/>
                  </a:lnTo>
                  <a:lnTo>
                    <a:pt x="199390" y="1196340"/>
                  </a:lnTo>
                  <a:lnTo>
                    <a:pt x="5668009" y="1196340"/>
                  </a:lnTo>
                  <a:lnTo>
                    <a:pt x="5713724" y="1191073"/>
                  </a:lnTo>
                  <a:lnTo>
                    <a:pt x="5755691" y="1176071"/>
                  </a:lnTo>
                  <a:lnTo>
                    <a:pt x="5792713" y="1152532"/>
                  </a:lnTo>
                  <a:lnTo>
                    <a:pt x="5823592" y="1121653"/>
                  </a:lnTo>
                  <a:lnTo>
                    <a:pt x="5847131" y="1084631"/>
                  </a:lnTo>
                  <a:lnTo>
                    <a:pt x="5862133" y="1042664"/>
                  </a:lnTo>
                  <a:lnTo>
                    <a:pt x="5867400" y="996950"/>
                  </a:lnTo>
                  <a:lnTo>
                    <a:pt x="5867400" y="199390"/>
                  </a:lnTo>
                  <a:lnTo>
                    <a:pt x="5862133" y="153675"/>
                  </a:lnTo>
                  <a:lnTo>
                    <a:pt x="5847131" y="111708"/>
                  </a:lnTo>
                  <a:lnTo>
                    <a:pt x="5823592" y="74686"/>
                  </a:lnTo>
                  <a:lnTo>
                    <a:pt x="5792713" y="43807"/>
                  </a:lnTo>
                  <a:lnTo>
                    <a:pt x="5755691" y="20268"/>
                  </a:lnTo>
                  <a:lnTo>
                    <a:pt x="5713724" y="5266"/>
                  </a:lnTo>
                  <a:lnTo>
                    <a:pt x="5668009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9505" y="3896106"/>
              <a:ext cx="5867400" cy="1196340"/>
            </a:xfrm>
            <a:custGeom>
              <a:avLst/>
              <a:gdLst/>
              <a:ahLst/>
              <a:cxnLst/>
              <a:rect l="l" t="t" r="r" b="b"/>
              <a:pathLst>
                <a:path w="5867400" h="1196339">
                  <a:moveTo>
                    <a:pt x="0" y="199390"/>
                  </a:moveTo>
                  <a:lnTo>
                    <a:pt x="5265" y="153675"/>
                  </a:lnTo>
                  <a:lnTo>
                    <a:pt x="20265" y="111708"/>
                  </a:lnTo>
                  <a:lnTo>
                    <a:pt x="43803" y="74686"/>
                  </a:lnTo>
                  <a:lnTo>
                    <a:pt x="74681" y="43807"/>
                  </a:lnTo>
                  <a:lnTo>
                    <a:pt x="111702" y="20268"/>
                  </a:lnTo>
                  <a:lnTo>
                    <a:pt x="153671" y="5266"/>
                  </a:lnTo>
                  <a:lnTo>
                    <a:pt x="199390" y="0"/>
                  </a:lnTo>
                  <a:lnTo>
                    <a:pt x="5668009" y="0"/>
                  </a:lnTo>
                  <a:lnTo>
                    <a:pt x="5713724" y="5266"/>
                  </a:lnTo>
                  <a:lnTo>
                    <a:pt x="5755691" y="20268"/>
                  </a:lnTo>
                  <a:lnTo>
                    <a:pt x="5792713" y="43807"/>
                  </a:lnTo>
                  <a:lnTo>
                    <a:pt x="5823592" y="74686"/>
                  </a:lnTo>
                  <a:lnTo>
                    <a:pt x="5847131" y="111708"/>
                  </a:lnTo>
                  <a:lnTo>
                    <a:pt x="5862133" y="153675"/>
                  </a:lnTo>
                  <a:lnTo>
                    <a:pt x="5867400" y="199390"/>
                  </a:lnTo>
                  <a:lnTo>
                    <a:pt x="5867400" y="996950"/>
                  </a:lnTo>
                  <a:lnTo>
                    <a:pt x="5862133" y="1042664"/>
                  </a:lnTo>
                  <a:lnTo>
                    <a:pt x="5847131" y="1084631"/>
                  </a:lnTo>
                  <a:lnTo>
                    <a:pt x="5823592" y="1121653"/>
                  </a:lnTo>
                  <a:lnTo>
                    <a:pt x="5792713" y="1152532"/>
                  </a:lnTo>
                  <a:lnTo>
                    <a:pt x="5755691" y="1176071"/>
                  </a:lnTo>
                  <a:lnTo>
                    <a:pt x="5713724" y="1191073"/>
                  </a:lnTo>
                  <a:lnTo>
                    <a:pt x="5668009" y="1196340"/>
                  </a:lnTo>
                  <a:lnTo>
                    <a:pt x="199390" y="1196340"/>
                  </a:lnTo>
                  <a:lnTo>
                    <a:pt x="153671" y="1191073"/>
                  </a:lnTo>
                  <a:lnTo>
                    <a:pt x="111702" y="1176071"/>
                  </a:lnTo>
                  <a:lnTo>
                    <a:pt x="74681" y="1152532"/>
                  </a:lnTo>
                  <a:lnTo>
                    <a:pt x="43803" y="1121653"/>
                  </a:lnTo>
                  <a:lnTo>
                    <a:pt x="20265" y="1084631"/>
                  </a:lnTo>
                  <a:lnTo>
                    <a:pt x="5265" y="1042664"/>
                  </a:lnTo>
                  <a:lnTo>
                    <a:pt x="0" y="996950"/>
                  </a:lnTo>
                  <a:lnTo>
                    <a:pt x="0" y="19939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14108" y="5176964"/>
            <a:ext cx="5878195" cy="1207135"/>
            <a:chOff x="614108" y="5176964"/>
            <a:chExt cx="5878195" cy="1207135"/>
          </a:xfrm>
        </p:grpSpPr>
        <p:sp>
          <p:nvSpPr>
            <p:cNvPr id="16" name="object 16"/>
            <p:cNvSpPr/>
            <p:nvPr/>
          </p:nvSpPr>
          <p:spPr>
            <a:xfrm>
              <a:off x="619505" y="5182362"/>
              <a:ext cx="5867400" cy="1196340"/>
            </a:xfrm>
            <a:custGeom>
              <a:avLst/>
              <a:gdLst/>
              <a:ahLst/>
              <a:cxnLst/>
              <a:rect l="l" t="t" r="r" b="b"/>
              <a:pathLst>
                <a:path w="5867400" h="1196339">
                  <a:moveTo>
                    <a:pt x="5668009" y="0"/>
                  </a:moveTo>
                  <a:lnTo>
                    <a:pt x="199390" y="0"/>
                  </a:lnTo>
                  <a:lnTo>
                    <a:pt x="153671" y="5266"/>
                  </a:lnTo>
                  <a:lnTo>
                    <a:pt x="111702" y="20268"/>
                  </a:lnTo>
                  <a:lnTo>
                    <a:pt x="74681" y="43807"/>
                  </a:lnTo>
                  <a:lnTo>
                    <a:pt x="43803" y="74686"/>
                  </a:lnTo>
                  <a:lnTo>
                    <a:pt x="20265" y="111708"/>
                  </a:lnTo>
                  <a:lnTo>
                    <a:pt x="5265" y="153675"/>
                  </a:lnTo>
                  <a:lnTo>
                    <a:pt x="0" y="199390"/>
                  </a:lnTo>
                  <a:lnTo>
                    <a:pt x="0" y="996950"/>
                  </a:lnTo>
                  <a:lnTo>
                    <a:pt x="5265" y="1042668"/>
                  </a:lnTo>
                  <a:lnTo>
                    <a:pt x="20265" y="1084637"/>
                  </a:lnTo>
                  <a:lnTo>
                    <a:pt x="43803" y="1121658"/>
                  </a:lnTo>
                  <a:lnTo>
                    <a:pt x="74681" y="1152536"/>
                  </a:lnTo>
                  <a:lnTo>
                    <a:pt x="111702" y="1176074"/>
                  </a:lnTo>
                  <a:lnTo>
                    <a:pt x="153671" y="1191074"/>
                  </a:lnTo>
                  <a:lnTo>
                    <a:pt x="199390" y="1196339"/>
                  </a:lnTo>
                  <a:lnTo>
                    <a:pt x="5668009" y="1196339"/>
                  </a:lnTo>
                  <a:lnTo>
                    <a:pt x="5713724" y="1191074"/>
                  </a:lnTo>
                  <a:lnTo>
                    <a:pt x="5755691" y="1176074"/>
                  </a:lnTo>
                  <a:lnTo>
                    <a:pt x="5792713" y="1152536"/>
                  </a:lnTo>
                  <a:lnTo>
                    <a:pt x="5823592" y="1121658"/>
                  </a:lnTo>
                  <a:lnTo>
                    <a:pt x="5847131" y="1084637"/>
                  </a:lnTo>
                  <a:lnTo>
                    <a:pt x="5862133" y="1042668"/>
                  </a:lnTo>
                  <a:lnTo>
                    <a:pt x="5867400" y="996950"/>
                  </a:lnTo>
                  <a:lnTo>
                    <a:pt x="5867400" y="199390"/>
                  </a:lnTo>
                  <a:lnTo>
                    <a:pt x="5862133" y="153675"/>
                  </a:lnTo>
                  <a:lnTo>
                    <a:pt x="5847131" y="111708"/>
                  </a:lnTo>
                  <a:lnTo>
                    <a:pt x="5823592" y="74686"/>
                  </a:lnTo>
                  <a:lnTo>
                    <a:pt x="5792713" y="43807"/>
                  </a:lnTo>
                  <a:lnTo>
                    <a:pt x="5755691" y="20268"/>
                  </a:lnTo>
                  <a:lnTo>
                    <a:pt x="5713724" y="5266"/>
                  </a:lnTo>
                  <a:lnTo>
                    <a:pt x="5668009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9505" y="5182362"/>
              <a:ext cx="5867400" cy="1196340"/>
            </a:xfrm>
            <a:custGeom>
              <a:avLst/>
              <a:gdLst/>
              <a:ahLst/>
              <a:cxnLst/>
              <a:rect l="l" t="t" r="r" b="b"/>
              <a:pathLst>
                <a:path w="5867400" h="1196339">
                  <a:moveTo>
                    <a:pt x="0" y="199390"/>
                  </a:moveTo>
                  <a:lnTo>
                    <a:pt x="5265" y="153675"/>
                  </a:lnTo>
                  <a:lnTo>
                    <a:pt x="20265" y="111708"/>
                  </a:lnTo>
                  <a:lnTo>
                    <a:pt x="43803" y="74686"/>
                  </a:lnTo>
                  <a:lnTo>
                    <a:pt x="74681" y="43807"/>
                  </a:lnTo>
                  <a:lnTo>
                    <a:pt x="111702" y="20268"/>
                  </a:lnTo>
                  <a:lnTo>
                    <a:pt x="153671" y="5266"/>
                  </a:lnTo>
                  <a:lnTo>
                    <a:pt x="199390" y="0"/>
                  </a:lnTo>
                  <a:lnTo>
                    <a:pt x="5668009" y="0"/>
                  </a:lnTo>
                  <a:lnTo>
                    <a:pt x="5713724" y="5266"/>
                  </a:lnTo>
                  <a:lnTo>
                    <a:pt x="5755691" y="20268"/>
                  </a:lnTo>
                  <a:lnTo>
                    <a:pt x="5792713" y="43807"/>
                  </a:lnTo>
                  <a:lnTo>
                    <a:pt x="5823592" y="74686"/>
                  </a:lnTo>
                  <a:lnTo>
                    <a:pt x="5847131" y="111708"/>
                  </a:lnTo>
                  <a:lnTo>
                    <a:pt x="5862133" y="153675"/>
                  </a:lnTo>
                  <a:lnTo>
                    <a:pt x="5867400" y="199390"/>
                  </a:lnTo>
                  <a:lnTo>
                    <a:pt x="5867400" y="996950"/>
                  </a:lnTo>
                  <a:lnTo>
                    <a:pt x="5862133" y="1042668"/>
                  </a:lnTo>
                  <a:lnTo>
                    <a:pt x="5847131" y="1084637"/>
                  </a:lnTo>
                  <a:lnTo>
                    <a:pt x="5823592" y="1121658"/>
                  </a:lnTo>
                  <a:lnTo>
                    <a:pt x="5792713" y="1152536"/>
                  </a:lnTo>
                  <a:lnTo>
                    <a:pt x="5755691" y="1176074"/>
                  </a:lnTo>
                  <a:lnTo>
                    <a:pt x="5713724" y="1191074"/>
                  </a:lnTo>
                  <a:lnTo>
                    <a:pt x="5668009" y="1196339"/>
                  </a:lnTo>
                  <a:lnTo>
                    <a:pt x="199390" y="1196339"/>
                  </a:lnTo>
                  <a:lnTo>
                    <a:pt x="153671" y="1191074"/>
                  </a:lnTo>
                  <a:lnTo>
                    <a:pt x="111702" y="1176074"/>
                  </a:lnTo>
                  <a:lnTo>
                    <a:pt x="74681" y="1152536"/>
                  </a:lnTo>
                  <a:lnTo>
                    <a:pt x="43803" y="1121658"/>
                  </a:lnTo>
                  <a:lnTo>
                    <a:pt x="20265" y="1084637"/>
                  </a:lnTo>
                  <a:lnTo>
                    <a:pt x="5265" y="1042668"/>
                  </a:lnTo>
                  <a:lnTo>
                    <a:pt x="0" y="996950"/>
                  </a:lnTo>
                  <a:lnTo>
                    <a:pt x="0" y="19939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82218" y="1429892"/>
            <a:ext cx="5412740" cy="476567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671195">
              <a:lnSpc>
                <a:spcPts val="3220"/>
              </a:lnSpc>
              <a:spcBef>
                <a:spcPts val="620"/>
              </a:spcBef>
            </a:pP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Infrahyoid</a:t>
            </a:r>
            <a:r>
              <a:rPr sz="3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portion</a:t>
            </a:r>
            <a:r>
              <a:rPr sz="3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has no</a:t>
            </a:r>
            <a:r>
              <a:rPr sz="3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free </a:t>
            </a:r>
            <a:r>
              <a:rPr sz="3100" spc="-7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anterior</a:t>
            </a:r>
            <a:r>
              <a:rPr sz="3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Forms posterior wall</a:t>
            </a:r>
            <a:r>
              <a:rPr sz="3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of PES</a:t>
            </a: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600">
              <a:latin typeface="Times New Roman"/>
              <a:cs typeface="Times New Roman"/>
            </a:endParaRPr>
          </a:p>
          <a:p>
            <a:pPr marL="12700" marR="5080">
              <a:lnSpc>
                <a:spcPts val="3220"/>
              </a:lnSpc>
            </a:pP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Epiglottic</a:t>
            </a:r>
            <a:r>
              <a:rPr sz="3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</a:t>
            </a:r>
            <a:r>
              <a:rPr sz="3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contains</a:t>
            </a:r>
            <a:r>
              <a:rPr sz="31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many </a:t>
            </a:r>
            <a:r>
              <a:rPr sz="3100" spc="-7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pits</a:t>
            </a:r>
            <a:r>
              <a:rPr sz="3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filled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 with</a:t>
            </a:r>
            <a:r>
              <a:rPr sz="3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mucous glands</a:t>
            </a: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 marR="245110">
              <a:lnSpc>
                <a:spcPts val="3220"/>
              </a:lnSpc>
            </a:pP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Little</a:t>
            </a:r>
            <a:r>
              <a:rPr sz="3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barrier</a:t>
            </a:r>
            <a:r>
              <a:rPr sz="3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between</a:t>
            </a:r>
            <a:r>
              <a:rPr sz="3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infrahyoid </a:t>
            </a:r>
            <a:r>
              <a:rPr sz="3100" spc="-7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portion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PES</a:t>
            </a:r>
            <a:endParaRPr sz="310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2816" y="390143"/>
            <a:ext cx="4015739" cy="6467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ediTe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Tec" id="{3EA94F44-3CAA-4F07-A04D-18680F993538}" vid="{E18E6CEB-8343-4464-A9C4-A1E83E27BE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MediTec</Template>
  <TotalTime>14</TotalTime>
  <Words>1094</Words>
  <Application>Microsoft Office PowerPoint</Application>
  <PresentationFormat>Widescreen</PresentationFormat>
  <Paragraphs>204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Arial MT</vt:lpstr>
      <vt:lpstr>Calibri</vt:lpstr>
      <vt:lpstr>Simplified Arabic Fixed</vt:lpstr>
      <vt:lpstr>Times New Roman</vt:lpstr>
      <vt:lpstr>MediTec</vt:lpstr>
      <vt:lpstr>PowerPoint Presentation</vt:lpstr>
      <vt:lpstr>General principles of development</vt:lpstr>
      <vt:lpstr>PowerPoint Presentation</vt:lpstr>
      <vt:lpstr>The main changes occurring in the larynx postnatally are a change in the axis,  luminal shape, length, and proportional growth of the laryngeal elements.</vt:lpstr>
      <vt:lpstr>Thyroid Cartilage</vt:lpstr>
      <vt:lpstr>Cricoid Cartilage ..1/2</vt:lpstr>
      <vt:lpstr>Cricoid Cartilage ..2/2</vt:lpstr>
      <vt:lpstr>Epiglottis ..1/2</vt:lpstr>
      <vt:lpstr>Epiglottis ..2/2</vt:lpstr>
      <vt:lpstr>Aryteniod Cartilages</vt:lpstr>
      <vt:lpstr>Crico-Arytenoid Articulation</vt:lpstr>
      <vt:lpstr>Osseous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Arytenoid Cartilage</vt:lpstr>
      <vt:lpstr>Supraglottis</vt:lpstr>
      <vt:lpstr>Glottis</vt:lpstr>
      <vt:lpstr>Sub-glottis</vt:lpstr>
      <vt:lpstr>Mucosa</vt:lpstr>
      <vt:lpstr>INTRINSIC MUSCLES</vt:lpstr>
      <vt:lpstr>CRICOTHYROID MUSCLE</vt:lpstr>
      <vt:lpstr>FOLDS</vt:lpstr>
      <vt:lpstr>ABDUCTOR OF LARYNX</vt:lpstr>
      <vt:lpstr>Superior Laryngeal Nerve -  It leaves the vagus nerve  high in the neck</vt:lpstr>
      <vt:lpstr>PowerPoint Presentation</vt:lpstr>
      <vt:lpstr>Arterial Supply</vt:lpstr>
      <vt:lpstr>Pre-Epiglottic Space</vt:lpstr>
      <vt:lpstr>Reinke’s Space</vt:lpstr>
      <vt:lpstr>PARA-GLOTTIC SPACE</vt:lpstr>
      <vt:lpstr>PowerPoint Presentation</vt:lpstr>
      <vt:lpstr>Intrinsic Ligaments of  larynx</vt:lpstr>
      <vt:lpstr>CONUS ELASTICUS</vt:lpstr>
      <vt:lpstr>PowerPoint Presentation</vt:lpstr>
      <vt:lpstr>PowerPoint Presentation</vt:lpstr>
      <vt:lpstr>Intrinsic  laryngeal  muscles</vt:lpstr>
      <vt:lpstr>Cricothyroid Muscle</vt:lpstr>
      <vt:lpstr>Posterior Cricoarytenoid Muscle</vt:lpstr>
      <vt:lpstr>PowerPoint Presentation</vt:lpstr>
      <vt:lpstr>PowerPoint Presentation</vt:lpstr>
      <vt:lpstr>PowerPoint Presentation</vt:lpstr>
      <vt:lpstr>PowerPoint Presentation</vt:lpstr>
      <vt:lpstr>Extrinsic  Muscles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Darwish Badran</dc:creator>
  <cp:lastModifiedBy>Rasha</cp:lastModifiedBy>
  <cp:revision>3</cp:revision>
  <dcterms:created xsi:type="dcterms:W3CDTF">2021-05-10T08:53:33Z</dcterms:created>
  <dcterms:modified xsi:type="dcterms:W3CDTF">2021-11-22T14:34:12Z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2021-05-10T00:00:00Z</vt:filetime>
  </property>
</Properties>
</file>