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8.jpg" ContentType="image/jpg"/>
  <Override PartName="/ppt/media/image21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9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6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6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1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/>
            <a:fld id="{81D60167-4931-47E6-BA6A-407CBD079E47}" type="slidenum">
              <a:rPr lang="en-US" smtClean="0"/>
              <a:pPr marL="381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3048000"/>
            <a:ext cx="488315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The Palate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9666"/>
            <a:ext cx="27432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2145" y="418656"/>
            <a:ext cx="3896995" cy="909955"/>
            <a:chOff x="681164" y="307784"/>
            <a:chExt cx="3896995" cy="909955"/>
          </a:xfrm>
        </p:grpSpPr>
        <p:sp>
          <p:nvSpPr>
            <p:cNvPr id="3" name="object 3"/>
            <p:cNvSpPr/>
            <p:nvPr/>
          </p:nvSpPr>
          <p:spPr>
            <a:xfrm>
              <a:off x="686561" y="313182"/>
              <a:ext cx="3886200" cy="899160"/>
            </a:xfrm>
            <a:custGeom>
              <a:avLst/>
              <a:gdLst/>
              <a:ahLst/>
              <a:cxnLst/>
              <a:rect l="l" t="t" r="r" b="b"/>
              <a:pathLst>
                <a:path w="3886200" h="899160">
                  <a:moveTo>
                    <a:pt x="3736340" y="0"/>
                  </a:moveTo>
                  <a:lnTo>
                    <a:pt x="149859" y="0"/>
                  </a:lnTo>
                  <a:lnTo>
                    <a:pt x="102492" y="7636"/>
                  </a:lnTo>
                  <a:lnTo>
                    <a:pt x="61354" y="28903"/>
                  </a:lnTo>
                  <a:lnTo>
                    <a:pt x="28914" y="61337"/>
                  </a:lnTo>
                  <a:lnTo>
                    <a:pt x="7639" y="102477"/>
                  </a:lnTo>
                  <a:lnTo>
                    <a:pt x="0" y="149860"/>
                  </a:lnTo>
                  <a:lnTo>
                    <a:pt x="0" y="749300"/>
                  </a:lnTo>
                  <a:lnTo>
                    <a:pt x="7639" y="796682"/>
                  </a:lnTo>
                  <a:lnTo>
                    <a:pt x="28914" y="837822"/>
                  </a:lnTo>
                  <a:lnTo>
                    <a:pt x="61354" y="870256"/>
                  </a:lnTo>
                  <a:lnTo>
                    <a:pt x="102492" y="891523"/>
                  </a:lnTo>
                  <a:lnTo>
                    <a:pt x="149859" y="899160"/>
                  </a:lnTo>
                  <a:lnTo>
                    <a:pt x="3736340" y="899160"/>
                  </a:lnTo>
                  <a:lnTo>
                    <a:pt x="3783722" y="891523"/>
                  </a:lnTo>
                  <a:lnTo>
                    <a:pt x="3824862" y="870256"/>
                  </a:lnTo>
                  <a:lnTo>
                    <a:pt x="3857296" y="837822"/>
                  </a:lnTo>
                  <a:lnTo>
                    <a:pt x="3878563" y="796682"/>
                  </a:lnTo>
                  <a:lnTo>
                    <a:pt x="3886200" y="749300"/>
                  </a:lnTo>
                  <a:lnTo>
                    <a:pt x="3886200" y="149860"/>
                  </a:lnTo>
                  <a:lnTo>
                    <a:pt x="3878563" y="102477"/>
                  </a:lnTo>
                  <a:lnTo>
                    <a:pt x="3857296" y="61337"/>
                  </a:lnTo>
                  <a:lnTo>
                    <a:pt x="3824862" y="28903"/>
                  </a:lnTo>
                  <a:lnTo>
                    <a:pt x="3783722" y="7636"/>
                  </a:lnTo>
                  <a:lnTo>
                    <a:pt x="373634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561" y="313182"/>
              <a:ext cx="3886200" cy="899160"/>
            </a:xfrm>
            <a:custGeom>
              <a:avLst/>
              <a:gdLst/>
              <a:ahLst/>
              <a:cxnLst/>
              <a:rect l="l" t="t" r="r" b="b"/>
              <a:pathLst>
                <a:path w="3886200" h="899160">
                  <a:moveTo>
                    <a:pt x="0" y="149860"/>
                  </a:moveTo>
                  <a:lnTo>
                    <a:pt x="7639" y="102477"/>
                  </a:lnTo>
                  <a:lnTo>
                    <a:pt x="28914" y="61337"/>
                  </a:lnTo>
                  <a:lnTo>
                    <a:pt x="61354" y="28903"/>
                  </a:lnTo>
                  <a:lnTo>
                    <a:pt x="102492" y="7636"/>
                  </a:lnTo>
                  <a:lnTo>
                    <a:pt x="149859" y="0"/>
                  </a:lnTo>
                  <a:lnTo>
                    <a:pt x="3736340" y="0"/>
                  </a:lnTo>
                  <a:lnTo>
                    <a:pt x="3783722" y="7636"/>
                  </a:lnTo>
                  <a:lnTo>
                    <a:pt x="3824862" y="28903"/>
                  </a:lnTo>
                  <a:lnTo>
                    <a:pt x="3857296" y="61337"/>
                  </a:lnTo>
                  <a:lnTo>
                    <a:pt x="3878563" y="102477"/>
                  </a:lnTo>
                  <a:lnTo>
                    <a:pt x="3886200" y="149860"/>
                  </a:lnTo>
                  <a:lnTo>
                    <a:pt x="3886200" y="749300"/>
                  </a:lnTo>
                  <a:lnTo>
                    <a:pt x="3878563" y="796682"/>
                  </a:lnTo>
                  <a:lnTo>
                    <a:pt x="3857296" y="837822"/>
                  </a:lnTo>
                  <a:lnTo>
                    <a:pt x="3824862" y="870256"/>
                  </a:lnTo>
                  <a:lnTo>
                    <a:pt x="3783722" y="891523"/>
                  </a:lnTo>
                  <a:lnTo>
                    <a:pt x="3736340" y="899160"/>
                  </a:lnTo>
                  <a:lnTo>
                    <a:pt x="149859" y="899160"/>
                  </a:lnTo>
                  <a:lnTo>
                    <a:pt x="102492" y="891523"/>
                  </a:lnTo>
                  <a:lnTo>
                    <a:pt x="61354" y="870256"/>
                  </a:lnTo>
                  <a:lnTo>
                    <a:pt x="28914" y="837822"/>
                  </a:lnTo>
                  <a:lnTo>
                    <a:pt x="7639" y="796682"/>
                  </a:lnTo>
                  <a:lnTo>
                    <a:pt x="0" y="749300"/>
                  </a:lnTo>
                  <a:lnTo>
                    <a:pt x="0" y="14986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5840" y="473354"/>
            <a:ext cx="2886075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83030" algn="l"/>
              </a:tabLst>
            </a:pPr>
            <a:r>
              <a:rPr sz="4800" spc="-5" dirty="0">
                <a:solidFill>
                  <a:schemeClr val="bg1"/>
                </a:solidFill>
              </a:rPr>
              <a:t>Hard	Palate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10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3842144" y="1884744"/>
            <a:ext cx="4040504" cy="3732529"/>
            <a:chOff x="681164" y="1773872"/>
            <a:chExt cx="4040504" cy="3732529"/>
          </a:xfrm>
        </p:grpSpPr>
        <p:sp>
          <p:nvSpPr>
            <p:cNvPr id="7" name="object 7"/>
            <p:cNvSpPr/>
            <p:nvPr/>
          </p:nvSpPr>
          <p:spPr>
            <a:xfrm>
              <a:off x="686561" y="1779270"/>
              <a:ext cx="4029710" cy="890269"/>
            </a:xfrm>
            <a:custGeom>
              <a:avLst/>
              <a:gdLst/>
              <a:ahLst/>
              <a:cxnLst/>
              <a:rect l="l" t="t" r="r" b="b"/>
              <a:pathLst>
                <a:path w="4029710" h="890269">
                  <a:moveTo>
                    <a:pt x="3881120" y="0"/>
                  </a:moveTo>
                  <a:lnTo>
                    <a:pt x="148335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5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5" y="890015"/>
                  </a:lnTo>
                  <a:lnTo>
                    <a:pt x="3881120" y="890015"/>
                  </a:lnTo>
                  <a:lnTo>
                    <a:pt x="3928002" y="882452"/>
                  </a:lnTo>
                  <a:lnTo>
                    <a:pt x="3968721" y="861393"/>
                  </a:lnTo>
                  <a:lnTo>
                    <a:pt x="4000833" y="829281"/>
                  </a:lnTo>
                  <a:lnTo>
                    <a:pt x="4021892" y="788562"/>
                  </a:lnTo>
                  <a:lnTo>
                    <a:pt x="4029455" y="741679"/>
                  </a:lnTo>
                  <a:lnTo>
                    <a:pt x="4029455" y="148335"/>
                  </a:lnTo>
                  <a:lnTo>
                    <a:pt x="4021892" y="101453"/>
                  </a:lnTo>
                  <a:lnTo>
                    <a:pt x="4000833" y="60734"/>
                  </a:lnTo>
                  <a:lnTo>
                    <a:pt x="3968721" y="28622"/>
                  </a:lnTo>
                  <a:lnTo>
                    <a:pt x="3928002" y="7563"/>
                  </a:lnTo>
                  <a:lnTo>
                    <a:pt x="388112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561" y="1779270"/>
              <a:ext cx="4029710" cy="890269"/>
            </a:xfrm>
            <a:custGeom>
              <a:avLst/>
              <a:gdLst/>
              <a:ahLst/>
              <a:cxnLst/>
              <a:rect l="l" t="t" r="r" b="b"/>
              <a:pathLst>
                <a:path w="4029710" h="890269">
                  <a:moveTo>
                    <a:pt x="0" y="148335"/>
                  </a:moveTo>
                  <a:lnTo>
                    <a:pt x="7561" y="101453"/>
                  </a:lnTo>
                  <a:lnTo>
                    <a:pt x="28619" y="60734"/>
                  </a:lnTo>
                  <a:lnTo>
                    <a:pt x="60728" y="28622"/>
                  </a:lnTo>
                  <a:lnTo>
                    <a:pt x="101448" y="7563"/>
                  </a:lnTo>
                  <a:lnTo>
                    <a:pt x="148335" y="0"/>
                  </a:lnTo>
                  <a:lnTo>
                    <a:pt x="3881120" y="0"/>
                  </a:lnTo>
                  <a:lnTo>
                    <a:pt x="3928002" y="7563"/>
                  </a:lnTo>
                  <a:lnTo>
                    <a:pt x="3968721" y="28622"/>
                  </a:lnTo>
                  <a:lnTo>
                    <a:pt x="4000833" y="60734"/>
                  </a:lnTo>
                  <a:lnTo>
                    <a:pt x="4021892" y="101453"/>
                  </a:lnTo>
                  <a:lnTo>
                    <a:pt x="4029455" y="148335"/>
                  </a:lnTo>
                  <a:lnTo>
                    <a:pt x="4029455" y="741679"/>
                  </a:lnTo>
                  <a:lnTo>
                    <a:pt x="4021892" y="788562"/>
                  </a:lnTo>
                  <a:lnTo>
                    <a:pt x="4000833" y="829281"/>
                  </a:lnTo>
                  <a:lnTo>
                    <a:pt x="3968721" y="861393"/>
                  </a:lnTo>
                  <a:lnTo>
                    <a:pt x="3928002" y="882452"/>
                  </a:lnTo>
                  <a:lnTo>
                    <a:pt x="3881120" y="890015"/>
                  </a:lnTo>
                  <a:lnTo>
                    <a:pt x="148335" y="890015"/>
                  </a:lnTo>
                  <a:lnTo>
                    <a:pt x="101448" y="882452"/>
                  </a:lnTo>
                  <a:lnTo>
                    <a:pt x="60728" y="861393"/>
                  </a:lnTo>
                  <a:lnTo>
                    <a:pt x="28619" y="829281"/>
                  </a:lnTo>
                  <a:lnTo>
                    <a:pt x="7561" y="788562"/>
                  </a:lnTo>
                  <a:lnTo>
                    <a:pt x="0" y="741679"/>
                  </a:lnTo>
                  <a:lnTo>
                    <a:pt x="0" y="14833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561" y="2724150"/>
              <a:ext cx="4029710" cy="889000"/>
            </a:xfrm>
            <a:custGeom>
              <a:avLst/>
              <a:gdLst/>
              <a:ahLst/>
              <a:cxnLst/>
              <a:rect l="l" t="t" r="r" b="b"/>
              <a:pathLst>
                <a:path w="4029710" h="889000">
                  <a:moveTo>
                    <a:pt x="3881374" y="0"/>
                  </a:moveTo>
                  <a:lnTo>
                    <a:pt x="148081" y="0"/>
                  </a:lnTo>
                  <a:lnTo>
                    <a:pt x="101274" y="7548"/>
                  </a:lnTo>
                  <a:lnTo>
                    <a:pt x="60624" y="28569"/>
                  </a:lnTo>
                  <a:lnTo>
                    <a:pt x="28569" y="60624"/>
                  </a:lnTo>
                  <a:lnTo>
                    <a:pt x="7548" y="101274"/>
                  </a:lnTo>
                  <a:lnTo>
                    <a:pt x="0" y="148082"/>
                  </a:lnTo>
                  <a:lnTo>
                    <a:pt x="0" y="740410"/>
                  </a:lnTo>
                  <a:lnTo>
                    <a:pt x="7548" y="787217"/>
                  </a:lnTo>
                  <a:lnTo>
                    <a:pt x="28569" y="827867"/>
                  </a:lnTo>
                  <a:lnTo>
                    <a:pt x="60624" y="859922"/>
                  </a:lnTo>
                  <a:lnTo>
                    <a:pt x="101274" y="880943"/>
                  </a:lnTo>
                  <a:lnTo>
                    <a:pt x="148081" y="888492"/>
                  </a:lnTo>
                  <a:lnTo>
                    <a:pt x="3881374" y="888492"/>
                  </a:lnTo>
                  <a:lnTo>
                    <a:pt x="3928181" y="880943"/>
                  </a:lnTo>
                  <a:lnTo>
                    <a:pt x="3968831" y="859922"/>
                  </a:lnTo>
                  <a:lnTo>
                    <a:pt x="4000886" y="827867"/>
                  </a:lnTo>
                  <a:lnTo>
                    <a:pt x="4021907" y="787217"/>
                  </a:lnTo>
                  <a:lnTo>
                    <a:pt x="4029455" y="740410"/>
                  </a:lnTo>
                  <a:lnTo>
                    <a:pt x="4029455" y="148082"/>
                  </a:lnTo>
                  <a:lnTo>
                    <a:pt x="4021907" y="101274"/>
                  </a:lnTo>
                  <a:lnTo>
                    <a:pt x="4000886" y="60624"/>
                  </a:lnTo>
                  <a:lnTo>
                    <a:pt x="3968831" y="28569"/>
                  </a:lnTo>
                  <a:lnTo>
                    <a:pt x="3928181" y="754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561" y="2724150"/>
              <a:ext cx="4029710" cy="889000"/>
            </a:xfrm>
            <a:custGeom>
              <a:avLst/>
              <a:gdLst/>
              <a:ahLst/>
              <a:cxnLst/>
              <a:rect l="l" t="t" r="r" b="b"/>
              <a:pathLst>
                <a:path w="4029710" h="889000">
                  <a:moveTo>
                    <a:pt x="0" y="148082"/>
                  </a:moveTo>
                  <a:lnTo>
                    <a:pt x="7548" y="101274"/>
                  </a:lnTo>
                  <a:lnTo>
                    <a:pt x="28569" y="60624"/>
                  </a:lnTo>
                  <a:lnTo>
                    <a:pt x="60624" y="28569"/>
                  </a:lnTo>
                  <a:lnTo>
                    <a:pt x="101274" y="7548"/>
                  </a:lnTo>
                  <a:lnTo>
                    <a:pt x="148081" y="0"/>
                  </a:lnTo>
                  <a:lnTo>
                    <a:pt x="3881374" y="0"/>
                  </a:lnTo>
                  <a:lnTo>
                    <a:pt x="3928181" y="7548"/>
                  </a:lnTo>
                  <a:lnTo>
                    <a:pt x="3968831" y="28569"/>
                  </a:lnTo>
                  <a:lnTo>
                    <a:pt x="4000886" y="60624"/>
                  </a:lnTo>
                  <a:lnTo>
                    <a:pt x="4021907" y="101274"/>
                  </a:lnTo>
                  <a:lnTo>
                    <a:pt x="4029455" y="148082"/>
                  </a:lnTo>
                  <a:lnTo>
                    <a:pt x="4029455" y="740410"/>
                  </a:lnTo>
                  <a:lnTo>
                    <a:pt x="4021907" y="787217"/>
                  </a:lnTo>
                  <a:lnTo>
                    <a:pt x="4000886" y="827867"/>
                  </a:lnTo>
                  <a:lnTo>
                    <a:pt x="3968831" y="859922"/>
                  </a:lnTo>
                  <a:lnTo>
                    <a:pt x="3928181" y="880943"/>
                  </a:lnTo>
                  <a:lnTo>
                    <a:pt x="3881374" y="888492"/>
                  </a:lnTo>
                  <a:lnTo>
                    <a:pt x="148081" y="888492"/>
                  </a:lnTo>
                  <a:lnTo>
                    <a:pt x="101274" y="880943"/>
                  </a:lnTo>
                  <a:lnTo>
                    <a:pt x="60624" y="859922"/>
                  </a:lnTo>
                  <a:lnTo>
                    <a:pt x="28569" y="827867"/>
                  </a:lnTo>
                  <a:lnTo>
                    <a:pt x="7548" y="787217"/>
                  </a:lnTo>
                  <a:lnTo>
                    <a:pt x="0" y="740410"/>
                  </a:lnTo>
                  <a:lnTo>
                    <a:pt x="0" y="1480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561" y="3667505"/>
              <a:ext cx="4029710" cy="889000"/>
            </a:xfrm>
            <a:custGeom>
              <a:avLst/>
              <a:gdLst/>
              <a:ahLst/>
              <a:cxnLst/>
              <a:rect l="l" t="t" r="r" b="b"/>
              <a:pathLst>
                <a:path w="4029710" h="889000">
                  <a:moveTo>
                    <a:pt x="3881374" y="0"/>
                  </a:moveTo>
                  <a:lnTo>
                    <a:pt x="148081" y="0"/>
                  </a:lnTo>
                  <a:lnTo>
                    <a:pt x="101274" y="7548"/>
                  </a:lnTo>
                  <a:lnTo>
                    <a:pt x="60624" y="28569"/>
                  </a:lnTo>
                  <a:lnTo>
                    <a:pt x="28569" y="60624"/>
                  </a:lnTo>
                  <a:lnTo>
                    <a:pt x="7548" y="101274"/>
                  </a:lnTo>
                  <a:lnTo>
                    <a:pt x="0" y="148082"/>
                  </a:lnTo>
                  <a:lnTo>
                    <a:pt x="0" y="740410"/>
                  </a:lnTo>
                  <a:lnTo>
                    <a:pt x="7548" y="787217"/>
                  </a:lnTo>
                  <a:lnTo>
                    <a:pt x="28569" y="827867"/>
                  </a:lnTo>
                  <a:lnTo>
                    <a:pt x="60624" y="859922"/>
                  </a:lnTo>
                  <a:lnTo>
                    <a:pt x="101274" y="880943"/>
                  </a:lnTo>
                  <a:lnTo>
                    <a:pt x="148081" y="888492"/>
                  </a:lnTo>
                  <a:lnTo>
                    <a:pt x="3881374" y="888492"/>
                  </a:lnTo>
                  <a:lnTo>
                    <a:pt x="3928181" y="880943"/>
                  </a:lnTo>
                  <a:lnTo>
                    <a:pt x="3968831" y="859922"/>
                  </a:lnTo>
                  <a:lnTo>
                    <a:pt x="4000886" y="827867"/>
                  </a:lnTo>
                  <a:lnTo>
                    <a:pt x="4021907" y="787217"/>
                  </a:lnTo>
                  <a:lnTo>
                    <a:pt x="4029455" y="740410"/>
                  </a:lnTo>
                  <a:lnTo>
                    <a:pt x="4029455" y="148082"/>
                  </a:lnTo>
                  <a:lnTo>
                    <a:pt x="4021907" y="101274"/>
                  </a:lnTo>
                  <a:lnTo>
                    <a:pt x="4000886" y="60624"/>
                  </a:lnTo>
                  <a:lnTo>
                    <a:pt x="3968831" y="28569"/>
                  </a:lnTo>
                  <a:lnTo>
                    <a:pt x="3928181" y="754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561" y="3667505"/>
              <a:ext cx="4029710" cy="889000"/>
            </a:xfrm>
            <a:custGeom>
              <a:avLst/>
              <a:gdLst/>
              <a:ahLst/>
              <a:cxnLst/>
              <a:rect l="l" t="t" r="r" b="b"/>
              <a:pathLst>
                <a:path w="4029710" h="889000">
                  <a:moveTo>
                    <a:pt x="0" y="148082"/>
                  </a:moveTo>
                  <a:lnTo>
                    <a:pt x="7548" y="101274"/>
                  </a:lnTo>
                  <a:lnTo>
                    <a:pt x="28569" y="60624"/>
                  </a:lnTo>
                  <a:lnTo>
                    <a:pt x="60624" y="28569"/>
                  </a:lnTo>
                  <a:lnTo>
                    <a:pt x="101274" y="7548"/>
                  </a:lnTo>
                  <a:lnTo>
                    <a:pt x="148081" y="0"/>
                  </a:lnTo>
                  <a:lnTo>
                    <a:pt x="3881374" y="0"/>
                  </a:lnTo>
                  <a:lnTo>
                    <a:pt x="3928181" y="7548"/>
                  </a:lnTo>
                  <a:lnTo>
                    <a:pt x="3968831" y="28569"/>
                  </a:lnTo>
                  <a:lnTo>
                    <a:pt x="4000886" y="60624"/>
                  </a:lnTo>
                  <a:lnTo>
                    <a:pt x="4021907" y="101274"/>
                  </a:lnTo>
                  <a:lnTo>
                    <a:pt x="4029455" y="148082"/>
                  </a:lnTo>
                  <a:lnTo>
                    <a:pt x="4029455" y="740410"/>
                  </a:lnTo>
                  <a:lnTo>
                    <a:pt x="4021907" y="787217"/>
                  </a:lnTo>
                  <a:lnTo>
                    <a:pt x="4000886" y="827867"/>
                  </a:lnTo>
                  <a:lnTo>
                    <a:pt x="3968831" y="859922"/>
                  </a:lnTo>
                  <a:lnTo>
                    <a:pt x="3928181" y="880943"/>
                  </a:lnTo>
                  <a:lnTo>
                    <a:pt x="3881374" y="888492"/>
                  </a:lnTo>
                  <a:lnTo>
                    <a:pt x="148081" y="888492"/>
                  </a:lnTo>
                  <a:lnTo>
                    <a:pt x="101274" y="880943"/>
                  </a:lnTo>
                  <a:lnTo>
                    <a:pt x="60624" y="859922"/>
                  </a:lnTo>
                  <a:lnTo>
                    <a:pt x="28569" y="827867"/>
                  </a:lnTo>
                  <a:lnTo>
                    <a:pt x="7548" y="787217"/>
                  </a:lnTo>
                  <a:lnTo>
                    <a:pt x="0" y="740410"/>
                  </a:lnTo>
                  <a:lnTo>
                    <a:pt x="0" y="1480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561" y="4610861"/>
              <a:ext cx="4029710" cy="890269"/>
            </a:xfrm>
            <a:custGeom>
              <a:avLst/>
              <a:gdLst/>
              <a:ahLst/>
              <a:cxnLst/>
              <a:rect l="l" t="t" r="r" b="b"/>
              <a:pathLst>
                <a:path w="4029710" h="890270">
                  <a:moveTo>
                    <a:pt x="3881120" y="0"/>
                  </a:moveTo>
                  <a:lnTo>
                    <a:pt x="148335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6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5" y="890016"/>
                  </a:lnTo>
                  <a:lnTo>
                    <a:pt x="3881120" y="890016"/>
                  </a:lnTo>
                  <a:lnTo>
                    <a:pt x="3928002" y="882452"/>
                  </a:lnTo>
                  <a:lnTo>
                    <a:pt x="3968721" y="861393"/>
                  </a:lnTo>
                  <a:lnTo>
                    <a:pt x="4000833" y="829281"/>
                  </a:lnTo>
                  <a:lnTo>
                    <a:pt x="4021892" y="788562"/>
                  </a:lnTo>
                  <a:lnTo>
                    <a:pt x="4029455" y="741679"/>
                  </a:lnTo>
                  <a:lnTo>
                    <a:pt x="4029455" y="148336"/>
                  </a:lnTo>
                  <a:lnTo>
                    <a:pt x="4021892" y="101453"/>
                  </a:lnTo>
                  <a:lnTo>
                    <a:pt x="4000833" y="60734"/>
                  </a:lnTo>
                  <a:lnTo>
                    <a:pt x="3968721" y="28622"/>
                  </a:lnTo>
                  <a:lnTo>
                    <a:pt x="3928002" y="7563"/>
                  </a:lnTo>
                  <a:lnTo>
                    <a:pt x="388112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561" y="4610861"/>
              <a:ext cx="4029710" cy="890269"/>
            </a:xfrm>
            <a:custGeom>
              <a:avLst/>
              <a:gdLst/>
              <a:ahLst/>
              <a:cxnLst/>
              <a:rect l="l" t="t" r="r" b="b"/>
              <a:pathLst>
                <a:path w="4029710" h="890270">
                  <a:moveTo>
                    <a:pt x="0" y="148336"/>
                  </a:moveTo>
                  <a:lnTo>
                    <a:pt x="7561" y="101453"/>
                  </a:lnTo>
                  <a:lnTo>
                    <a:pt x="28619" y="60734"/>
                  </a:lnTo>
                  <a:lnTo>
                    <a:pt x="60728" y="28622"/>
                  </a:lnTo>
                  <a:lnTo>
                    <a:pt x="101448" y="7563"/>
                  </a:lnTo>
                  <a:lnTo>
                    <a:pt x="148335" y="0"/>
                  </a:lnTo>
                  <a:lnTo>
                    <a:pt x="3881120" y="0"/>
                  </a:lnTo>
                  <a:lnTo>
                    <a:pt x="3928002" y="7563"/>
                  </a:lnTo>
                  <a:lnTo>
                    <a:pt x="3968721" y="28622"/>
                  </a:lnTo>
                  <a:lnTo>
                    <a:pt x="4000833" y="60734"/>
                  </a:lnTo>
                  <a:lnTo>
                    <a:pt x="4021892" y="101453"/>
                  </a:lnTo>
                  <a:lnTo>
                    <a:pt x="4029455" y="148336"/>
                  </a:lnTo>
                  <a:lnTo>
                    <a:pt x="4029455" y="741679"/>
                  </a:lnTo>
                  <a:lnTo>
                    <a:pt x="4021892" y="788562"/>
                  </a:lnTo>
                  <a:lnTo>
                    <a:pt x="4000833" y="829281"/>
                  </a:lnTo>
                  <a:lnTo>
                    <a:pt x="3968721" y="861393"/>
                  </a:lnTo>
                  <a:lnTo>
                    <a:pt x="3928002" y="882452"/>
                  </a:lnTo>
                  <a:lnTo>
                    <a:pt x="3881120" y="890016"/>
                  </a:lnTo>
                  <a:lnTo>
                    <a:pt x="148335" y="890016"/>
                  </a:lnTo>
                  <a:lnTo>
                    <a:pt x="101448" y="882452"/>
                  </a:lnTo>
                  <a:lnTo>
                    <a:pt x="60728" y="861393"/>
                  </a:lnTo>
                  <a:lnTo>
                    <a:pt x="28619" y="829281"/>
                  </a:lnTo>
                  <a:lnTo>
                    <a:pt x="7561" y="788562"/>
                  </a:lnTo>
                  <a:lnTo>
                    <a:pt x="0" y="741679"/>
                  </a:lnTo>
                  <a:lnTo>
                    <a:pt x="0" y="1483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62400" y="1905000"/>
            <a:ext cx="3653154" cy="42848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2865" marR="5080">
              <a:lnSpc>
                <a:spcPct val="86100"/>
              </a:lnSpc>
              <a:spcBef>
                <a:spcPts val="409"/>
              </a:spcBef>
            </a:pP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Formed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(1)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 palatine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maxilla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the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(2)</a:t>
            </a:r>
            <a:r>
              <a:rPr sz="1900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horizontal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plate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palatine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bone.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62865" marR="414655">
              <a:lnSpc>
                <a:spcPts val="196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mucous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adherent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 the underlying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bone.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62865" marR="73025">
              <a:lnSpc>
                <a:spcPts val="196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mucus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</a:t>
            </a:r>
            <a:r>
              <a:rPr sz="1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contains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taste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buds.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62865">
              <a:spcBef>
                <a:spcPts val="1750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Foramina: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0" indent="-114300">
              <a:buChar char="•"/>
              <a:tabLst>
                <a:tab pos="127000" algn="l"/>
              </a:tabLst>
            </a:pPr>
            <a:r>
              <a:rPr sz="1500" dirty="0">
                <a:latin typeface="Times New Roman"/>
                <a:cs typeface="Times New Roman"/>
              </a:rPr>
              <a:t>Incisive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foramen.</a:t>
            </a:r>
            <a:endParaRPr sz="1500"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Times New Roman"/>
                <a:cs typeface="Times New Roman"/>
              </a:rPr>
              <a:t>Greater and lesser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palatine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foramina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7" y="277305"/>
            <a:ext cx="8246745" cy="854075"/>
            <a:chOff x="449516" y="277304"/>
            <a:chExt cx="8246745" cy="854075"/>
          </a:xfrm>
        </p:grpSpPr>
        <p:sp>
          <p:nvSpPr>
            <p:cNvPr id="3" name="object 3"/>
            <p:cNvSpPr/>
            <p:nvPr/>
          </p:nvSpPr>
          <p:spPr>
            <a:xfrm>
              <a:off x="454914" y="282701"/>
              <a:ext cx="8235950" cy="843280"/>
            </a:xfrm>
            <a:custGeom>
              <a:avLst/>
              <a:gdLst/>
              <a:ahLst/>
              <a:cxnLst/>
              <a:rect l="l" t="t" r="r" b="b"/>
              <a:pathLst>
                <a:path w="8235950" h="843280">
                  <a:moveTo>
                    <a:pt x="8095233" y="0"/>
                  </a:moveTo>
                  <a:lnTo>
                    <a:pt x="140462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2" y="842772"/>
                  </a:lnTo>
                  <a:lnTo>
                    <a:pt x="8095233" y="842772"/>
                  </a:lnTo>
                  <a:lnTo>
                    <a:pt x="8139639" y="835613"/>
                  </a:lnTo>
                  <a:lnTo>
                    <a:pt x="8178198" y="815677"/>
                  </a:lnTo>
                  <a:lnTo>
                    <a:pt x="8208601" y="785274"/>
                  </a:lnTo>
                  <a:lnTo>
                    <a:pt x="8228537" y="746715"/>
                  </a:lnTo>
                  <a:lnTo>
                    <a:pt x="8235695" y="702310"/>
                  </a:lnTo>
                  <a:lnTo>
                    <a:pt x="8235695" y="140462"/>
                  </a:lnTo>
                  <a:lnTo>
                    <a:pt x="8228537" y="96056"/>
                  </a:lnTo>
                  <a:lnTo>
                    <a:pt x="8208601" y="57497"/>
                  </a:lnTo>
                  <a:lnTo>
                    <a:pt x="8178198" y="27094"/>
                  </a:lnTo>
                  <a:lnTo>
                    <a:pt x="8139639" y="7158"/>
                  </a:lnTo>
                  <a:lnTo>
                    <a:pt x="809523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282701"/>
              <a:ext cx="8235950" cy="843280"/>
            </a:xfrm>
            <a:custGeom>
              <a:avLst/>
              <a:gdLst/>
              <a:ahLst/>
              <a:cxnLst/>
              <a:rect l="l" t="t" r="r" b="b"/>
              <a:pathLst>
                <a:path w="8235950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2" y="0"/>
                  </a:lnTo>
                  <a:lnTo>
                    <a:pt x="8095233" y="0"/>
                  </a:lnTo>
                  <a:lnTo>
                    <a:pt x="8139639" y="7158"/>
                  </a:lnTo>
                  <a:lnTo>
                    <a:pt x="8178198" y="27094"/>
                  </a:lnTo>
                  <a:lnTo>
                    <a:pt x="8208601" y="57497"/>
                  </a:lnTo>
                  <a:lnTo>
                    <a:pt x="8228537" y="96056"/>
                  </a:lnTo>
                  <a:lnTo>
                    <a:pt x="8235695" y="140462"/>
                  </a:lnTo>
                  <a:lnTo>
                    <a:pt x="8235695" y="702310"/>
                  </a:lnTo>
                  <a:lnTo>
                    <a:pt x="8228537" y="746715"/>
                  </a:lnTo>
                  <a:lnTo>
                    <a:pt x="8208601" y="785274"/>
                  </a:lnTo>
                  <a:lnTo>
                    <a:pt x="8178198" y="815677"/>
                  </a:lnTo>
                  <a:lnTo>
                    <a:pt x="8139639" y="835613"/>
                  </a:lnTo>
                  <a:lnTo>
                    <a:pt x="8095233" y="842772"/>
                  </a:lnTo>
                  <a:lnTo>
                    <a:pt x="140462" y="842772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9800" y="374893"/>
            <a:ext cx="1051560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The</a:t>
            </a:r>
            <a:r>
              <a:rPr spc="-4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Soft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Palate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11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847024" y="1306004"/>
            <a:ext cx="8432800" cy="975994"/>
            <a:chOff x="323024" y="1306004"/>
            <a:chExt cx="8432800" cy="975994"/>
          </a:xfrm>
        </p:grpSpPr>
        <p:sp>
          <p:nvSpPr>
            <p:cNvPr id="7" name="object 7"/>
            <p:cNvSpPr/>
            <p:nvPr/>
          </p:nvSpPr>
          <p:spPr>
            <a:xfrm>
              <a:off x="328421" y="131140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8260842" y="0"/>
                  </a:moveTo>
                  <a:lnTo>
                    <a:pt x="160782" y="0"/>
                  </a:lnTo>
                  <a:lnTo>
                    <a:pt x="109962" y="8199"/>
                  </a:lnTo>
                  <a:lnTo>
                    <a:pt x="65825" y="31028"/>
                  </a:lnTo>
                  <a:lnTo>
                    <a:pt x="31021" y="65836"/>
                  </a:lnTo>
                  <a:lnTo>
                    <a:pt x="8196" y="109971"/>
                  </a:lnTo>
                  <a:lnTo>
                    <a:pt x="0" y="160782"/>
                  </a:lnTo>
                  <a:lnTo>
                    <a:pt x="0" y="803910"/>
                  </a:lnTo>
                  <a:lnTo>
                    <a:pt x="8196" y="854720"/>
                  </a:lnTo>
                  <a:lnTo>
                    <a:pt x="31021" y="898855"/>
                  </a:lnTo>
                  <a:lnTo>
                    <a:pt x="65825" y="933663"/>
                  </a:lnTo>
                  <a:lnTo>
                    <a:pt x="109962" y="956492"/>
                  </a:lnTo>
                  <a:lnTo>
                    <a:pt x="160782" y="964692"/>
                  </a:lnTo>
                  <a:lnTo>
                    <a:pt x="8260842" y="964692"/>
                  </a:lnTo>
                  <a:lnTo>
                    <a:pt x="8311652" y="956492"/>
                  </a:lnTo>
                  <a:lnTo>
                    <a:pt x="8355787" y="933663"/>
                  </a:lnTo>
                  <a:lnTo>
                    <a:pt x="8390595" y="898855"/>
                  </a:lnTo>
                  <a:lnTo>
                    <a:pt x="8413424" y="854720"/>
                  </a:lnTo>
                  <a:lnTo>
                    <a:pt x="8421624" y="803910"/>
                  </a:lnTo>
                  <a:lnTo>
                    <a:pt x="8421624" y="160782"/>
                  </a:lnTo>
                  <a:lnTo>
                    <a:pt x="8413424" y="109971"/>
                  </a:lnTo>
                  <a:lnTo>
                    <a:pt x="8390595" y="65836"/>
                  </a:lnTo>
                  <a:lnTo>
                    <a:pt x="8355787" y="31028"/>
                  </a:lnTo>
                  <a:lnTo>
                    <a:pt x="8311652" y="8199"/>
                  </a:lnTo>
                  <a:lnTo>
                    <a:pt x="82608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421" y="131140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0" y="160782"/>
                  </a:moveTo>
                  <a:lnTo>
                    <a:pt x="8196" y="109971"/>
                  </a:lnTo>
                  <a:lnTo>
                    <a:pt x="31021" y="65836"/>
                  </a:lnTo>
                  <a:lnTo>
                    <a:pt x="65825" y="31028"/>
                  </a:lnTo>
                  <a:lnTo>
                    <a:pt x="109962" y="8199"/>
                  </a:lnTo>
                  <a:lnTo>
                    <a:pt x="160782" y="0"/>
                  </a:lnTo>
                  <a:lnTo>
                    <a:pt x="8260842" y="0"/>
                  </a:lnTo>
                  <a:lnTo>
                    <a:pt x="8311652" y="8199"/>
                  </a:lnTo>
                  <a:lnTo>
                    <a:pt x="8355787" y="31028"/>
                  </a:lnTo>
                  <a:lnTo>
                    <a:pt x="8390595" y="65836"/>
                  </a:lnTo>
                  <a:lnTo>
                    <a:pt x="8413424" y="109971"/>
                  </a:lnTo>
                  <a:lnTo>
                    <a:pt x="8421624" y="160782"/>
                  </a:lnTo>
                  <a:lnTo>
                    <a:pt x="8421624" y="803910"/>
                  </a:lnTo>
                  <a:lnTo>
                    <a:pt x="8413424" y="854720"/>
                  </a:lnTo>
                  <a:lnTo>
                    <a:pt x="8390595" y="898855"/>
                  </a:lnTo>
                  <a:lnTo>
                    <a:pt x="8355787" y="933663"/>
                  </a:lnTo>
                  <a:lnTo>
                    <a:pt x="8311652" y="956492"/>
                  </a:lnTo>
                  <a:lnTo>
                    <a:pt x="8260842" y="964692"/>
                  </a:lnTo>
                  <a:lnTo>
                    <a:pt x="160782" y="964692"/>
                  </a:lnTo>
                  <a:lnTo>
                    <a:pt x="109962" y="956492"/>
                  </a:lnTo>
                  <a:lnTo>
                    <a:pt x="65825" y="933663"/>
                  </a:lnTo>
                  <a:lnTo>
                    <a:pt x="31021" y="898855"/>
                  </a:lnTo>
                  <a:lnTo>
                    <a:pt x="8196" y="854720"/>
                  </a:lnTo>
                  <a:lnTo>
                    <a:pt x="0" y="803910"/>
                  </a:lnTo>
                  <a:lnTo>
                    <a:pt x="0" y="1607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47024" y="2357564"/>
            <a:ext cx="8432800" cy="975994"/>
            <a:chOff x="323024" y="2357564"/>
            <a:chExt cx="8432800" cy="975994"/>
          </a:xfrm>
        </p:grpSpPr>
        <p:sp>
          <p:nvSpPr>
            <p:cNvPr id="10" name="object 10"/>
            <p:cNvSpPr/>
            <p:nvPr/>
          </p:nvSpPr>
          <p:spPr>
            <a:xfrm>
              <a:off x="328421" y="236296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8260842" y="0"/>
                  </a:moveTo>
                  <a:lnTo>
                    <a:pt x="160782" y="0"/>
                  </a:lnTo>
                  <a:lnTo>
                    <a:pt x="109962" y="8199"/>
                  </a:lnTo>
                  <a:lnTo>
                    <a:pt x="65825" y="31028"/>
                  </a:lnTo>
                  <a:lnTo>
                    <a:pt x="31021" y="65836"/>
                  </a:lnTo>
                  <a:lnTo>
                    <a:pt x="8196" y="109971"/>
                  </a:lnTo>
                  <a:lnTo>
                    <a:pt x="0" y="160782"/>
                  </a:lnTo>
                  <a:lnTo>
                    <a:pt x="0" y="803910"/>
                  </a:lnTo>
                  <a:lnTo>
                    <a:pt x="8196" y="854720"/>
                  </a:lnTo>
                  <a:lnTo>
                    <a:pt x="31021" y="898855"/>
                  </a:lnTo>
                  <a:lnTo>
                    <a:pt x="65825" y="933663"/>
                  </a:lnTo>
                  <a:lnTo>
                    <a:pt x="109962" y="956492"/>
                  </a:lnTo>
                  <a:lnTo>
                    <a:pt x="160782" y="964691"/>
                  </a:lnTo>
                  <a:lnTo>
                    <a:pt x="8260842" y="964691"/>
                  </a:lnTo>
                  <a:lnTo>
                    <a:pt x="8311652" y="956492"/>
                  </a:lnTo>
                  <a:lnTo>
                    <a:pt x="8355787" y="933663"/>
                  </a:lnTo>
                  <a:lnTo>
                    <a:pt x="8390595" y="898855"/>
                  </a:lnTo>
                  <a:lnTo>
                    <a:pt x="8413424" y="854720"/>
                  </a:lnTo>
                  <a:lnTo>
                    <a:pt x="8421624" y="803910"/>
                  </a:lnTo>
                  <a:lnTo>
                    <a:pt x="8421624" y="160782"/>
                  </a:lnTo>
                  <a:lnTo>
                    <a:pt x="8413424" y="109971"/>
                  </a:lnTo>
                  <a:lnTo>
                    <a:pt x="8390595" y="65836"/>
                  </a:lnTo>
                  <a:lnTo>
                    <a:pt x="8355787" y="31028"/>
                  </a:lnTo>
                  <a:lnTo>
                    <a:pt x="8311652" y="8199"/>
                  </a:lnTo>
                  <a:lnTo>
                    <a:pt x="82608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421" y="236296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0" y="160782"/>
                  </a:moveTo>
                  <a:lnTo>
                    <a:pt x="8196" y="109971"/>
                  </a:lnTo>
                  <a:lnTo>
                    <a:pt x="31021" y="65836"/>
                  </a:lnTo>
                  <a:lnTo>
                    <a:pt x="65825" y="31028"/>
                  </a:lnTo>
                  <a:lnTo>
                    <a:pt x="109962" y="8199"/>
                  </a:lnTo>
                  <a:lnTo>
                    <a:pt x="160782" y="0"/>
                  </a:lnTo>
                  <a:lnTo>
                    <a:pt x="8260842" y="0"/>
                  </a:lnTo>
                  <a:lnTo>
                    <a:pt x="8311652" y="8199"/>
                  </a:lnTo>
                  <a:lnTo>
                    <a:pt x="8355787" y="31028"/>
                  </a:lnTo>
                  <a:lnTo>
                    <a:pt x="8390595" y="65836"/>
                  </a:lnTo>
                  <a:lnTo>
                    <a:pt x="8413424" y="109971"/>
                  </a:lnTo>
                  <a:lnTo>
                    <a:pt x="8421624" y="160782"/>
                  </a:lnTo>
                  <a:lnTo>
                    <a:pt x="8421624" y="803910"/>
                  </a:lnTo>
                  <a:lnTo>
                    <a:pt x="8413424" y="854720"/>
                  </a:lnTo>
                  <a:lnTo>
                    <a:pt x="8390595" y="898855"/>
                  </a:lnTo>
                  <a:lnTo>
                    <a:pt x="8355787" y="933663"/>
                  </a:lnTo>
                  <a:lnTo>
                    <a:pt x="8311652" y="956492"/>
                  </a:lnTo>
                  <a:lnTo>
                    <a:pt x="8260842" y="964691"/>
                  </a:lnTo>
                  <a:lnTo>
                    <a:pt x="160782" y="964691"/>
                  </a:lnTo>
                  <a:lnTo>
                    <a:pt x="109962" y="956492"/>
                  </a:lnTo>
                  <a:lnTo>
                    <a:pt x="65825" y="933663"/>
                  </a:lnTo>
                  <a:lnTo>
                    <a:pt x="31021" y="898855"/>
                  </a:lnTo>
                  <a:lnTo>
                    <a:pt x="8196" y="854720"/>
                  </a:lnTo>
                  <a:lnTo>
                    <a:pt x="0" y="803910"/>
                  </a:lnTo>
                  <a:lnTo>
                    <a:pt x="0" y="1607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47024" y="3409124"/>
            <a:ext cx="8432800" cy="975994"/>
            <a:chOff x="323024" y="3409124"/>
            <a:chExt cx="8432800" cy="975994"/>
          </a:xfrm>
        </p:grpSpPr>
        <p:sp>
          <p:nvSpPr>
            <p:cNvPr id="13" name="object 13"/>
            <p:cNvSpPr/>
            <p:nvPr/>
          </p:nvSpPr>
          <p:spPr>
            <a:xfrm>
              <a:off x="328421" y="341452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8260842" y="0"/>
                  </a:moveTo>
                  <a:lnTo>
                    <a:pt x="160782" y="0"/>
                  </a:lnTo>
                  <a:lnTo>
                    <a:pt x="109962" y="8199"/>
                  </a:lnTo>
                  <a:lnTo>
                    <a:pt x="65825" y="31028"/>
                  </a:lnTo>
                  <a:lnTo>
                    <a:pt x="31021" y="65836"/>
                  </a:lnTo>
                  <a:lnTo>
                    <a:pt x="8196" y="109971"/>
                  </a:lnTo>
                  <a:lnTo>
                    <a:pt x="0" y="160781"/>
                  </a:lnTo>
                  <a:lnTo>
                    <a:pt x="0" y="803909"/>
                  </a:lnTo>
                  <a:lnTo>
                    <a:pt x="8196" y="854720"/>
                  </a:lnTo>
                  <a:lnTo>
                    <a:pt x="31021" y="898855"/>
                  </a:lnTo>
                  <a:lnTo>
                    <a:pt x="65825" y="933663"/>
                  </a:lnTo>
                  <a:lnTo>
                    <a:pt x="109962" y="956492"/>
                  </a:lnTo>
                  <a:lnTo>
                    <a:pt x="160782" y="964691"/>
                  </a:lnTo>
                  <a:lnTo>
                    <a:pt x="8260842" y="964691"/>
                  </a:lnTo>
                  <a:lnTo>
                    <a:pt x="8311652" y="956492"/>
                  </a:lnTo>
                  <a:lnTo>
                    <a:pt x="8355787" y="933663"/>
                  </a:lnTo>
                  <a:lnTo>
                    <a:pt x="8390595" y="898855"/>
                  </a:lnTo>
                  <a:lnTo>
                    <a:pt x="8413424" y="854720"/>
                  </a:lnTo>
                  <a:lnTo>
                    <a:pt x="8421624" y="803909"/>
                  </a:lnTo>
                  <a:lnTo>
                    <a:pt x="8421624" y="160781"/>
                  </a:lnTo>
                  <a:lnTo>
                    <a:pt x="8413424" y="109971"/>
                  </a:lnTo>
                  <a:lnTo>
                    <a:pt x="8390595" y="65836"/>
                  </a:lnTo>
                  <a:lnTo>
                    <a:pt x="8355787" y="31028"/>
                  </a:lnTo>
                  <a:lnTo>
                    <a:pt x="8311652" y="8199"/>
                  </a:lnTo>
                  <a:lnTo>
                    <a:pt x="82608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421" y="341452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0" y="160781"/>
                  </a:moveTo>
                  <a:lnTo>
                    <a:pt x="8196" y="109971"/>
                  </a:lnTo>
                  <a:lnTo>
                    <a:pt x="31021" y="65836"/>
                  </a:lnTo>
                  <a:lnTo>
                    <a:pt x="65825" y="31028"/>
                  </a:lnTo>
                  <a:lnTo>
                    <a:pt x="109962" y="8199"/>
                  </a:lnTo>
                  <a:lnTo>
                    <a:pt x="160782" y="0"/>
                  </a:lnTo>
                  <a:lnTo>
                    <a:pt x="8260842" y="0"/>
                  </a:lnTo>
                  <a:lnTo>
                    <a:pt x="8311652" y="8199"/>
                  </a:lnTo>
                  <a:lnTo>
                    <a:pt x="8355787" y="31028"/>
                  </a:lnTo>
                  <a:lnTo>
                    <a:pt x="8390595" y="65836"/>
                  </a:lnTo>
                  <a:lnTo>
                    <a:pt x="8413424" y="109971"/>
                  </a:lnTo>
                  <a:lnTo>
                    <a:pt x="8421624" y="160781"/>
                  </a:lnTo>
                  <a:lnTo>
                    <a:pt x="8421624" y="803909"/>
                  </a:lnTo>
                  <a:lnTo>
                    <a:pt x="8413424" y="854720"/>
                  </a:lnTo>
                  <a:lnTo>
                    <a:pt x="8390595" y="898855"/>
                  </a:lnTo>
                  <a:lnTo>
                    <a:pt x="8355787" y="933663"/>
                  </a:lnTo>
                  <a:lnTo>
                    <a:pt x="8311652" y="956492"/>
                  </a:lnTo>
                  <a:lnTo>
                    <a:pt x="8260842" y="964691"/>
                  </a:lnTo>
                  <a:lnTo>
                    <a:pt x="160782" y="964691"/>
                  </a:lnTo>
                  <a:lnTo>
                    <a:pt x="109962" y="956492"/>
                  </a:lnTo>
                  <a:lnTo>
                    <a:pt x="65825" y="933663"/>
                  </a:lnTo>
                  <a:lnTo>
                    <a:pt x="31021" y="898855"/>
                  </a:lnTo>
                  <a:lnTo>
                    <a:pt x="8196" y="854720"/>
                  </a:lnTo>
                  <a:lnTo>
                    <a:pt x="0" y="803909"/>
                  </a:lnTo>
                  <a:lnTo>
                    <a:pt x="0" y="16078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47024" y="4460684"/>
            <a:ext cx="8432800" cy="975994"/>
            <a:chOff x="323024" y="4460684"/>
            <a:chExt cx="8432800" cy="975994"/>
          </a:xfrm>
        </p:grpSpPr>
        <p:sp>
          <p:nvSpPr>
            <p:cNvPr id="16" name="object 16"/>
            <p:cNvSpPr/>
            <p:nvPr/>
          </p:nvSpPr>
          <p:spPr>
            <a:xfrm>
              <a:off x="328421" y="446608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8260842" y="0"/>
                  </a:moveTo>
                  <a:lnTo>
                    <a:pt x="160782" y="0"/>
                  </a:lnTo>
                  <a:lnTo>
                    <a:pt x="109962" y="8199"/>
                  </a:lnTo>
                  <a:lnTo>
                    <a:pt x="65825" y="31028"/>
                  </a:lnTo>
                  <a:lnTo>
                    <a:pt x="31021" y="65836"/>
                  </a:lnTo>
                  <a:lnTo>
                    <a:pt x="8196" y="109971"/>
                  </a:lnTo>
                  <a:lnTo>
                    <a:pt x="0" y="160782"/>
                  </a:lnTo>
                  <a:lnTo>
                    <a:pt x="0" y="803910"/>
                  </a:lnTo>
                  <a:lnTo>
                    <a:pt x="8196" y="854720"/>
                  </a:lnTo>
                  <a:lnTo>
                    <a:pt x="31021" y="898855"/>
                  </a:lnTo>
                  <a:lnTo>
                    <a:pt x="65825" y="933663"/>
                  </a:lnTo>
                  <a:lnTo>
                    <a:pt x="109962" y="956492"/>
                  </a:lnTo>
                  <a:lnTo>
                    <a:pt x="160782" y="964692"/>
                  </a:lnTo>
                  <a:lnTo>
                    <a:pt x="8260842" y="964692"/>
                  </a:lnTo>
                  <a:lnTo>
                    <a:pt x="8311652" y="956492"/>
                  </a:lnTo>
                  <a:lnTo>
                    <a:pt x="8355787" y="933663"/>
                  </a:lnTo>
                  <a:lnTo>
                    <a:pt x="8390595" y="898855"/>
                  </a:lnTo>
                  <a:lnTo>
                    <a:pt x="8413424" y="854720"/>
                  </a:lnTo>
                  <a:lnTo>
                    <a:pt x="8421624" y="803910"/>
                  </a:lnTo>
                  <a:lnTo>
                    <a:pt x="8421624" y="160782"/>
                  </a:lnTo>
                  <a:lnTo>
                    <a:pt x="8413424" y="109971"/>
                  </a:lnTo>
                  <a:lnTo>
                    <a:pt x="8390595" y="65836"/>
                  </a:lnTo>
                  <a:lnTo>
                    <a:pt x="8355787" y="31028"/>
                  </a:lnTo>
                  <a:lnTo>
                    <a:pt x="8311652" y="8199"/>
                  </a:lnTo>
                  <a:lnTo>
                    <a:pt x="82608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421" y="4466081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0" y="160782"/>
                  </a:moveTo>
                  <a:lnTo>
                    <a:pt x="8196" y="109971"/>
                  </a:lnTo>
                  <a:lnTo>
                    <a:pt x="31021" y="65836"/>
                  </a:lnTo>
                  <a:lnTo>
                    <a:pt x="65825" y="31028"/>
                  </a:lnTo>
                  <a:lnTo>
                    <a:pt x="109962" y="8199"/>
                  </a:lnTo>
                  <a:lnTo>
                    <a:pt x="160782" y="0"/>
                  </a:lnTo>
                  <a:lnTo>
                    <a:pt x="8260842" y="0"/>
                  </a:lnTo>
                  <a:lnTo>
                    <a:pt x="8311652" y="8199"/>
                  </a:lnTo>
                  <a:lnTo>
                    <a:pt x="8355787" y="31028"/>
                  </a:lnTo>
                  <a:lnTo>
                    <a:pt x="8390595" y="65836"/>
                  </a:lnTo>
                  <a:lnTo>
                    <a:pt x="8413424" y="109971"/>
                  </a:lnTo>
                  <a:lnTo>
                    <a:pt x="8421624" y="160782"/>
                  </a:lnTo>
                  <a:lnTo>
                    <a:pt x="8421624" y="803910"/>
                  </a:lnTo>
                  <a:lnTo>
                    <a:pt x="8413424" y="854720"/>
                  </a:lnTo>
                  <a:lnTo>
                    <a:pt x="8390595" y="898855"/>
                  </a:lnTo>
                  <a:lnTo>
                    <a:pt x="8355787" y="933663"/>
                  </a:lnTo>
                  <a:lnTo>
                    <a:pt x="8311652" y="956492"/>
                  </a:lnTo>
                  <a:lnTo>
                    <a:pt x="8260842" y="964692"/>
                  </a:lnTo>
                  <a:lnTo>
                    <a:pt x="160782" y="964692"/>
                  </a:lnTo>
                  <a:lnTo>
                    <a:pt x="109962" y="956492"/>
                  </a:lnTo>
                  <a:lnTo>
                    <a:pt x="65825" y="933663"/>
                  </a:lnTo>
                  <a:lnTo>
                    <a:pt x="31021" y="898855"/>
                  </a:lnTo>
                  <a:lnTo>
                    <a:pt x="8196" y="854720"/>
                  </a:lnTo>
                  <a:lnTo>
                    <a:pt x="0" y="803910"/>
                  </a:lnTo>
                  <a:lnTo>
                    <a:pt x="0" y="1607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47024" y="5512244"/>
            <a:ext cx="8432800" cy="975994"/>
            <a:chOff x="323024" y="5512244"/>
            <a:chExt cx="8432800" cy="975994"/>
          </a:xfrm>
        </p:grpSpPr>
        <p:sp>
          <p:nvSpPr>
            <p:cNvPr id="19" name="object 19"/>
            <p:cNvSpPr/>
            <p:nvPr/>
          </p:nvSpPr>
          <p:spPr>
            <a:xfrm>
              <a:off x="328421" y="5517642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8260842" y="0"/>
                  </a:moveTo>
                  <a:lnTo>
                    <a:pt x="160782" y="0"/>
                  </a:lnTo>
                  <a:lnTo>
                    <a:pt x="118039" y="5743"/>
                  </a:lnTo>
                  <a:lnTo>
                    <a:pt x="79631" y="21951"/>
                  </a:lnTo>
                  <a:lnTo>
                    <a:pt x="47091" y="47093"/>
                  </a:lnTo>
                  <a:lnTo>
                    <a:pt x="21951" y="79635"/>
                  </a:lnTo>
                  <a:lnTo>
                    <a:pt x="5743" y="118046"/>
                  </a:lnTo>
                  <a:lnTo>
                    <a:pt x="0" y="160794"/>
                  </a:lnTo>
                  <a:lnTo>
                    <a:pt x="0" y="803897"/>
                  </a:lnTo>
                  <a:lnTo>
                    <a:pt x="5743" y="846645"/>
                  </a:lnTo>
                  <a:lnTo>
                    <a:pt x="21951" y="885056"/>
                  </a:lnTo>
                  <a:lnTo>
                    <a:pt x="47091" y="917598"/>
                  </a:lnTo>
                  <a:lnTo>
                    <a:pt x="79631" y="942740"/>
                  </a:lnTo>
                  <a:lnTo>
                    <a:pt x="118039" y="958948"/>
                  </a:lnTo>
                  <a:lnTo>
                    <a:pt x="160782" y="964692"/>
                  </a:lnTo>
                  <a:lnTo>
                    <a:pt x="8260842" y="964692"/>
                  </a:lnTo>
                  <a:lnTo>
                    <a:pt x="8303575" y="958948"/>
                  </a:lnTo>
                  <a:lnTo>
                    <a:pt x="8341980" y="942740"/>
                  </a:lnTo>
                  <a:lnTo>
                    <a:pt x="8374522" y="917598"/>
                  </a:lnTo>
                  <a:lnTo>
                    <a:pt x="8399667" y="885056"/>
                  </a:lnTo>
                  <a:lnTo>
                    <a:pt x="8415879" y="846645"/>
                  </a:lnTo>
                  <a:lnTo>
                    <a:pt x="8421624" y="803897"/>
                  </a:lnTo>
                  <a:lnTo>
                    <a:pt x="8421624" y="160794"/>
                  </a:lnTo>
                  <a:lnTo>
                    <a:pt x="8415879" y="118046"/>
                  </a:lnTo>
                  <a:lnTo>
                    <a:pt x="8399667" y="79635"/>
                  </a:lnTo>
                  <a:lnTo>
                    <a:pt x="8374522" y="47093"/>
                  </a:lnTo>
                  <a:lnTo>
                    <a:pt x="8341980" y="21951"/>
                  </a:lnTo>
                  <a:lnTo>
                    <a:pt x="8303575" y="5743"/>
                  </a:lnTo>
                  <a:lnTo>
                    <a:pt x="82608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8421" y="5517642"/>
              <a:ext cx="8422005" cy="965200"/>
            </a:xfrm>
            <a:custGeom>
              <a:avLst/>
              <a:gdLst/>
              <a:ahLst/>
              <a:cxnLst/>
              <a:rect l="l" t="t" r="r" b="b"/>
              <a:pathLst>
                <a:path w="8422005" h="965200">
                  <a:moveTo>
                    <a:pt x="0" y="160794"/>
                  </a:moveTo>
                  <a:lnTo>
                    <a:pt x="5743" y="118046"/>
                  </a:lnTo>
                  <a:lnTo>
                    <a:pt x="21951" y="79635"/>
                  </a:lnTo>
                  <a:lnTo>
                    <a:pt x="47091" y="47093"/>
                  </a:lnTo>
                  <a:lnTo>
                    <a:pt x="79631" y="21951"/>
                  </a:lnTo>
                  <a:lnTo>
                    <a:pt x="118039" y="5743"/>
                  </a:lnTo>
                  <a:lnTo>
                    <a:pt x="160782" y="0"/>
                  </a:lnTo>
                  <a:lnTo>
                    <a:pt x="8260842" y="0"/>
                  </a:lnTo>
                  <a:lnTo>
                    <a:pt x="8303575" y="5743"/>
                  </a:lnTo>
                  <a:lnTo>
                    <a:pt x="8341980" y="21951"/>
                  </a:lnTo>
                  <a:lnTo>
                    <a:pt x="8374522" y="47093"/>
                  </a:lnTo>
                  <a:lnTo>
                    <a:pt x="8399667" y="79635"/>
                  </a:lnTo>
                  <a:lnTo>
                    <a:pt x="8415879" y="118046"/>
                  </a:lnTo>
                  <a:lnTo>
                    <a:pt x="8421624" y="160794"/>
                  </a:lnTo>
                  <a:lnTo>
                    <a:pt x="8421624" y="803897"/>
                  </a:lnTo>
                  <a:lnTo>
                    <a:pt x="8415879" y="846645"/>
                  </a:lnTo>
                  <a:lnTo>
                    <a:pt x="8399667" y="885056"/>
                  </a:lnTo>
                  <a:lnTo>
                    <a:pt x="8374522" y="917598"/>
                  </a:lnTo>
                  <a:lnTo>
                    <a:pt x="8341980" y="942740"/>
                  </a:lnTo>
                  <a:lnTo>
                    <a:pt x="8303575" y="958948"/>
                  </a:lnTo>
                  <a:lnTo>
                    <a:pt x="8260842" y="964692"/>
                  </a:lnTo>
                  <a:lnTo>
                    <a:pt x="160782" y="964692"/>
                  </a:lnTo>
                  <a:lnTo>
                    <a:pt x="118039" y="958948"/>
                  </a:lnTo>
                  <a:lnTo>
                    <a:pt x="79631" y="942740"/>
                  </a:lnTo>
                  <a:lnTo>
                    <a:pt x="47091" y="917598"/>
                  </a:lnTo>
                  <a:lnTo>
                    <a:pt x="21951" y="885056"/>
                  </a:lnTo>
                  <a:lnTo>
                    <a:pt x="5743" y="846645"/>
                  </a:lnTo>
                  <a:lnTo>
                    <a:pt x="0" y="803897"/>
                  </a:lnTo>
                  <a:lnTo>
                    <a:pt x="0" y="1607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9869" y="1317752"/>
            <a:ext cx="7858759" cy="50838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62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mobile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fibromuscular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fold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attached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margin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palate.</a:t>
            </a:r>
            <a:endParaRPr sz="3000">
              <a:latin typeface="Times New Roman"/>
              <a:cs typeface="Times New Roman"/>
            </a:endParaRPr>
          </a:p>
          <a:p>
            <a:pPr marL="12700" marR="79375">
              <a:lnSpc>
                <a:spcPts val="3100"/>
              </a:lnSpc>
              <a:spcBef>
                <a:spcPts val="208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seals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nasopharynx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mouth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speech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swallowing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acting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valve.</a:t>
            </a:r>
            <a:endParaRPr sz="3000">
              <a:latin typeface="Times New Roman"/>
              <a:cs typeface="Times New Roman"/>
            </a:endParaRPr>
          </a:p>
          <a:p>
            <a:pPr marL="12700" marR="317500">
              <a:lnSpc>
                <a:spcPts val="3100"/>
              </a:lnSpc>
              <a:spcBef>
                <a:spcPts val="208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mucous membrane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has mucous glands on the 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surface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taste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buds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surface.</a:t>
            </a:r>
            <a:endParaRPr sz="3000">
              <a:latin typeface="Times New Roman"/>
              <a:cs typeface="Times New Roman"/>
            </a:endParaRPr>
          </a:p>
          <a:p>
            <a:pPr marL="12700" marR="857250">
              <a:lnSpc>
                <a:spcPts val="3100"/>
              </a:lnSpc>
              <a:spcBef>
                <a:spcPts val="208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</a:t>
            </a:r>
            <a:r>
              <a:rPr sz="3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palatal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aponeurosis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palatine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muscles.</a:t>
            </a:r>
            <a:endParaRPr sz="3000">
              <a:latin typeface="Times New Roman"/>
              <a:cs typeface="Times New Roman"/>
            </a:endParaRPr>
          </a:p>
          <a:p>
            <a:pPr marL="12700" marR="389890">
              <a:lnSpc>
                <a:spcPts val="3100"/>
              </a:lnSpc>
              <a:spcBef>
                <a:spcPts val="208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uvula</a:t>
            </a:r>
            <a:r>
              <a:rPr sz="3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hangs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posterior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border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midline.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5365" y="207200"/>
            <a:ext cx="5055235" cy="646430"/>
            <a:chOff x="2281364" y="207200"/>
            <a:chExt cx="5055235" cy="646430"/>
          </a:xfrm>
        </p:grpSpPr>
        <p:sp>
          <p:nvSpPr>
            <p:cNvPr id="3" name="object 3"/>
            <p:cNvSpPr/>
            <p:nvPr/>
          </p:nvSpPr>
          <p:spPr>
            <a:xfrm>
              <a:off x="2286761" y="212598"/>
              <a:ext cx="5044440" cy="635635"/>
            </a:xfrm>
            <a:custGeom>
              <a:avLst/>
              <a:gdLst/>
              <a:ahLst/>
              <a:cxnLst/>
              <a:rect l="l" t="t" r="r" b="b"/>
              <a:pathLst>
                <a:path w="5044440" h="635635">
                  <a:moveTo>
                    <a:pt x="4938521" y="0"/>
                  </a:moveTo>
                  <a:lnTo>
                    <a:pt x="105918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8"/>
                  </a:lnTo>
                  <a:lnTo>
                    <a:pt x="0" y="529589"/>
                  </a:lnTo>
                  <a:lnTo>
                    <a:pt x="8316" y="570839"/>
                  </a:lnTo>
                  <a:lnTo>
                    <a:pt x="31003" y="604504"/>
                  </a:lnTo>
                  <a:lnTo>
                    <a:pt x="64668" y="627191"/>
                  </a:lnTo>
                  <a:lnTo>
                    <a:pt x="105918" y="635507"/>
                  </a:lnTo>
                  <a:lnTo>
                    <a:pt x="4938521" y="635507"/>
                  </a:lnTo>
                  <a:lnTo>
                    <a:pt x="4979771" y="627191"/>
                  </a:lnTo>
                  <a:lnTo>
                    <a:pt x="5013436" y="604504"/>
                  </a:lnTo>
                  <a:lnTo>
                    <a:pt x="5036123" y="570839"/>
                  </a:lnTo>
                  <a:lnTo>
                    <a:pt x="5044440" y="529589"/>
                  </a:lnTo>
                  <a:lnTo>
                    <a:pt x="5044440" y="105918"/>
                  </a:lnTo>
                  <a:lnTo>
                    <a:pt x="5036123" y="64668"/>
                  </a:lnTo>
                  <a:lnTo>
                    <a:pt x="5013436" y="31003"/>
                  </a:lnTo>
                  <a:lnTo>
                    <a:pt x="4979771" y="8316"/>
                  </a:lnTo>
                  <a:lnTo>
                    <a:pt x="49385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761" y="212598"/>
              <a:ext cx="5044440" cy="635635"/>
            </a:xfrm>
            <a:custGeom>
              <a:avLst/>
              <a:gdLst/>
              <a:ahLst/>
              <a:cxnLst/>
              <a:rect l="l" t="t" r="r" b="b"/>
              <a:pathLst>
                <a:path w="5044440" h="635635">
                  <a:moveTo>
                    <a:pt x="0" y="105918"/>
                  </a:moveTo>
                  <a:lnTo>
                    <a:pt x="8316" y="64668"/>
                  </a:lnTo>
                  <a:lnTo>
                    <a:pt x="31003" y="31003"/>
                  </a:lnTo>
                  <a:lnTo>
                    <a:pt x="64668" y="8316"/>
                  </a:lnTo>
                  <a:lnTo>
                    <a:pt x="105918" y="0"/>
                  </a:lnTo>
                  <a:lnTo>
                    <a:pt x="4938521" y="0"/>
                  </a:lnTo>
                  <a:lnTo>
                    <a:pt x="4979771" y="8316"/>
                  </a:lnTo>
                  <a:lnTo>
                    <a:pt x="5013436" y="31003"/>
                  </a:lnTo>
                  <a:lnTo>
                    <a:pt x="5036123" y="64668"/>
                  </a:lnTo>
                  <a:lnTo>
                    <a:pt x="5044440" y="105918"/>
                  </a:lnTo>
                  <a:lnTo>
                    <a:pt x="5044440" y="529589"/>
                  </a:lnTo>
                  <a:lnTo>
                    <a:pt x="5036123" y="570839"/>
                  </a:lnTo>
                  <a:lnTo>
                    <a:pt x="5013436" y="604504"/>
                  </a:lnTo>
                  <a:lnTo>
                    <a:pt x="4979771" y="627191"/>
                  </a:lnTo>
                  <a:lnTo>
                    <a:pt x="4938521" y="635507"/>
                  </a:lnTo>
                  <a:lnTo>
                    <a:pt x="105918" y="635507"/>
                  </a:lnTo>
                  <a:lnTo>
                    <a:pt x="64668" y="627191"/>
                  </a:lnTo>
                  <a:lnTo>
                    <a:pt x="31003" y="604504"/>
                  </a:lnTo>
                  <a:lnTo>
                    <a:pt x="8316" y="570839"/>
                  </a:lnTo>
                  <a:lnTo>
                    <a:pt x="0" y="529589"/>
                  </a:lnTo>
                  <a:lnTo>
                    <a:pt x="0" y="10591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0731" y="245834"/>
            <a:ext cx="3730625" cy="4830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400" dirty="0">
                <a:solidFill>
                  <a:schemeClr val="bg1"/>
                </a:solidFill>
              </a:rPr>
              <a:t>Muscles</a:t>
            </a:r>
            <a:r>
              <a:rPr sz="3400" spc="-20" dirty="0">
                <a:solidFill>
                  <a:schemeClr val="bg1"/>
                </a:solidFill>
              </a:rPr>
              <a:t> </a:t>
            </a:r>
            <a:r>
              <a:rPr sz="3400" spc="-5" dirty="0">
                <a:solidFill>
                  <a:schemeClr val="bg1"/>
                </a:solidFill>
              </a:rPr>
              <a:t>of</a:t>
            </a:r>
            <a:r>
              <a:rPr sz="3400" spc="-20" dirty="0">
                <a:solidFill>
                  <a:schemeClr val="bg1"/>
                </a:solidFill>
              </a:rPr>
              <a:t> </a:t>
            </a:r>
            <a:r>
              <a:rPr sz="3400" spc="-5" dirty="0">
                <a:solidFill>
                  <a:schemeClr val="bg1"/>
                </a:solidFill>
              </a:rPr>
              <a:t>the</a:t>
            </a:r>
            <a:r>
              <a:rPr sz="3400" spc="-15" dirty="0">
                <a:solidFill>
                  <a:schemeClr val="bg1"/>
                </a:solidFill>
              </a:rPr>
              <a:t> </a:t>
            </a:r>
            <a:r>
              <a:rPr sz="3400" spc="-5" dirty="0">
                <a:solidFill>
                  <a:schemeClr val="bg1"/>
                </a:solidFill>
              </a:rPr>
              <a:t>Palate</a:t>
            </a:r>
            <a:endParaRPr sz="3400" dirty="0"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12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8323"/>
              </p:ext>
            </p:extLst>
          </p:nvPr>
        </p:nvGraphicFramePr>
        <p:xfrm>
          <a:off x="1731963" y="993776"/>
          <a:ext cx="8571865" cy="5500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Muscle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Superior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attachment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Inferior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attachment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Main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action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3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u="sng" spc="-2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2" action="ppaction://hlinksldjump"/>
                        </a:rPr>
                        <a:t>Tensor</a:t>
                      </a:r>
                      <a:r>
                        <a:rPr sz="1200" u="sng" spc="-50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2" action="ppaction://hlinksldjump"/>
                        </a:rPr>
                        <a:t> </a:t>
                      </a: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2" action="ppaction://hlinksldjump"/>
                        </a:rPr>
                        <a:t>veli palatini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832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Scaphoid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fossa 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medial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pterygoid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plate, spine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sphenoid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bone</a:t>
                      </a:r>
                      <a:r>
                        <a:rPr sz="1200" spc="-4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and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cartilage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Eustachian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tube.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Palatine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aponeurosis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070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Tenses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soft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palate and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opens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mouth 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phar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ot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nic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be 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during swallowing and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yawing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3" action="ppaction://hlinksldjump"/>
                        </a:rPr>
                        <a:t>Levator</a:t>
                      </a:r>
                      <a:r>
                        <a:rPr sz="1200" u="sng" spc="-30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3" action="ppaction://hlinksldjump"/>
                        </a:rPr>
                        <a:t> </a:t>
                      </a: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3" action="ppaction://hlinksldjump"/>
                        </a:rPr>
                        <a:t>veli</a:t>
                      </a:r>
                      <a:r>
                        <a:rPr sz="1200" u="sng" spc="-1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3" action="ppaction://hlinksldjump"/>
                        </a:rPr>
                        <a:t> </a:t>
                      </a: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3" action="ppaction://hlinksldjump"/>
                        </a:rPr>
                        <a:t>palatini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86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Cartilage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Eustachian</a:t>
                      </a:r>
                      <a:r>
                        <a:rPr sz="1200" spc="-5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tube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and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petrous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part of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temporal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bone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4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Elevates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soft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palate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during </a:t>
                      </a:r>
                      <a:r>
                        <a:rPr sz="1200" spc="-3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swallowing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yawing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9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4" action="ppaction://hlinksldjump"/>
                        </a:rPr>
                        <a:t>Palatoglossus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Palatine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aponeurosis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Side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tongue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97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Elevates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posterior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part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tongue and draws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soft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palate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onto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tongue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5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5" action="ppaction://hlinksldjump"/>
                        </a:rPr>
                        <a:t>Palatopharyngeus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701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Hard palate and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palatine</a:t>
                      </a:r>
                      <a:r>
                        <a:rPr sz="1200" spc="-6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aponeurosis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Lateral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wall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pharynx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17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Tenses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soft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palate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pulls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walls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pharynx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superiorly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,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anteriorly and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medially </a:t>
                      </a:r>
                      <a:r>
                        <a:rPr sz="1200" spc="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during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swallowing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6" action="ppaction://hlinksldjump"/>
                        </a:rPr>
                        <a:t>Musculus</a:t>
                      </a:r>
                      <a:r>
                        <a:rPr sz="1200" u="sng" spc="-40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200" u="sng" spc="-5" dirty="0">
                          <a:solidFill>
                            <a:schemeClr val="tx1"/>
                          </a:solidFill>
                          <a:uFill>
                            <a:solidFill>
                              <a:srgbClr val="636363"/>
                            </a:solidFill>
                          </a:uFill>
                          <a:latin typeface="Arial MT"/>
                          <a:cs typeface="Arial MT"/>
                          <a:hlinkClick r:id="rId6" action="ppaction://hlinksldjump"/>
                        </a:rPr>
                        <a:t>Uvulae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36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Posterior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nasal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spine </a:t>
                      </a:r>
                      <a:r>
                        <a:rPr sz="1200" spc="-3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and palatine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aponeurosis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Mucosa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uvula</a:t>
                      </a:r>
                      <a:endParaRPr sz="120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76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Shortens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uvula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200" spc="-3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pulls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it </a:t>
                      </a:r>
                      <a:r>
                        <a:rPr sz="1200" spc="-32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superiorly</a:t>
                      </a:r>
                      <a:endParaRPr sz="1200" dirty="0">
                        <a:solidFill>
                          <a:schemeClr val="tx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19239" y="6281737"/>
            <a:ext cx="509905" cy="438150"/>
            <a:chOff x="-4762" y="6281737"/>
            <a:chExt cx="509905" cy="438150"/>
          </a:xfrm>
        </p:grpSpPr>
        <p:sp>
          <p:nvSpPr>
            <p:cNvPr id="8" name="object 8"/>
            <p:cNvSpPr/>
            <p:nvPr/>
          </p:nvSpPr>
          <p:spPr>
            <a:xfrm>
              <a:off x="0" y="6286500"/>
              <a:ext cx="500380" cy="428625"/>
            </a:xfrm>
            <a:custGeom>
              <a:avLst/>
              <a:gdLst/>
              <a:ahLst/>
              <a:cxnLst/>
              <a:rect l="l" t="t" r="r" b="b"/>
              <a:pathLst>
                <a:path w="500380" h="428625">
                  <a:moveTo>
                    <a:pt x="499872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499872" y="428244"/>
                  </a:lnTo>
                  <a:lnTo>
                    <a:pt x="499872" y="374713"/>
                  </a:lnTo>
                  <a:lnTo>
                    <a:pt x="89344" y="374713"/>
                  </a:lnTo>
                  <a:lnTo>
                    <a:pt x="89344" y="53530"/>
                  </a:lnTo>
                  <a:lnTo>
                    <a:pt x="499872" y="53530"/>
                  </a:lnTo>
                  <a:lnTo>
                    <a:pt x="499872" y="0"/>
                  </a:lnTo>
                  <a:close/>
                </a:path>
                <a:path w="500380" h="428625">
                  <a:moveTo>
                    <a:pt x="499872" y="53530"/>
                  </a:moveTo>
                  <a:lnTo>
                    <a:pt x="89344" y="53530"/>
                  </a:lnTo>
                  <a:lnTo>
                    <a:pt x="410527" y="214122"/>
                  </a:lnTo>
                  <a:lnTo>
                    <a:pt x="89344" y="374713"/>
                  </a:lnTo>
                  <a:lnTo>
                    <a:pt x="499872" y="374713"/>
                  </a:lnTo>
                  <a:lnTo>
                    <a:pt x="499872" y="5353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344" y="6340030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0" y="0"/>
                  </a:moveTo>
                  <a:lnTo>
                    <a:pt x="0" y="321182"/>
                  </a:lnTo>
                  <a:lnTo>
                    <a:pt x="321183" y="160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44" y="6340030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321183" y="160591"/>
                  </a:moveTo>
                  <a:lnTo>
                    <a:pt x="0" y="321182"/>
                  </a:lnTo>
                  <a:lnTo>
                    <a:pt x="0" y="0"/>
                  </a:lnTo>
                  <a:lnTo>
                    <a:pt x="321183" y="16059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286500"/>
              <a:ext cx="500380" cy="428625"/>
            </a:xfrm>
            <a:custGeom>
              <a:avLst/>
              <a:gdLst/>
              <a:ahLst/>
              <a:cxnLst/>
              <a:rect l="l" t="t" r="r" b="b"/>
              <a:pathLst>
                <a:path w="500380" h="428625">
                  <a:moveTo>
                    <a:pt x="0" y="428244"/>
                  </a:moveTo>
                  <a:lnTo>
                    <a:pt x="499872" y="428244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3763" y="603504"/>
            <a:ext cx="6822186" cy="5508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8778" y="1757300"/>
            <a:ext cx="4313555" cy="30384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63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 Palatal Muscles are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Supplied by the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Vagus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Nerve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EXCEPT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Tensor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Veli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 supplied from the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Mandibular nerve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(nerve 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32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pterygoid).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5501" y="286511"/>
            <a:ext cx="8216265" cy="6346190"/>
            <a:chOff x="571500" y="286511"/>
            <a:chExt cx="8216265" cy="6346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286511"/>
              <a:ext cx="8215883" cy="63459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0755" y="3357372"/>
              <a:ext cx="2286000" cy="786765"/>
            </a:xfrm>
            <a:custGeom>
              <a:avLst/>
              <a:gdLst/>
              <a:ahLst/>
              <a:cxnLst/>
              <a:rect l="l" t="t" r="r" b="b"/>
              <a:pathLst>
                <a:path w="2286000" h="786764">
                  <a:moveTo>
                    <a:pt x="393192" y="0"/>
                  </a:moveTo>
                  <a:lnTo>
                    <a:pt x="0" y="393191"/>
                  </a:lnTo>
                  <a:lnTo>
                    <a:pt x="393192" y="786383"/>
                  </a:lnTo>
                  <a:lnTo>
                    <a:pt x="393192" y="589788"/>
                  </a:lnTo>
                  <a:lnTo>
                    <a:pt x="2285999" y="589788"/>
                  </a:lnTo>
                  <a:lnTo>
                    <a:pt x="2285999" y="196595"/>
                  </a:lnTo>
                  <a:lnTo>
                    <a:pt x="393192" y="196595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0755" y="3357372"/>
              <a:ext cx="2286000" cy="786765"/>
            </a:xfrm>
            <a:custGeom>
              <a:avLst/>
              <a:gdLst/>
              <a:ahLst/>
              <a:cxnLst/>
              <a:rect l="l" t="t" r="r" b="b"/>
              <a:pathLst>
                <a:path w="2286000" h="786764">
                  <a:moveTo>
                    <a:pt x="0" y="393191"/>
                  </a:moveTo>
                  <a:lnTo>
                    <a:pt x="393192" y="0"/>
                  </a:lnTo>
                  <a:lnTo>
                    <a:pt x="393192" y="196595"/>
                  </a:lnTo>
                  <a:lnTo>
                    <a:pt x="2285999" y="196595"/>
                  </a:lnTo>
                  <a:lnTo>
                    <a:pt x="2285999" y="589788"/>
                  </a:lnTo>
                  <a:lnTo>
                    <a:pt x="393192" y="589788"/>
                  </a:lnTo>
                  <a:lnTo>
                    <a:pt x="393192" y="786383"/>
                  </a:lnTo>
                  <a:lnTo>
                    <a:pt x="0" y="39319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07584" y="3581781"/>
            <a:ext cx="14249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sor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eli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4122" y="6281737"/>
            <a:ext cx="8938895" cy="438150"/>
            <a:chOff x="210121" y="6281737"/>
            <a:chExt cx="8938895" cy="438150"/>
          </a:xfrm>
        </p:grpSpPr>
        <p:sp>
          <p:nvSpPr>
            <p:cNvPr id="8" name="object 8"/>
            <p:cNvSpPr/>
            <p:nvPr/>
          </p:nvSpPr>
          <p:spPr>
            <a:xfrm>
              <a:off x="214884" y="6358127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571500" y="0"/>
                  </a:moveTo>
                  <a:lnTo>
                    <a:pt x="0" y="0"/>
                  </a:lnTo>
                  <a:lnTo>
                    <a:pt x="0" y="356616"/>
                  </a:lnTo>
                  <a:lnTo>
                    <a:pt x="571500" y="356616"/>
                  </a:lnTo>
                  <a:lnTo>
                    <a:pt x="571500" y="312039"/>
                  </a:lnTo>
                  <a:lnTo>
                    <a:pt x="419481" y="312039"/>
                  </a:lnTo>
                  <a:lnTo>
                    <a:pt x="152019" y="178308"/>
                  </a:lnTo>
                  <a:lnTo>
                    <a:pt x="419481" y="44577"/>
                  </a:lnTo>
                  <a:lnTo>
                    <a:pt x="571500" y="44577"/>
                  </a:lnTo>
                  <a:lnTo>
                    <a:pt x="571500" y="0"/>
                  </a:lnTo>
                  <a:close/>
                </a:path>
                <a:path w="571500" h="356870">
                  <a:moveTo>
                    <a:pt x="571500" y="44577"/>
                  </a:moveTo>
                  <a:lnTo>
                    <a:pt x="419481" y="44577"/>
                  </a:lnTo>
                  <a:lnTo>
                    <a:pt x="419481" y="312039"/>
                  </a:lnTo>
                  <a:lnTo>
                    <a:pt x="571500" y="312039"/>
                  </a:lnTo>
                  <a:lnTo>
                    <a:pt x="571500" y="44577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903" y="6402704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70" h="267970">
                  <a:moveTo>
                    <a:pt x="267462" y="0"/>
                  </a:moveTo>
                  <a:lnTo>
                    <a:pt x="0" y="133731"/>
                  </a:lnTo>
                  <a:lnTo>
                    <a:pt x="267462" y="267462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84" y="6358127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152019" y="178308"/>
                  </a:moveTo>
                  <a:lnTo>
                    <a:pt x="419481" y="44577"/>
                  </a:lnTo>
                  <a:lnTo>
                    <a:pt x="419481" y="312039"/>
                  </a:lnTo>
                  <a:lnTo>
                    <a:pt x="152019" y="178308"/>
                  </a:lnTo>
                  <a:close/>
                </a:path>
                <a:path w="571500" h="356870">
                  <a:moveTo>
                    <a:pt x="0" y="356616"/>
                  </a:moveTo>
                  <a:lnTo>
                    <a:pt x="571500" y="356616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29243" y="6286500"/>
              <a:ext cx="715010" cy="428625"/>
            </a:xfrm>
            <a:custGeom>
              <a:avLst/>
              <a:gdLst/>
              <a:ahLst/>
              <a:cxnLst/>
              <a:rect l="l" t="t" r="r" b="b"/>
              <a:pathLst>
                <a:path w="715009" h="428625">
                  <a:moveTo>
                    <a:pt x="714755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714755" y="428244"/>
                  </a:lnTo>
                  <a:lnTo>
                    <a:pt x="714755" y="374713"/>
                  </a:lnTo>
                  <a:lnTo>
                    <a:pt x="196850" y="374713"/>
                  </a:lnTo>
                  <a:lnTo>
                    <a:pt x="196850" y="53530"/>
                  </a:lnTo>
                  <a:lnTo>
                    <a:pt x="714755" y="53530"/>
                  </a:lnTo>
                  <a:lnTo>
                    <a:pt x="714755" y="0"/>
                  </a:lnTo>
                  <a:close/>
                </a:path>
                <a:path w="715009" h="428625">
                  <a:moveTo>
                    <a:pt x="714755" y="53530"/>
                  </a:moveTo>
                  <a:lnTo>
                    <a:pt x="196850" y="53530"/>
                  </a:lnTo>
                  <a:lnTo>
                    <a:pt x="518032" y="214122"/>
                  </a:lnTo>
                  <a:lnTo>
                    <a:pt x="196850" y="374713"/>
                  </a:lnTo>
                  <a:lnTo>
                    <a:pt x="714755" y="374713"/>
                  </a:lnTo>
                  <a:lnTo>
                    <a:pt x="714755" y="5353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26093" y="6340030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0" y="0"/>
                  </a:moveTo>
                  <a:lnTo>
                    <a:pt x="0" y="321182"/>
                  </a:lnTo>
                  <a:lnTo>
                    <a:pt x="321182" y="160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6093" y="6340030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321182" y="160591"/>
                  </a:moveTo>
                  <a:lnTo>
                    <a:pt x="0" y="321182"/>
                  </a:lnTo>
                  <a:lnTo>
                    <a:pt x="0" y="0"/>
                  </a:lnTo>
                  <a:lnTo>
                    <a:pt x="321182" y="16059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9243" y="6286500"/>
              <a:ext cx="715010" cy="428625"/>
            </a:xfrm>
            <a:custGeom>
              <a:avLst/>
              <a:gdLst/>
              <a:ahLst/>
              <a:cxnLst/>
              <a:rect l="l" t="t" r="r" b="b"/>
              <a:pathLst>
                <a:path w="715009" h="428625">
                  <a:moveTo>
                    <a:pt x="0" y="428244"/>
                  </a:moveTo>
                  <a:lnTo>
                    <a:pt x="714755" y="428244"/>
                  </a:lnTo>
                  <a:lnTo>
                    <a:pt x="714755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1884" y="1"/>
            <a:ext cx="6402705" cy="6715125"/>
            <a:chOff x="1357883" y="0"/>
            <a:chExt cx="6402705" cy="671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883" y="0"/>
              <a:ext cx="6402323" cy="6714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57500" y="1499616"/>
              <a:ext cx="1929764" cy="571500"/>
            </a:xfrm>
            <a:custGeom>
              <a:avLst/>
              <a:gdLst/>
              <a:ahLst/>
              <a:cxnLst/>
              <a:rect l="l" t="t" r="r" b="b"/>
              <a:pathLst>
                <a:path w="1929764" h="571500">
                  <a:moveTo>
                    <a:pt x="1643634" y="0"/>
                  </a:moveTo>
                  <a:lnTo>
                    <a:pt x="1643634" y="142875"/>
                  </a:lnTo>
                  <a:lnTo>
                    <a:pt x="0" y="142875"/>
                  </a:lnTo>
                  <a:lnTo>
                    <a:pt x="0" y="428625"/>
                  </a:lnTo>
                  <a:lnTo>
                    <a:pt x="1643634" y="428625"/>
                  </a:lnTo>
                  <a:lnTo>
                    <a:pt x="1643634" y="571500"/>
                  </a:lnTo>
                  <a:lnTo>
                    <a:pt x="1929384" y="285750"/>
                  </a:lnTo>
                  <a:lnTo>
                    <a:pt x="1643634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500" y="1499616"/>
              <a:ext cx="1929764" cy="571500"/>
            </a:xfrm>
            <a:custGeom>
              <a:avLst/>
              <a:gdLst/>
              <a:ahLst/>
              <a:cxnLst/>
              <a:rect l="l" t="t" r="r" b="b"/>
              <a:pathLst>
                <a:path w="1929764" h="571500">
                  <a:moveTo>
                    <a:pt x="0" y="142875"/>
                  </a:moveTo>
                  <a:lnTo>
                    <a:pt x="1643634" y="142875"/>
                  </a:lnTo>
                  <a:lnTo>
                    <a:pt x="1643634" y="0"/>
                  </a:lnTo>
                  <a:lnTo>
                    <a:pt x="1929384" y="285750"/>
                  </a:lnTo>
                  <a:lnTo>
                    <a:pt x="1643634" y="571500"/>
                  </a:lnTo>
                  <a:lnTo>
                    <a:pt x="1643634" y="428625"/>
                  </a:lnTo>
                  <a:lnTo>
                    <a:pt x="0" y="428625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89475" y="1670432"/>
            <a:ext cx="13982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Tensor</a:t>
            </a:r>
            <a:r>
              <a:rPr sz="1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veli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19110" y="6210110"/>
            <a:ext cx="509905" cy="367665"/>
            <a:chOff x="495109" y="6210109"/>
            <a:chExt cx="509905" cy="367665"/>
          </a:xfrm>
        </p:grpSpPr>
        <p:sp>
          <p:nvSpPr>
            <p:cNvPr id="8" name="object 8"/>
            <p:cNvSpPr/>
            <p:nvPr/>
          </p:nvSpPr>
          <p:spPr>
            <a:xfrm>
              <a:off x="499872" y="6214871"/>
              <a:ext cx="500380" cy="358140"/>
            </a:xfrm>
            <a:custGeom>
              <a:avLst/>
              <a:gdLst/>
              <a:ahLst/>
              <a:cxnLst/>
              <a:rect l="l" t="t" r="r" b="b"/>
              <a:pathLst>
                <a:path w="500380" h="358140">
                  <a:moveTo>
                    <a:pt x="499872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499872" y="358139"/>
                  </a:lnTo>
                  <a:lnTo>
                    <a:pt x="499872" y="313372"/>
                  </a:lnTo>
                  <a:lnTo>
                    <a:pt x="384238" y="313372"/>
                  </a:lnTo>
                  <a:lnTo>
                    <a:pt x="115633" y="179069"/>
                  </a:lnTo>
                  <a:lnTo>
                    <a:pt x="384238" y="44767"/>
                  </a:lnTo>
                  <a:lnTo>
                    <a:pt x="499872" y="44767"/>
                  </a:lnTo>
                  <a:lnTo>
                    <a:pt x="499872" y="0"/>
                  </a:lnTo>
                  <a:close/>
                </a:path>
                <a:path w="500380" h="358140">
                  <a:moveTo>
                    <a:pt x="499872" y="44767"/>
                  </a:moveTo>
                  <a:lnTo>
                    <a:pt x="384238" y="44767"/>
                  </a:lnTo>
                  <a:lnTo>
                    <a:pt x="384238" y="313372"/>
                  </a:lnTo>
                  <a:lnTo>
                    <a:pt x="499872" y="313372"/>
                  </a:lnTo>
                  <a:lnTo>
                    <a:pt x="499872" y="44767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505" y="6259639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5" h="268604">
                  <a:moveTo>
                    <a:pt x="268604" y="0"/>
                  </a:moveTo>
                  <a:lnTo>
                    <a:pt x="0" y="134302"/>
                  </a:lnTo>
                  <a:lnTo>
                    <a:pt x="268604" y="268605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872" y="6214871"/>
              <a:ext cx="500380" cy="358140"/>
            </a:xfrm>
            <a:custGeom>
              <a:avLst/>
              <a:gdLst/>
              <a:ahLst/>
              <a:cxnLst/>
              <a:rect l="l" t="t" r="r" b="b"/>
              <a:pathLst>
                <a:path w="500380" h="358140">
                  <a:moveTo>
                    <a:pt x="115633" y="179069"/>
                  </a:moveTo>
                  <a:lnTo>
                    <a:pt x="384238" y="44767"/>
                  </a:lnTo>
                  <a:lnTo>
                    <a:pt x="384238" y="313372"/>
                  </a:lnTo>
                  <a:lnTo>
                    <a:pt x="115633" y="179069"/>
                  </a:lnTo>
                  <a:close/>
                </a:path>
                <a:path w="500380" h="358140">
                  <a:moveTo>
                    <a:pt x="0" y="358139"/>
                  </a:moveTo>
                  <a:lnTo>
                    <a:pt x="499872" y="358139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15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1884" y="1"/>
            <a:ext cx="6402705" cy="6715125"/>
            <a:chOff x="1357883" y="0"/>
            <a:chExt cx="6402705" cy="671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883" y="0"/>
              <a:ext cx="6402323" cy="6714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3499" y="2071116"/>
              <a:ext cx="1929764" cy="571500"/>
            </a:xfrm>
            <a:custGeom>
              <a:avLst/>
              <a:gdLst/>
              <a:ahLst/>
              <a:cxnLst/>
              <a:rect l="l" t="t" r="r" b="b"/>
              <a:pathLst>
                <a:path w="1929765" h="571500">
                  <a:moveTo>
                    <a:pt x="285750" y="0"/>
                  </a:moveTo>
                  <a:lnTo>
                    <a:pt x="0" y="285750"/>
                  </a:lnTo>
                  <a:lnTo>
                    <a:pt x="285750" y="571500"/>
                  </a:lnTo>
                  <a:lnTo>
                    <a:pt x="285750" y="428625"/>
                  </a:lnTo>
                  <a:lnTo>
                    <a:pt x="1929383" y="428625"/>
                  </a:lnTo>
                  <a:lnTo>
                    <a:pt x="1929383" y="142875"/>
                  </a:lnTo>
                  <a:lnTo>
                    <a:pt x="285750" y="14287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3499" y="2071116"/>
              <a:ext cx="1929764" cy="571500"/>
            </a:xfrm>
            <a:custGeom>
              <a:avLst/>
              <a:gdLst/>
              <a:ahLst/>
              <a:cxnLst/>
              <a:rect l="l" t="t" r="r" b="b"/>
              <a:pathLst>
                <a:path w="1929765" h="571500">
                  <a:moveTo>
                    <a:pt x="0" y="285750"/>
                  </a:moveTo>
                  <a:lnTo>
                    <a:pt x="285750" y="0"/>
                  </a:lnTo>
                  <a:lnTo>
                    <a:pt x="285750" y="142875"/>
                  </a:lnTo>
                  <a:lnTo>
                    <a:pt x="1929383" y="142875"/>
                  </a:lnTo>
                  <a:lnTo>
                    <a:pt x="1929383" y="428625"/>
                  </a:lnTo>
                  <a:lnTo>
                    <a:pt x="285750" y="428625"/>
                  </a:lnTo>
                  <a:lnTo>
                    <a:pt x="285750" y="57150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21196" y="2242186"/>
            <a:ext cx="14966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ator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eli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5749" y="6353365"/>
            <a:ext cx="438150" cy="294640"/>
            <a:chOff x="281749" y="6353365"/>
            <a:chExt cx="438150" cy="294640"/>
          </a:xfrm>
        </p:grpSpPr>
        <p:sp>
          <p:nvSpPr>
            <p:cNvPr id="8" name="object 8"/>
            <p:cNvSpPr/>
            <p:nvPr/>
          </p:nvSpPr>
          <p:spPr>
            <a:xfrm>
              <a:off x="286511" y="6358128"/>
              <a:ext cx="428625" cy="285115"/>
            </a:xfrm>
            <a:custGeom>
              <a:avLst/>
              <a:gdLst/>
              <a:ahLst/>
              <a:cxnLst/>
              <a:rect l="l" t="t" r="r" b="b"/>
              <a:pathLst>
                <a:path w="428625" h="285115">
                  <a:moveTo>
                    <a:pt x="428244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428244" y="284988"/>
                  </a:lnTo>
                  <a:lnTo>
                    <a:pt x="428244" y="249364"/>
                  </a:lnTo>
                  <a:lnTo>
                    <a:pt x="320992" y="249364"/>
                  </a:lnTo>
                  <a:lnTo>
                    <a:pt x="107251" y="142494"/>
                  </a:lnTo>
                  <a:lnTo>
                    <a:pt x="320992" y="35623"/>
                  </a:lnTo>
                  <a:lnTo>
                    <a:pt x="428244" y="35623"/>
                  </a:lnTo>
                  <a:lnTo>
                    <a:pt x="428244" y="0"/>
                  </a:lnTo>
                  <a:close/>
                </a:path>
                <a:path w="428625" h="285115">
                  <a:moveTo>
                    <a:pt x="428244" y="35623"/>
                  </a:moveTo>
                  <a:lnTo>
                    <a:pt x="320992" y="35623"/>
                  </a:lnTo>
                  <a:lnTo>
                    <a:pt x="320992" y="249364"/>
                  </a:lnTo>
                  <a:lnTo>
                    <a:pt x="428244" y="249364"/>
                  </a:lnTo>
                  <a:lnTo>
                    <a:pt x="428244" y="35623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00" y="6388989"/>
              <a:ext cx="223266" cy="2232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511" y="6358128"/>
              <a:ext cx="428625" cy="285115"/>
            </a:xfrm>
            <a:custGeom>
              <a:avLst/>
              <a:gdLst/>
              <a:ahLst/>
              <a:cxnLst/>
              <a:rect l="l" t="t" r="r" b="b"/>
              <a:pathLst>
                <a:path w="428625" h="285115">
                  <a:moveTo>
                    <a:pt x="0" y="284988"/>
                  </a:moveTo>
                  <a:lnTo>
                    <a:pt x="428244" y="284988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3012" y="0"/>
            <a:ext cx="6410325" cy="6858000"/>
            <a:chOff x="1239011" y="0"/>
            <a:chExt cx="64103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011" y="0"/>
              <a:ext cx="6041136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58383" y="1929383"/>
              <a:ext cx="2286000" cy="784860"/>
            </a:xfrm>
            <a:custGeom>
              <a:avLst/>
              <a:gdLst/>
              <a:ahLst/>
              <a:cxnLst/>
              <a:rect l="l" t="t" r="r" b="b"/>
              <a:pathLst>
                <a:path w="2286000" h="784860">
                  <a:moveTo>
                    <a:pt x="392429" y="0"/>
                  </a:moveTo>
                  <a:lnTo>
                    <a:pt x="0" y="392429"/>
                  </a:lnTo>
                  <a:lnTo>
                    <a:pt x="392429" y="784860"/>
                  </a:lnTo>
                  <a:lnTo>
                    <a:pt x="392429" y="588644"/>
                  </a:lnTo>
                  <a:lnTo>
                    <a:pt x="2285999" y="588644"/>
                  </a:lnTo>
                  <a:lnTo>
                    <a:pt x="2285999" y="196214"/>
                  </a:lnTo>
                  <a:lnTo>
                    <a:pt x="392429" y="196214"/>
                  </a:lnTo>
                  <a:lnTo>
                    <a:pt x="392429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58383" y="1929383"/>
              <a:ext cx="2286000" cy="784860"/>
            </a:xfrm>
            <a:custGeom>
              <a:avLst/>
              <a:gdLst/>
              <a:ahLst/>
              <a:cxnLst/>
              <a:rect l="l" t="t" r="r" b="b"/>
              <a:pathLst>
                <a:path w="2286000" h="784860">
                  <a:moveTo>
                    <a:pt x="0" y="392429"/>
                  </a:moveTo>
                  <a:lnTo>
                    <a:pt x="392429" y="0"/>
                  </a:lnTo>
                  <a:lnTo>
                    <a:pt x="392429" y="196214"/>
                  </a:lnTo>
                  <a:lnTo>
                    <a:pt x="2285999" y="196214"/>
                  </a:lnTo>
                  <a:lnTo>
                    <a:pt x="2285999" y="588644"/>
                  </a:lnTo>
                  <a:lnTo>
                    <a:pt x="392429" y="588644"/>
                  </a:lnTo>
                  <a:lnTo>
                    <a:pt x="392429" y="784860"/>
                  </a:lnTo>
                  <a:lnTo>
                    <a:pt x="0" y="392429"/>
                  </a:lnTo>
                  <a:close/>
                </a:path>
              </a:pathLst>
            </a:custGeom>
            <a:ln w="9525">
              <a:solidFill>
                <a:srgbClr val="7D9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19747" y="2152905"/>
            <a:ext cx="14700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Levator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veli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05494" y="1996250"/>
            <a:ext cx="1867535" cy="794385"/>
            <a:chOff x="1281493" y="1996249"/>
            <a:chExt cx="1867535" cy="794385"/>
          </a:xfrm>
        </p:grpSpPr>
        <p:sp>
          <p:nvSpPr>
            <p:cNvPr id="8" name="object 8"/>
            <p:cNvSpPr/>
            <p:nvPr/>
          </p:nvSpPr>
          <p:spPr>
            <a:xfrm>
              <a:off x="1286255" y="2001011"/>
              <a:ext cx="1858010" cy="784860"/>
            </a:xfrm>
            <a:custGeom>
              <a:avLst/>
              <a:gdLst/>
              <a:ahLst/>
              <a:cxnLst/>
              <a:rect l="l" t="t" r="r" b="b"/>
              <a:pathLst>
                <a:path w="1858010" h="784860">
                  <a:moveTo>
                    <a:pt x="1465326" y="0"/>
                  </a:moveTo>
                  <a:lnTo>
                    <a:pt x="1465326" y="196214"/>
                  </a:lnTo>
                  <a:lnTo>
                    <a:pt x="0" y="196214"/>
                  </a:lnTo>
                  <a:lnTo>
                    <a:pt x="0" y="588645"/>
                  </a:lnTo>
                  <a:lnTo>
                    <a:pt x="1465326" y="588645"/>
                  </a:lnTo>
                  <a:lnTo>
                    <a:pt x="1465326" y="784860"/>
                  </a:lnTo>
                  <a:lnTo>
                    <a:pt x="1857756" y="392429"/>
                  </a:lnTo>
                  <a:lnTo>
                    <a:pt x="14653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6255" y="2001011"/>
              <a:ext cx="1858010" cy="784860"/>
            </a:xfrm>
            <a:custGeom>
              <a:avLst/>
              <a:gdLst/>
              <a:ahLst/>
              <a:cxnLst/>
              <a:rect l="l" t="t" r="r" b="b"/>
              <a:pathLst>
                <a:path w="1858010" h="784860">
                  <a:moveTo>
                    <a:pt x="0" y="196214"/>
                  </a:moveTo>
                  <a:lnTo>
                    <a:pt x="1465326" y="196214"/>
                  </a:lnTo>
                  <a:lnTo>
                    <a:pt x="1465326" y="0"/>
                  </a:lnTo>
                  <a:lnTo>
                    <a:pt x="1857756" y="392429"/>
                  </a:lnTo>
                  <a:lnTo>
                    <a:pt x="1465326" y="784860"/>
                  </a:lnTo>
                  <a:lnTo>
                    <a:pt x="1465326" y="588645"/>
                  </a:lnTo>
                  <a:lnTo>
                    <a:pt x="0" y="588645"/>
                  </a:lnTo>
                  <a:lnTo>
                    <a:pt x="0" y="19621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94152" y="2224278"/>
            <a:ext cx="13982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Tensor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veli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palatini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34121" y="6281738"/>
            <a:ext cx="652780" cy="366395"/>
            <a:chOff x="210121" y="6281737"/>
            <a:chExt cx="652780" cy="366395"/>
          </a:xfrm>
        </p:grpSpPr>
        <p:sp>
          <p:nvSpPr>
            <p:cNvPr id="12" name="object 12"/>
            <p:cNvSpPr/>
            <p:nvPr/>
          </p:nvSpPr>
          <p:spPr>
            <a:xfrm>
              <a:off x="214884" y="6286500"/>
              <a:ext cx="643255" cy="356870"/>
            </a:xfrm>
            <a:custGeom>
              <a:avLst/>
              <a:gdLst/>
              <a:ahLst/>
              <a:cxnLst/>
              <a:rect l="l" t="t" r="r" b="b"/>
              <a:pathLst>
                <a:path w="643255" h="356870">
                  <a:moveTo>
                    <a:pt x="643128" y="0"/>
                  </a:moveTo>
                  <a:lnTo>
                    <a:pt x="0" y="0"/>
                  </a:lnTo>
                  <a:lnTo>
                    <a:pt x="0" y="356616"/>
                  </a:lnTo>
                  <a:lnTo>
                    <a:pt x="643128" y="356616"/>
                  </a:lnTo>
                  <a:lnTo>
                    <a:pt x="643128" y="312039"/>
                  </a:lnTo>
                  <a:lnTo>
                    <a:pt x="455295" y="312039"/>
                  </a:lnTo>
                  <a:lnTo>
                    <a:pt x="187833" y="178308"/>
                  </a:lnTo>
                  <a:lnTo>
                    <a:pt x="455295" y="44576"/>
                  </a:lnTo>
                  <a:lnTo>
                    <a:pt x="643128" y="44576"/>
                  </a:lnTo>
                  <a:lnTo>
                    <a:pt x="643128" y="0"/>
                  </a:lnTo>
                  <a:close/>
                </a:path>
                <a:path w="643255" h="356870">
                  <a:moveTo>
                    <a:pt x="643128" y="44576"/>
                  </a:moveTo>
                  <a:lnTo>
                    <a:pt x="455295" y="44576"/>
                  </a:lnTo>
                  <a:lnTo>
                    <a:pt x="455295" y="312039"/>
                  </a:lnTo>
                  <a:lnTo>
                    <a:pt x="643128" y="312039"/>
                  </a:lnTo>
                  <a:lnTo>
                    <a:pt x="643128" y="44576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717" y="6331076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70" h="267970">
                  <a:moveTo>
                    <a:pt x="267462" y="0"/>
                  </a:moveTo>
                  <a:lnTo>
                    <a:pt x="0" y="133731"/>
                  </a:lnTo>
                  <a:lnTo>
                    <a:pt x="267462" y="267462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884" y="6286500"/>
              <a:ext cx="643255" cy="356870"/>
            </a:xfrm>
            <a:custGeom>
              <a:avLst/>
              <a:gdLst/>
              <a:ahLst/>
              <a:cxnLst/>
              <a:rect l="l" t="t" r="r" b="b"/>
              <a:pathLst>
                <a:path w="643255" h="356870">
                  <a:moveTo>
                    <a:pt x="187833" y="178308"/>
                  </a:moveTo>
                  <a:lnTo>
                    <a:pt x="455295" y="44576"/>
                  </a:lnTo>
                  <a:lnTo>
                    <a:pt x="455295" y="312039"/>
                  </a:lnTo>
                  <a:lnTo>
                    <a:pt x="187833" y="178308"/>
                  </a:lnTo>
                  <a:close/>
                </a:path>
                <a:path w="643255" h="356870">
                  <a:moveTo>
                    <a:pt x="0" y="356616"/>
                  </a:moveTo>
                  <a:lnTo>
                    <a:pt x="643128" y="356616"/>
                  </a:lnTo>
                  <a:lnTo>
                    <a:pt x="643128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17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6873" y="0"/>
            <a:ext cx="5923915" cy="6858000"/>
            <a:chOff x="1642872" y="0"/>
            <a:chExt cx="59239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0"/>
              <a:ext cx="5923787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4500" y="3214116"/>
              <a:ext cx="2429510" cy="643255"/>
            </a:xfrm>
            <a:custGeom>
              <a:avLst/>
              <a:gdLst/>
              <a:ahLst/>
              <a:cxnLst/>
              <a:rect l="l" t="t" r="r" b="b"/>
              <a:pathLst>
                <a:path w="2429510" h="643254">
                  <a:moveTo>
                    <a:pt x="2107691" y="0"/>
                  </a:moveTo>
                  <a:lnTo>
                    <a:pt x="2107691" y="160782"/>
                  </a:lnTo>
                  <a:lnTo>
                    <a:pt x="0" y="160782"/>
                  </a:lnTo>
                  <a:lnTo>
                    <a:pt x="0" y="482346"/>
                  </a:lnTo>
                  <a:lnTo>
                    <a:pt x="2107691" y="482346"/>
                  </a:lnTo>
                  <a:lnTo>
                    <a:pt x="2107691" y="643128"/>
                  </a:lnTo>
                  <a:lnTo>
                    <a:pt x="2429255" y="321563"/>
                  </a:lnTo>
                  <a:lnTo>
                    <a:pt x="2107691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4500" y="3214116"/>
              <a:ext cx="2429510" cy="643255"/>
            </a:xfrm>
            <a:custGeom>
              <a:avLst/>
              <a:gdLst/>
              <a:ahLst/>
              <a:cxnLst/>
              <a:rect l="l" t="t" r="r" b="b"/>
              <a:pathLst>
                <a:path w="2429510" h="643254">
                  <a:moveTo>
                    <a:pt x="0" y="160782"/>
                  </a:moveTo>
                  <a:lnTo>
                    <a:pt x="2107691" y="160782"/>
                  </a:lnTo>
                  <a:lnTo>
                    <a:pt x="2107691" y="0"/>
                  </a:lnTo>
                  <a:lnTo>
                    <a:pt x="2429255" y="321563"/>
                  </a:lnTo>
                  <a:lnTo>
                    <a:pt x="2107691" y="643128"/>
                  </a:lnTo>
                  <a:lnTo>
                    <a:pt x="2107691" y="482346"/>
                  </a:lnTo>
                  <a:lnTo>
                    <a:pt x="0" y="482346"/>
                  </a:lnTo>
                  <a:lnTo>
                    <a:pt x="0" y="1607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8743" y="3401695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Palatoglossus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4121" y="6210109"/>
            <a:ext cx="652780" cy="438150"/>
            <a:chOff x="210121" y="6210109"/>
            <a:chExt cx="652780" cy="438150"/>
          </a:xfrm>
        </p:grpSpPr>
        <p:sp>
          <p:nvSpPr>
            <p:cNvPr id="8" name="object 8"/>
            <p:cNvSpPr/>
            <p:nvPr/>
          </p:nvSpPr>
          <p:spPr>
            <a:xfrm>
              <a:off x="214884" y="6214871"/>
              <a:ext cx="643255" cy="428625"/>
            </a:xfrm>
            <a:custGeom>
              <a:avLst/>
              <a:gdLst/>
              <a:ahLst/>
              <a:cxnLst/>
              <a:rect l="l" t="t" r="r" b="b"/>
              <a:pathLst>
                <a:path w="643255" h="428625">
                  <a:moveTo>
                    <a:pt x="64312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643128" y="428243"/>
                  </a:lnTo>
                  <a:lnTo>
                    <a:pt x="643128" y="374713"/>
                  </a:lnTo>
                  <a:lnTo>
                    <a:pt x="482155" y="374713"/>
                  </a:lnTo>
                  <a:lnTo>
                    <a:pt x="160972" y="214121"/>
                  </a:lnTo>
                  <a:lnTo>
                    <a:pt x="482155" y="53530"/>
                  </a:lnTo>
                  <a:lnTo>
                    <a:pt x="643128" y="53530"/>
                  </a:lnTo>
                  <a:lnTo>
                    <a:pt x="643128" y="0"/>
                  </a:lnTo>
                  <a:close/>
                </a:path>
                <a:path w="643255" h="428625">
                  <a:moveTo>
                    <a:pt x="643128" y="53530"/>
                  </a:moveTo>
                  <a:lnTo>
                    <a:pt x="482155" y="53530"/>
                  </a:lnTo>
                  <a:lnTo>
                    <a:pt x="482155" y="374713"/>
                  </a:lnTo>
                  <a:lnTo>
                    <a:pt x="643128" y="374713"/>
                  </a:lnTo>
                  <a:lnTo>
                    <a:pt x="643128" y="5353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856" y="6268402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321183" y="0"/>
                  </a:moveTo>
                  <a:lnTo>
                    <a:pt x="0" y="160591"/>
                  </a:lnTo>
                  <a:lnTo>
                    <a:pt x="321183" y="321183"/>
                  </a:lnTo>
                  <a:lnTo>
                    <a:pt x="321183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84" y="6214871"/>
              <a:ext cx="643255" cy="428625"/>
            </a:xfrm>
            <a:custGeom>
              <a:avLst/>
              <a:gdLst/>
              <a:ahLst/>
              <a:cxnLst/>
              <a:rect l="l" t="t" r="r" b="b"/>
              <a:pathLst>
                <a:path w="643255" h="428625">
                  <a:moveTo>
                    <a:pt x="160972" y="214121"/>
                  </a:moveTo>
                  <a:lnTo>
                    <a:pt x="482155" y="53530"/>
                  </a:lnTo>
                  <a:lnTo>
                    <a:pt x="482155" y="374713"/>
                  </a:lnTo>
                  <a:lnTo>
                    <a:pt x="160972" y="214121"/>
                  </a:lnTo>
                  <a:close/>
                </a:path>
                <a:path w="643255" h="428625">
                  <a:moveTo>
                    <a:pt x="0" y="428243"/>
                  </a:moveTo>
                  <a:lnTo>
                    <a:pt x="643128" y="428243"/>
                  </a:lnTo>
                  <a:lnTo>
                    <a:pt x="643128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43256"/>
            <a:ext cx="9144000" cy="5869305"/>
            <a:chOff x="0" y="143255"/>
            <a:chExt cx="9144000" cy="5869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3255"/>
              <a:ext cx="9143999" cy="5868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7627" y="2214372"/>
              <a:ext cx="2143125" cy="643255"/>
            </a:xfrm>
            <a:custGeom>
              <a:avLst/>
              <a:gdLst/>
              <a:ahLst/>
              <a:cxnLst/>
              <a:rect l="l" t="t" r="r" b="b"/>
              <a:pathLst>
                <a:path w="2143125" h="643255">
                  <a:moveTo>
                    <a:pt x="1821180" y="0"/>
                  </a:moveTo>
                  <a:lnTo>
                    <a:pt x="1821180" y="160781"/>
                  </a:lnTo>
                  <a:lnTo>
                    <a:pt x="0" y="160781"/>
                  </a:lnTo>
                  <a:lnTo>
                    <a:pt x="0" y="482345"/>
                  </a:lnTo>
                  <a:lnTo>
                    <a:pt x="1821180" y="482345"/>
                  </a:lnTo>
                  <a:lnTo>
                    <a:pt x="1821180" y="643127"/>
                  </a:lnTo>
                  <a:lnTo>
                    <a:pt x="2142744" y="321563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7627" y="2214372"/>
              <a:ext cx="2143125" cy="643255"/>
            </a:xfrm>
            <a:custGeom>
              <a:avLst/>
              <a:gdLst/>
              <a:ahLst/>
              <a:cxnLst/>
              <a:rect l="l" t="t" r="r" b="b"/>
              <a:pathLst>
                <a:path w="2143125" h="643255">
                  <a:moveTo>
                    <a:pt x="0" y="160781"/>
                  </a:moveTo>
                  <a:lnTo>
                    <a:pt x="1821180" y="160781"/>
                  </a:lnTo>
                  <a:lnTo>
                    <a:pt x="1821180" y="0"/>
                  </a:lnTo>
                  <a:lnTo>
                    <a:pt x="2142744" y="321563"/>
                  </a:lnTo>
                  <a:lnTo>
                    <a:pt x="1821180" y="643127"/>
                  </a:lnTo>
                  <a:lnTo>
                    <a:pt x="1821180" y="482345"/>
                  </a:lnTo>
                  <a:lnTo>
                    <a:pt x="0" y="482345"/>
                  </a:lnTo>
                  <a:lnTo>
                    <a:pt x="0" y="16078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15358" y="2401315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Palatoglossus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4122" y="6281738"/>
            <a:ext cx="723265" cy="296545"/>
            <a:chOff x="210121" y="6281737"/>
            <a:chExt cx="723265" cy="296545"/>
          </a:xfrm>
        </p:grpSpPr>
        <p:sp>
          <p:nvSpPr>
            <p:cNvPr id="8" name="object 8"/>
            <p:cNvSpPr/>
            <p:nvPr/>
          </p:nvSpPr>
          <p:spPr>
            <a:xfrm>
              <a:off x="214884" y="6286500"/>
              <a:ext cx="713740" cy="287020"/>
            </a:xfrm>
            <a:custGeom>
              <a:avLst/>
              <a:gdLst/>
              <a:ahLst/>
              <a:cxnLst/>
              <a:rect l="l" t="t" r="r" b="b"/>
              <a:pathLst>
                <a:path w="713740" h="287020">
                  <a:moveTo>
                    <a:pt x="713232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713232" y="286512"/>
                  </a:lnTo>
                  <a:lnTo>
                    <a:pt x="713232" y="250697"/>
                  </a:lnTo>
                  <a:lnTo>
                    <a:pt x="464058" y="250697"/>
                  </a:lnTo>
                  <a:lnTo>
                    <a:pt x="249173" y="143256"/>
                  </a:lnTo>
                  <a:lnTo>
                    <a:pt x="464058" y="35814"/>
                  </a:lnTo>
                  <a:lnTo>
                    <a:pt x="713232" y="35814"/>
                  </a:lnTo>
                  <a:lnTo>
                    <a:pt x="713232" y="0"/>
                  </a:lnTo>
                  <a:close/>
                </a:path>
                <a:path w="713740" h="287020">
                  <a:moveTo>
                    <a:pt x="713232" y="35814"/>
                  </a:moveTo>
                  <a:lnTo>
                    <a:pt x="464058" y="35814"/>
                  </a:lnTo>
                  <a:lnTo>
                    <a:pt x="464058" y="250697"/>
                  </a:lnTo>
                  <a:lnTo>
                    <a:pt x="713232" y="250697"/>
                  </a:lnTo>
                  <a:lnTo>
                    <a:pt x="713232" y="35814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295" y="6317551"/>
              <a:ext cx="224409" cy="2244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4884" y="6286500"/>
              <a:ext cx="713740" cy="287020"/>
            </a:xfrm>
            <a:custGeom>
              <a:avLst/>
              <a:gdLst/>
              <a:ahLst/>
              <a:cxnLst/>
              <a:rect l="l" t="t" r="r" b="b"/>
              <a:pathLst>
                <a:path w="713740" h="287020">
                  <a:moveTo>
                    <a:pt x="0" y="286512"/>
                  </a:moveTo>
                  <a:lnTo>
                    <a:pt x="713232" y="2865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19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447800"/>
            <a:ext cx="9067799" cy="461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9666"/>
            <a:ext cx="27432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5245" y="54864"/>
            <a:ext cx="7073265" cy="6612890"/>
            <a:chOff x="1571244" y="54864"/>
            <a:chExt cx="7073265" cy="6612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54864"/>
              <a:ext cx="7072883" cy="66126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72255" y="3928872"/>
              <a:ext cx="1999614" cy="571500"/>
            </a:xfrm>
            <a:custGeom>
              <a:avLst/>
              <a:gdLst/>
              <a:ahLst/>
              <a:cxnLst/>
              <a:rect l="l" t="t" r="r" b="b"/>
              <a:pathLst>
                <a:path w="1999614" h="571500">
                  <a:moveTo>
                    <a:pt x="1713738" y="0"/>
                  </a:moveTo>
                  <a:lnTo>
                    <a:pt x="1713738" y="142875"/>
                  </a:lnTo>
                  <a:lnTo>
                    <a:pt x="0" y="142875"/>
                  </a:lnTo>
                  <a:lnTo>
                    <a:pt x="0" y="428625"/>
                  </a:lnTo>
                  <a:lnTo>
                    <a:pt x="1713738" y="428625"/>
                  </a:lnTo>
                  <a:lnTo>
                    <a:pt x="1713738" y="571500"/>
                  </a:lnTo>
                  <a:lnTo>
                    <a:pt x="1999488" y="285750"/>
                  </a:lnTo>
                  <a:lnTo>
                    <a:pt x="1713738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2255" y="3928872"/>
              <a:ext cx="1999614" cy="571500"/>
            </a:xfrm>
            <a:custGeom>
              <a:avLst/>
              <a:gdLst/>
              <a:ahLst/>
              <a:cxnLst/>
              <a:rect l="l" t="t" r="r" b="b"/>
              <a:pathLst>
                <a:path w="1999614" h="571500">
                  <a:moveTo>
                    <a:pt x="0" y="142875"/>
                  </a:moveTo>
                  <a:lnTo>
                    <a:pt x="1713738" y="142875"/>
                  </a:lnTo>
                  <a:lnTo>
                    <a:pt x="1713738" y="0"/>
                  </a:lnTo>
                  <a:lnTo>
                    <a:pt x="1999488" y="285750"/>
                  </a:lnTo>
                  <a:lnTo>
                    <a:pt x="1713738" y="571500"/>
                  </a:lnTo>
                  <a:lnTo>
                    <a:pt x="1713738" y="428625"/>
                  </a:lnTo>
                  <a:lnTo>
                    <a:pt x="0" y="428625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80634" y="4099940"/>
            <a:ext cx="1292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Palatopharyngeus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5854" y="6210110"/>
            <a:ext cx="581025" cy="367665"/>
            <a:chOff x="351853" y="6210109"/>
            <a:chExt cx="581025" cy="367665"/>
          </a:xfrm>
        </p:grpSpPr>
        <p:sp>
          <p:nvSpPr>
            <p:cNvPr id="8" name="object 8"/>
            <p:cNvSpPr/>
            <p:nvPr/>
          </p:nvSpPr>
          <p:spPr>
            <a:xfrm>
              <a:off x="356615" y="6214871"/>
              <a:ext cx="571500" cy="358140"/>
            </a:xfrm>
            <a:custGeom>
              <a:avLst/>
              <a:gdLst/>
              <a:ahLst/>
              <a:cxnLst/>
              <a:rect l="l" t="t" r="r" b="b"/>
              <a:pathLst>
                <a:path w="571500" h="358140">
                  <a:moveTo>
                    <a:pt x="57150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571500" y="358139"/>
                  </a:lnTo>
                  <a:lnTo>
                    <a:pt x="571500" y="313372"/>
                  </a:lnTo>
                  <a:lnTo>
                    <a:pt x="420052" y="313372"/>
                  </a:lnTo>
                  <a:lnTo>
                    <a:pt x="151447" y="179069"/>
                  </a:lnTo>
                  <a:lnTo>
                    <a:pt x="420052" y="44767"/>
                  </a:lnTo>
                  <a:lnTo>
                    <a:pt x="571500" y="44767"/>
                  </a:lnTo>
                  <a:lnTo>
                    <a:pt x="571500" y="0"/>
                  </a:lnTo>
                  <a:close/>
                </a:path>
                <a:path w="571500" h="358140">
                  <a:moveTo>
                    <a:pt x="571500" y="44767"/>
                  </a:moveTo>
                  <a:lnTo>
                    <a:pt x="420052" y="44767"/>
                  </a:lnTo>
                  <a:lnTo>
                    <a:pt x="420052" y="313372"/>
                  </a:lnTo>
                  <a:lnTo>
                    <a:pt x="571500" y="313372"/>
                  </a:lnTo>
                  <a:lnTo>
                    <a:pt x="571500" y="44767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063" y="6259639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5" h="268604">
                  <a:moveTo>
                    <a:pt x="268605" y="0"/>
                  </a:moveTo>
                  <a:lnTo>
                    <a:pt x="0" y="134302"/>
                  </a:lnTo>
                  <a:lnTo>
                    <a:pt x="268605" y="268605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4B5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15" y="6214871"/>
              <a:ext cx="571500" cy="358140"/>
            </a:xfrm>
            <a:custGeom>
              <a:avLst/>
              <a:gdLst/>
              <a:ahLst/>
              <a:cxnLst/>
              <a:rect l="l" t="t" r="r" b="b"/>
              <a:pathLst>
                <a:path w="571500" h="358140">
                  <a:moveTo>
                    <a:pt x="151447" y="179069"/>
                  </a:moveTo>
                  <a:lnTo>
                    <a:pt x="420052" y="44767"/>
                  </a:lnTo>
                  <a:lnTo>
                    <a:pt x="420052" y="313372"/>
                  </a:lnTo>
                  <a:lnTo>
                    <a:pt x="151447" y="179069"/>
                  </a:lnTo>
                  <a:close/>
                </a:path>
                <a:path w="571500" h="358140">
                  <a:moveTo>
                    <a:pt x="0" y="358139"/>
                  </a:moveTo>
                  <a:lnTo>
                    <a:pt x="571500" y="358139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20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1092" y="0"/>
            <a:ext cx="6690359" cy="6858000"/>
            <a:chOff x="1117091" y="0"/>
            <a:chExt cx="669035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91" y="0"/>
              <a:ext cx="669035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01011" y="4287011"/>
              <a:ext cx="2356485" cy="713740"/>
            </a:xfrm>
            <a:custGeom>
              <a:avLst/>
              <a:gdLst/>
              <a:ahLst/>
              <a:cxnLst/>
              <a:rect l="l" t="t" r="r" b="b"/>
              <a:pathLst>
                <a:path w="2356485" h="713739">
                  <a:moveTo>
                    <a:pt x="1999488" y="0"/>
                  </a:moveTo>
                  <a:lnTo>
                    <a:pt x="1999488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1999488" y="534924"/>
                  </a:lnTo>
                  <a:lnTo>
                    <a:pt x="1999488" y="713232"/>
                  </a:lnTo>
                  <a:lnTo>
                    <a:pt x="2356104" y="356615"/>
                  </a:lnTo>
                  <a:lnTo>
                    <a:pt x="1999488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1011" y="4287011"/>
              <a:ext cx="2356485" cy="713740"/>
            </a:xfrm>
            <a:custGeom>
              <a:avLst/>
              <a:gdLst/>
              <a:ahLst/>
              <a:cxnLst/>
              <a:rect l="l" t="t" r="r" b="b"/>
              <a:pathLst>
                <a:path w="2356485" h="713739">
                  <a:moveTo>
                    <a:pt x="0" y="178307"/>
                  </a:moveTo>
                  <a:lnTo>
                    <a:pt x="1999488" y="178307"/>
                  </a:lnTo>
                  <a:lnTo>
                    <a:pt x="1999488" y="0"/>
                  </a:lnTo>
                  <a:lnTo>
                    <a:pt x="2356104" y="356615"/>
                  </a:lnTo>
                  <a:lnTo>
                    <a:pt x="1999488" y="713232"/>
                  </a:lnTo>
                  <a:lnTo>
                    <a:pt x="1999488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90011" y="4491354"/>
            <a:ext cx="173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Musculus</a:t>
            </a:r>
            <a:r>
              <a:rPr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Uvualae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5749" y="6353365"/>
            <a:ext cx="438150" cy="294640"/>
            <a:chOff x="281749" y="6353365"/>
            <a:chExt cx="438150" cy="294640"/>
          </a:xfrm>
        </p:grpSpPr>
        <p:sp>
          <p:nvSpPr>
            <p:cNvPr id="8" name="object 8"/>
            <p:cNvSpPr/>
            <p:nvPr/>
          </p:nvSpPr>
          <p:spPr>
            <a:xfrm>
              <a:off x="286511" y="6358128"/>
              <a:ext cx="428625" cy="285115"/>
            </a:xfrm>
            <a:custGeom>
              <a:avLst/>
              <a:gdLst/>
              <a:ahLst/>
              <a:cxnLst/>
              <a:rect l="l" t="t" r="r" b="b"/>
              <a:pathLst>
                <a:path w="428625" h="285115">
                  <a:moveTo>
                    <a:pt x="428244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428244" y="284988"/>
                  </a:lnTo>
                  <a:lnTo>
                    <a:pt x="428244" y="249364"/>
                  </a:lnTo>
                  <a:lnTo>
                    <a:pt x="320992" y="249364"/>
                  </a:lnTo>
                  <a:lnTo>
                    <a:pt x="107251" y="142494"/>
                  </a:lnTo>
                  <a:lnTo>
                    <a:pt x="320992" y="35623"/>
                  </a:lnTo>
                  <a:lnTo>
                    <a:pt x="428244" y="35623"/>
                  </a:lnTo>
                  <a:lnTo>
                    <a:pt x="428244" y="0"/>
                  </a:lnTo>
                  <a:close/>
                </a:path>
                <a:path w="428625" h="285115">
                  <a:moveTo>
                    <a:pt x="428244" y="35623"/>
                  </a:moveTo>
                  <a:lnTo>
                    <a:pt x="320992" y="35623"/>
                  </a:lnTo>
                  <a:lnTo>
                    <a:pt x="320992" y="249364"/>
                  </a:lnTo>
                  <a:lnTo>
                    <a:pt x="428244" y="249364"/>
                  </a:lnTo>
                  <a:lnTo>
                    <a:pt x="428244" y="35623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00" y="6388989"/>
              <a:ext cx="223266" cy="2232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511" y="6358128"/>
              <a:ext cx="428625" cy="285115"/>
            </a:xfrm>
            <a:custGeom>
              <a:avLst/>
              <a:gdLst/>
              <a:ahLst/>
              <a:cxnLst/>
              <a:rect l="l" t="t" r="r" b="b"/>
              <a:pathLst>
                <a:path w="428625" h="285115">
                  <a:moveTo>
                    <a:pt x="0" y="284988"/>
                  </a:moveTo>
                  <a:lnTo>
                    <a:pt x="428244" y="284988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21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9612" y="435801"/>
            <a:ext cx="8235950" cy="833755"/>
            <a:chOff x="455612" y="435800"/>
            <a:chExt cx="8235950" cy="833755"/>
          </a:xfrm>
        </p:grpSpPr>
        <p:sp>
          <p:nvSpPr>
            <p:cNvPr id="3" name="object 3"/>
            <p:cNvSpPr/>
            <p:nvPr/>
          </p:nvSpPr>
          <p:spPr>
            <a:xfrm>
              <a:off x="461010" y="441197"/>
              <a:ext cx="8225155" cy="822960"/>
            </a:xfrm>
            <a:custGeom>
              <a:avLst/>
              <a:gdLst/>
              <a:ahLst/>
              <a:cxnLst/>
              <a:rect l="l" t="t" r="r" b="b"/>
              <a:pathLst>
                <a:path w="8225155" h="822960">
                  <a:moveTo>
                    <a:pt x="8087868" y="0"/>
                  </a:moveTo>
                  <a:lnTo>
                    <a:pt x="137160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2" y="729130"/>
                  </a:lnTo>
                  <a:lnTo>
                    <a:pt x="26462" y="766779"/>
                  </a:lnTo>
                  <a:lnTo>
                    <a:pt x="56153" y="796478"/>
                  </a:lnTo>
                  <a:lnTo>
                    <a:pt x="93805" y="815961"/>
                  </a:lnTo>
                  <a:lnTo>
                    <a:pt x="137160" y="822960"/>
                  </a:lnTo>
                  <a:lnTo>
                    <a:pt x="8087868" y="822960"/>
                  </a:lnTo>
                  <a:lnTo>
                    <a:pt x="8131198" y="815961"/>
                  </a:lnTo>
                  <a:lnTo>
                    <a:pt x="8168847" y="796478"/>
                  </a:lnTo>
                  <a:lnTo>
                    <a:pt x="8198546" y="766779"/>
                  </a:lnTo>
                  <a:lnTo>
                    <a:pt x="8218029" y="729130"/>
                  </a:lnTo>
                  <a:lnTo>
                    <a:pt x="8225028" y="685800"/>
                  </a:lnTo>
                  <a:lnTo>
                    <a:pt x="8225028" y="137160"/>
                  </a:lnTo>
                  <a:lnTo>
                    <a:pt x="8218029" y="93829"/>
                  </a:lnTo>
                  <a:lnTo>
                    <a:pt x="8198546" y="56180"/>
                  </a:lnTo>
                  <a:lnTo>
                    <a:pt x="8168847" y="26481"/>
                  </a:lnTo>
                  <a:lnTo>
                    <a:pt x="8131198" y="6998"/>
                  </a:lnTo>
                  <a:lnTo>
                    <a:pt x="80878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010" y="441197"/>
              <a:ext cx="8225155" cy="822960"/>
            </a:xfrm>
            <a:custGeom>
              <a:avLst/>
              <a:gdLst/>
              <a:ahLst/>
              <a:cxnLst/>
              <a:rect l="l" t="t" r="r" b="b"/>
              <a:pathLst>
                <a:path w="8225155" h="822960">
                  <a:moveTo>
                    <a:pt x="0" y="137160"/>
                  </a:moveTo>
                  <a:lnTo>
                    <a:pt x="6992" y="93829"/>
                  </a:lnTo>
                  <a:lnTo>
                    <a:pt x="26462" y="56180"/>
                  </a:lnTo>
                  <a:lnTo>
                    <a:pt x="56153" y="26481"/>
                  </a:lnTo>
                  <a:lnTo>
                    <a:pt x="93805" y="6998"/>
                  </a:lnTo>
                  <a:lnTo>
                    <a:pt x="137160" y="0"/>
                  </a:lnTo>
                  <a:lnTo>
                    <a:pt x="8087868" y="0"/>
                  </a:lnTo>
                  <a:lnTo>
                    <a:pt x="8131198" y="6998"/>
                  </a:lnTo>
                  <a:lnTo>
                    <a:pt x="8168847" y="26481"/>
                  </a:lnTo>
                  <a:lnTo>
                    <a:pt x="8198546" y="56180"/>
                  </a:lnTo>
                  <a:lnTo>
                    <a:pt x="8218029" y="93829"/>
                  </a:lnTo>
                  <a:lnTo>
                    <a:pt x="8225028" y="137160"/>
                  </a:lnTo>
                  <a:lnTo>
                    <a:pt x="8225028" y="685800"/>
                  </a:lnTo>
                  <a:lnTo>
                    <a:pt x="8218029" y="729130"/>
                  </a:lnTo>
                  <a:lnTo>
                    <a:pt x="8198546" y="766779"/>
                  </a:lnTo>
                  <a:lnTo>
                    <a:pt x="8168847" y="796478"/>
                  </a:lnTo>
                  <a:lnTo>
                    <a:pt x="8131198" y="815961"/>
                  </a:lnTo>
                  <a:lnTo>
                    <a:pt x="8087868" y="822960"/>
                  </a:lnTo>
                  <a:lnTo>
                    <a:pt x="137160" y="822960"/>
                  </a:lnTo>
                  <a:lnTo>
                    <a:pt x="93805" y="815961"/>
                  </a:lnTo>
                  <a:lnTo>
                    <a:pt x="56153" y="796478"/>
                  </a:lnTo>
                  <a:lnTo>
                    <a:pt x="26462" y="766779"/>
                  </a:lnTo>
                  <a:lnTo>
                    <a:pt x="6992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4506" y="485304"/>
            <a:ext cx="7479030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solidFill>
                  <a:schemeClr val="bg1"/>
                </a:solidFill>
              </a:rPr>
              <a:t>Sensory</a:t>
            </a:r>
            <a:r>
              <a:rPr sz="4400" spc="-35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Innervation</a:t>
            </a:r>
            <a:r>
              <a:rPr sz="4400" spc="-35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of</a:t>
            </a:r>
            <a:r>
              <a:rPr sz="4400" spc="-10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the Palate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22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939221" y="1819593"/>
            <a:ext cx="5281295" cy="1824355"/>
            <a:chOff x="3415220" y="1819592"/>
            <a:chExt cx="5281295" cy="1824355"/>
          </a:xfrm>
        </p:grpSpPr>
        <p:sp>
          <p:nvSpPr>
            <p:cNvPr id="7" name="object 7"/>
            <p:cNvSpPr/>
            <p:nvPr/>
          </p:nvSpPr>
          <p:spPr>
            <a:xfrm>
              <a:off x="3420618" y="1824989"/>
              <a:ext cx="5270500" cy="1813560"/>
            </a:xfrm>
            <a:custGeom>
              <a:avLst/>
              <a:gdLst/>
              <a:ahLst/>
              <a:cxnLst/>
              <a:rect l="l" t="t" r="r" b="b"/>
              <a:pathLst>
                <a:path w="5270500" h="1813560">
                  <a:moveTo>
                    <a:pt x="4967732" y="0"/>
                  </a:moveTo>
                  <a:lnTo>
                    <a:pt x="0" y="0"/>
                  </a:lnTo>
                  <a:lnTo>
                    <a:pt x="0" y="1813560"/>
                  </a:lnTo>
                  <a:lnTo>
                    <a:pt x="4967732" y="1813560"/>
                  </a:lnTo>
                  <a:lnTo>
                    <a:pt x="5016746" y="1809602"/>
                  </a:lnTo>
                  <a:lnTo>
                    <a:pt x="5063248" y="1798145"/>
                  </a:lnTo>
                  <a:lnTo>
                    <a:pt x="5106613" y="1779811"/>
                  </a:lnTo>
                  <a:lnTo>
                    <a:pt x="5146218" y="1755225"/>
                  </a:lnTo>
                  <a:lnTo>
                    <a:pt x="5181441" y="1725009"/>
                  </a:lnTo>
                  <a:lnTo>
                    <a:pt x="5211657" y="1689786"/>
                  </a:lnTo>
                  <a:lnTo>
                    <a:pt x="5236243" y="1650181"/>
                  </a:lnTo>
                  <a:lnTo>
                    <a:pt x="5254577" y="1606816"/>
                  </a:lnTo>
                  <a:lnTo>
                    <a:pt x="5266034" y="1560314"/>
                  </a:lnTo>
                  <a:lnTo>
                    <a:pt x="5269992" y="1511300"/>
                  </a:lnTo>
                  <a:lnTo>
                    <a:pt x="5269992" y="302260"/>
                  </a:lnTo>
                  <a:lnTo>
                    <a:pt x="5266034" y="253245"/>
                  </a:lnTo>
                  <a:lnTo>
                    <a:pt x="5254577" y="206743"/>
                  </a:lnTo>
                  <a:lnTo>
                    <a:pt x="5236243" y="163378"/>
                  </a:lnTo>
                  <a:lnTo>
                    <a:pt x="5211657" y="123773"/>
                  </a:lnTo>
                  <a:lnTo>
                    <a:pt x="5181441" y="88550"/>
                  </a:lnTo>
                  <a:lnTo>
                    <a:pt x="5146218" y="58334"/>
                  </a:lnTo>
                  <a:lnTo>
                    <a:pt x="5106613" y="33748"/>
                  </a:lnTo>
                  <a:lnTo>
                    <a:pt x="5063248" y="15414"/>
                  </a:lnTo>
                  <a:lnTo>
                    <a:pt x="5016746" y="3957"/>
                  </a:lnTo>
                  <a:lnTo>
                    <a:pt x="4967732" y="0"/>
                  </a:lnTo>
                  <a:close/>
                </a:path>
              </a:pathLst>
            </a:custGeom>
            <a:solidFill>
              <a:srgbClr val="CCCC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0618" y="1824989"/>
              <a:ext cx="5270500" cy="1813560"/>
            </a:xfrm>
            <a:custGeom>
              <a:avLst/>
              <a:gdLst/>
              <a:ahLst/>
              <a:cxnLst/>
              <a:rect l="l" t="t" r="r" b="b"/>
              <a:pathLst>
                <a:path w="5270500" h="1813560">
                  <a:moveTo>
                    <a:pt x="5269992" y="302260"/>
                  </a:moveTo>
                  <a:lnTo>
                    <a:pt x="5269992" y="1511300"/>
                  </a:lnTo>
                  <a:lnTo>
                    <a:pt x="5266034" y="1560314"/>
                  </a:lnTo>
                  <a:lnTo>
                    <a:pt x="5254577" y="1606816"/>
                  </a:lnTo>
                  <a:lnTo>
                    <a:pt x="5236243" y="1650181"/>
                  </a:lnTo>
                  <a:lnTo>
                    <a:pt x="5211657" y="1689786"/>
                  </a:lnTo>
                  <a:lnTo>
                    <a:pt x="5181441" y="1725009"/>
                  </a:lnTo>
                  <a:lnTo>
                    <a:pt x="5146218" y="1755225"/>
                  </a:lnTo>
                  <a:lnTo>
                    <a:pt x="5106613" y="1779811"/>
                  </a:lnTo>
                  <a:lnTo>
                    <a:pt x="5063248" y="1798145"/>
                  </a:lnTo>
                  <a:lnTo>
                    <a:pt x="5016746" y="1809602"/>
                  </a:lnTo>
                  <a:lnTo>
                    <a:pt x="4967732" y="1813560"/>
                  </a:lnTo>
                  <a:lnTo>
                    <a:pt x="0" y="1813560"/>
                  </a:lnTo>
                  <a:lnTo>
                    <a:pt x="0" y="0"/>
                  </a:lnTo>
                  <a:lnTo>
                    <a:pt x="4967732" y="0"/>
                  </a:lnTo>
                  <a:lnTo>
                    <a:pt x="5016746" y="3957"/>
                  </a:lnTo>
                  <a:lnTo>
                    <a:pt x="5063248" y="15414"/>
                  </a:lnTo>
                  <a:lnTo>
                    <a:pt x="5106613" y="33748"/>
                  </a:lnTo>
                  <a:lnTo>
                    <a:pt x="5146218" y="58334"/>
                  </a:lnTo>
                  <a:lnTo>
                    <a:pt x="5181441" y="88550"/>
                  </a:lnTo>
                  <a:lnTo>
                    <a:pt x="5211657" y="123773"/>
                  </a:lnTo>
                  <a:lnTo>
                    <a:pt x="5236243" y="163378"/>
                  </a:lnTo>
                  <a:lnTo>
                    <a:pt x="5254577" y="206743"/>
                  </a:lnTo>
                  <a:lnTo>
                    <a:pt x="5266034" y="253245"/>
                  </a:lnTo>
                  <a:lnTo>
                    <a:pt x="5269992" y="302260"/>
                  </a:lnTo>
                  <a:close/>
                </a:path>
              </a:pathLst>
            </a:custGeom>
            <a:ln w="1079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15814" y="2124582"/>
            <a:ext cx="4728210" cy="11645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174625" indent="-228600">
              <a:lnSpc>
                <a:spcPts val="2080"/>
              </a:lnSpc>
              <a:spcBef>
                <a:spcPts val="4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Greater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palatine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nerve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maxillary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nerve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pterygopalatine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ganglion).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8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Premaxilla </a:t>
            </a:r>
            <a:r>
              <a:rPr sz="2000" dirty="0">
                <a:latin typeface="Times New Roman"/>
                <a:cs typeface="Times New Roman"/>
              </a:rPr>
              <a:t>is supplied by the two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nasopalatine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nerves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source).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73516" y="1594040"/>
            <a:ext cx="2976880" cy="2277110"/>
            <a:chOff x="449516" y="1594040"/>
            <a:chExt cx="2976880" cy="2277110"/>
          </a:xfrm>
        </p:grpSpPr>
        <p:sp>
          <p:nvSpPr>
            <p:cNvPr id="11" name="object 11"/>
            <p:cNvSpPr/>
            <p:nvPr/>
          </p:nvSpPr>
          <p:spPr>
            <a:xfrm>
              <a:off x="454914" y="1599437"/>
              <a:ext cx="2966085" cy="2266315"/>
            </a:xfrm>
            <a:custGeom>
              <a:avLst/>
              <a:gdLst/>
              <a:ahLst/>
              <a:cxnLst/>
              <a:rect l="l" t="t" r="r" b="b"/>
              <a:pathLst>
                <a:path w="2966085" h="2266315">
                  <a:moveTo>
                    <a:pt x="2588006" y="0"/>
                  </a:moveTo>
                  <a:lnTo>
                    <a:pt x="377710" y="0"/>
                  </a:lnTo>
                  <a:lnTo>
                    <a:pt x="330330" y="2943"/>
                  </a:lnTo>
                  <a:lnTo>
                    <a:pt x="284706" y="11539"/>
                  </a:lnTo>
                  <a:lnTo>
                    <a:pt x="241193" y="25431"/>
                  </a:lnTo>
                  <a:lnTo>
                    <a:pt x="200144" y="44265"/>
                  </a:lnTo>
                  <a:lnTo>
                    <a:pt x="161913" y="67688"/>
                  </a:lnTo>
                  <a:lnTo>
                    <a:pt x="126855" y="95343"/>
                  </a:lnTo>
                  <a:lnTo>
                    <a:pt x="95323" y="126878"/>
                  </a:lnTo>
                  <a:lnTo>
                    <a:pt x="67671" y="161938"/>
                  </a:lnTo>
                  <a:lnTo>
                    <a:pt x="44253" y="200168"/>
                  </a:lnTo>
                  <a:lnTo>
                    <a:pt x="25423" y="241213"/>
                  </a:lnTo>
                  <a:lnTo>
                    <a:pt x="11535" y="284719"/>
                  </a:lnTo>
                  <a:lnTo>
                    <a:pt x="2942" y="330332"/>
                  </a:lnTo>
                  <a:lnTo>
                    <a:pt x="0" y="377698"/>
                  </a:lnTo>
                  <a:lnTo>
                    <a:pt x="0" y="1888489"/>
                  </a:lnTo>
                  <a:lnTo>
                    <a:pt x="2942" y="1935855"/>
                  </a:lnTo>
                  <a:lnTo>
                    <a:pt x="11535" y="1981468"/>
                  </a:lnTo>
                  <a:lnTo>
                    <a:pt x="25423" y="2024974"/>
                  </a:lnTo>
                  <a:lnTo>
                    <a:pt x="44253" y="2066019"/>
                  </a:lnTo>
                  <a:lnTo>
                    <a:pt x="67671" y="2104249"/>
                  </a:lnTo>
                  <a:lnTo>
                    <a:pt x="95323" y="2139309"/>
                  </a:lnTo>
                  <a:lnTo>
                    <a:pt x="126855" y="2170844"/>
                  </a:lnTo>
                  <a:lnTo>
                    <a:pt x="161913" y="2198499"/>
                  </a:lnTo>
                  <a:lnTo>
                    <a:pt x="200144" y="2221922"/>
                  </a:lnTo>
                  <a:lnTo>
                    <a:pt x="241193" y="2240756"/>
                  </a:lnTo>
                  <a:lnTo>
                    <a:pt x="284706" y="2254648"/>
                  </a:lnTo>
                  <a:lnTo>
                    <a:pt x="330330" y="2263244"/>
                  </a:lnTo>
                  <a:lnTo>
                    <a:pt x="377710" y="2266188"/>
                  </a:lnTo>
                  <a:lnTo>
                    <a:pt x="2588006" y="2266188"/>
                  </a:lnTo>
                  <a:lnTo>
                    <a:pt x="2635371" y="2263244"/>
                  </a:lnTo>
                  <a:lnTo>
                    <a:pt x="2680984" y="2254648"/>
                  </a:lnTo>
                  <a:lnTo>
                    <a:pt x="2724490" y="2240756"/>
                  </a:lnTo>
                  <a:lnTo>
                    <a:pt x="2765535" y="2221922"/>
                  </a:lnTo>
                  <a:lnTo>
                    <a:pt x="2803765" y="2198499"/>
                  </a:lnTo>
                  <a:lnTo>
                    <a:pt x="2838825" y="2170844"/>
                  </a:lnTo>
                  <a:lnTo>
                    <a:pt x="2870360" y="2139309"/>
                  </a:lnTo>
                  <a:lnTo>
                    <a:pt x="2898015" y="2104249"/>
                  </a:lnTo>
                  <a:lnTo>
                    <a:pt x="2921438" y="2066019"/>
                  </a:lnTo>
                  <a:lnTo>
                    <a:pt x="2940272" y="2024974"/>
                  </a:lnTo>
                  <a:lnTo>
                    <a:pt x="2954164" y="1981468"/>
                  </a:lnTo>
                  <a:lnTo>
                    <a:pt x="2962760" y="1935855"/>
                  </a:lnTo>
                  <a:lnTo>
                    <a:pt x="2965704" y="1888489"/>
                  </a:lnTo>
                  <a:lnTo>
                    <a:pt x="2965704" y="377698"/>
                  </a:lnTo>
                  <a:lnTo>
                    <a:pt x="2962760" y="330332"/>
                  </a:lnTo>
                  <a:lnTo>
                    <a:pt x="2954164" y="284719"/>
                  </a:lnTo>
                  <a:lnTo>
                    <a:pt x="2940272" y="241213"/>
                  </a:lnTo>
                  <a:lnTo>
                    <a:pt x="2921438" y="200168"/>
                  </a:lnTo>
                  <a:lnTo>
                    <a:pt x="2898015" y="161938"/>
                  </a:lnTo>
                  <a:lnTo>
                    <a:pt x="2870360" y="126878"/>
                  </a:lnTo>
                  <a:lnTo>
                    <a:pt x="2838825" y="95343"/>
                  </a:lnTo>
                  <a:lnTo>
                    <a:pt x="2803765" y="67688"/>
                  </a:lnTo>
                  <a:lnTo>
                    <a:pt x="2765535" y="44265"/>
                  </a:lnTo>
                  <a:lnTo>
                    <a:pt x="2724490" y="25431"/>
                  </a:lnTo>
                  <a:lnTo>
                    <a:pt x="2680984" y="11539"/>
                  </a:lnTo>
                  <a:lnTo>
                    <a:pt x="2635371" y="2943"/>
                  </a:lnTo>
                  <a:lnTo>
                    <a:pt x="258800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14" y="1599437"/>
              <a:ext cx="2966085" cy="2266315"/>
            </a:xfrm>
            <a:custGeom>
              <a:avLst/>
              <a:gdLst/>
              <a:ahLst/>
              <a:cxnLst/>
              <a:rect l="l" t="t" r="r" b="b"/>
              <a:pathLst>
                <a:path w="2966085" h="2266315">
                  <a:moveTo>
                    <a:pt x="0" y="377698"/>
                  </a:moveTo>
                  <a:lnTo>
                    <a:pt x="2942" y="330332"/>
                  </a:lnTo>
                  <a:lnTo>
                    <a:pt x="11535" y="284719"/>
                  </a:lnTo>
                  <a:lnTo>
                    <a:pt x="25423" y="241213"/>
                  </a:lnTo>
                  <a:lnTo>
                    <a:pt x="44253" y="200168"/>
                  </a:lnTo>
                  <a:lnTo>
                    <a:pt x="67671" y="161938"/>
                  </a:lnTo>
                  <a:lnTo>
                    <a:pt x="95323" y="126878"/>
                  </a:lnTo>
                  <a:lnTo>
                    <a:pt x="126855" y="95343"/>
                  </a:lnTo>
                  <a:lnTo>
                    <a:pt x="161913" y="67688"/>
                  </a:lnTo>
                  <a:lnTo>
                    <a:pt x="200144" y="44265"/>
                  </a:lnTo>
                  <a:lnTo>
                    <a:pt x="241193" y="25431"/>
                  </a:lnTo>
                  <a:lnTo>
                    <a:pt x="284706" y="11539"/>
                  </a:lnTo>
                  <a:lnTo>
                    <a:pt x="330330" y="2943"/>
                  </a:lnTo>
                  <a:lnTo>
                    <a:pt x="377710" y="0"/>
                  </a:lnTo>
                  <a:lnTo>
                    <a:pt x="2588006" y="0"/>
                  </a:lnTo>
                  <a:lnTo>
                    <a:pt x="2635371" y="2943"/>
                  </a:lnTo>
                  <a:lnTo>
                    <a:pt x="2680984" y="11539"/>
                  </a:lnTo>
                  <a:lnTo>
                    <a:pt x="2724490" y="25431"/>
                  </a:lnTo>
                  <a:lnTo>
                    <a:pt x="2765535" y="44265"/>
                  </a:lnTo>
                  <a:lnTo>
                    <a:pt x="2803765" y="67688"/>
                  </a:lnTo>
                  <a:lnTo>
                    <a:pt x="2838825" y="95343"/>
                  </a:lnTo>
                  <a:lnTo>
                    <a:pt x="2870360" y="126878"/>
                  </a:lnTo>
                  <a:lnTo>
                    <a:pt x="2898015" y="161938"/>
                  </a:lnTo>
                  <a:lnTo>
                    <a:pt x="2921438" y="200168"/>
                  </a:lnTo>
                  <a:lnTo>
                    <a:pt x="2940272" y="241213"/>
                  </a:lnTo>
                  <a:lnTo>
                    <a:pt x="2954164" y="284719"/>
                  </a:lnTo>
                  <a:lnTo>
                    <a:pt x="2962760" y="330332"/>
                  </a:lnTo>
                  <a:lnTo>
                    <a:pt x="2965704" y="377698"/>
                  </a:lnTo>
                  <a:lnTo>
                    <a:pt x="2965704" y="1888489"/>
                  </a:lnTo>
                  <a:lnTo>
                    <a:pt x="2962760" y="1935855"/>
                  </a:lnTo>
                  <a:lnTo>
                    <a:pt x="2954164" y="1981468"/>
                  </a:lnTo>
                  <a:lnTo>
                    <a:pt x="2940272" y="2024974"/>
                  </a:lnTo>
                  <a:lnTo>
                    <a:pt x="2921438" y="2066019"/>
                  </a:lnTo>
                  <a:lnTo>
                    <a:pt x="2898015" y="2104249"/>
                  </a:lnTo>
                  <a:lnTo>
                    <a:pt x="2870360" y="2139309"/>
                  </a:lnTo>
                  <a:lnTo>
                    <a:pt x="2838825" y="2170844"/>
                  </a:lnTo>
                  <a:lnTo>
                    <a:pt x="2803765" y="2198499"/>
                  </a:lnTo>
                  <a:lnTo>
                    <a:pt x="2765535" y="2221922"/>
                  </a:lnTo>
                  <a:lnTo>
                    <a:pt x="2724490" y="2240756"/>
                  </a:lnTo>
                  <a:lnTo>
                    <a:pt x="2680984" y="2254648"/>
                  </a:lnTo>
                  <a:lnTo>
                    <a:pt x="2635371" y="2263244"/>
                  </a:lnTo>
                  <a:lnTo>
                    <a:pt x="2588006" y="2266188"/>
                  </a:lnTo>
                  <a:lnTo>
                    <a:pt x="377710" y="2266188"/>
                  </a:lnTo>
                  <a:lnTo>
                    <a:pt x="330330" y="2263244"/>
                  </a:lnTo>
                  <a:lnTo>
                    <a:pt x="284706" y="2254648"/>
                  </a:lnTo>
                  <a:lnTo>
                    <a:pt x="241193" y="2240756"/>
                  </a:lnTo>
                  <a:lnTo>
                    <a:pt x="200144" y="2221922"/>
                  </a:lnTo>
                  <a:lnTo>
                    <a:pt x="161913" y="2198499"/>
                  </a:lnTo>
                  <a:lnTo>
                    <a:pt x="126855" y="2170844"/>
                  </a:lnTo>
                  <a:lnTo>
                    <a:pt x="95323" y="2139309"/>
                  </a:lnTo>
                  <a:lnTo>
                    <a:pt x="67671" y="2104249"/>
                  </a:lnTo>
                  <a:lnTo>
                    <a:pt x="44253" y="2066019"/>
                  </a:lnTo>
                  <a:lnTo>
                    <a:pt x="25423" y="2024974"/>
                  </a:lnTo>
                  <a:lnTo>
                    <a:pt x="11535" y="1981468"/>
                  </a:lnTo>
                  <a:lnTo>
                    <a:pt x="2942" y="1935855"/>
                  </a:lnTo>
                  <a:lnTo>
                    <a:pt x="0" y="1888489"/>
                  </a:lnTo>
                  <a:lnTo>
                    <a:pt x="0" y="37769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83282" y="1945971"/>
            <a:ext cx="1755139" cy="144589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marR="5080" indent="228600">
              <a:lnSpc>
                <a:spcPts val="5170"/>
              </a:lnSpc>
              <a:spcBef>
                <a:spcPts val="969"/>
              </a:spcBef>
            </a:pPr>
            <a:r>
              <a:rPr sz="5000" dirty="0">
                <a:solidFill>
                  <a:srgbClr val="FFFFFF"/>
                </a:solidFill>
                <a:latin typeface="Times New Roman"/>
                <a:cs typeface="Times New Roman"/>
              </a:rPr>
              <a:t>Hard </a:t>
            </a:r>
            <a:r>
              <a:rPr sz="5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FFFFFF"/>
                </a:solidFill>
                <a:latin typeface="Times New Roman"/>
                <a:cs typeface="Times New Roman"/>
              </a:rPr>
              <a:t>Palate:</a:t>
            </a:r>
            <a:endParaRPr sz="5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39221" y="4087305"/>
            <a:ext cx="5281295" cy="1824355"/>
            <a:chOff x="3415220" y="4087304"/>
            <a:chExt cx="5281295" cy="1824355"/>
          </a:xfrm>
        </p:grpSpPr>
        <p:sp>
          <p:nvSpPr>
            <p:cNvPr id="15" name="object 15"/>
            <p:cNvSpPr/>
            <p:nvPr/>
          </p:nvSpPr>
          <p:spPr>
            <a:xfrm>
              <a:off x="3420618" y="4092701"/>
              <a:ext cx="5270500" cy="1813560"/>
            </a:xfrm>
            <a:custGeom>
              <a:avLst/>
              <a:gdLst/>
              <a:ahLst/>
              <a:cxnLst/>
              <a:rect l="l" t="t" r="r" b="b"/>
              <a:pathLst>
                <a:path w="5270500" h="1813560">
                  <a:moveTo>
                    <a:pt x="4967732" y="0"/>
                  </a:moveTo>
                  <a:lnTo>
                    <a:pt x="0" y="0"/>
                  </a:lnTo>
                  <a:lnTo>
                    <a:pt x="0" y="1813560"/>
                  </a:lnTo>
                  <a:lnTo>
                    <a:pt x="4967732" y="1813560"/>
                  </a:lnTo>
                  <a:lnTo>
                    <a:pt x="5016746" y="1809603"/>
                  </a:lnTo>
                  <a:lnTo>
                    <a:pt x="5063248" y="1798150"/>
                  </a:lnTo>
                  <a:lnTo>
                    <a:pt x="5106613" y="1779821"/>
                  </a:lnTo>
                  <a:lnTo>
                    <a:pt x="5146218" y="1755239"/>
                  </a:lnTo>
                  <a:lnTo>
                    <a:pt x="5181441" y="1725028"/>
                  </a:lnTo>
                  <a:lnTo>
                    <a:pt x="5211657" y="1689808"/>
                  </a:lnTo>
                  <a:lnTo>
                    <a:pt x="5236243" y="1650203"/>
                  </a:lnTo>
                  <a:lnTo>
                    <a:pt x="5254577" y="1606835"/>
                  </a:lnTo>
                  <a:lnTo>
                    <a:pt x="5266034" y="1560326"/>
                  </a:lnTo>
                  <a:lnTo>
                    <a:pt x="5269992" y="1511300"/>
                  </a:lnTo>
                  <a:lnTo>
                    <a:pt x="5269992" y="302260"/>
                  </a:lnTo>
                  <a:lnTo>
                    <a:pt x="5266034" y="253245"/>
                  </a:lnTo>
                  <a:lnTo>
                    <a:pt x="5254577" y="206743"/>
                  </a:lnTo>
                  <a:lnTo>
                    <a:pt x="5236243" y="163378"/>
                  </a:lnTo>
                  <a:lnTo>
                    <a:pt x="5211657" y="123773"/>
                  </a:lnTo>
                  <a:lnTo>
                    <a:pt x="5181441" y="88550"/>
                  </a:lnTo>
                  <a:lnTo>
                    <a:pt x="5146218" y="58334"/>
                  </a:lnTo>
                  <a:lnTo>
                    <a:pt x="5106613" y="33748"/>
                  </a:lnTo>
                  <a:lnTo>
                    <a:pt x="5063248" y="15414"/>
                  </a:lnTo>
                  <a:lnTo>
                    <a:pt x="5016746" y="3957"/>
                  </a:lnTo>
                  <a:lnTo>
                    <a:pt x="4967732" y="0"/>
                  </a:lnTo>
                  <a:close/>
                </a:path>
              </a:pathLst>
            </a:custGeom>
            <a:solidFill>
              <a:srgbClr val="CCCC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0618" y="4092701"/>
              <a:ext cx="5270500" cy="1813560"/>
            </a:xfrm>
            <a:custGeom>
              <a:avLst/>
              <a:gdLst/>
              <a:ahLst/>
              <a:cxnLst/>
              <a:rect l="l" t="t" r="r" b="b"/>
              <a:pathLst>
                <a:path w="5270500" h="1813560">
                  <a:moveTo>
                    <a:pt x="5269992" y="302260"/>
                  </a:moveTo>
                  <a:lnTo>
                    <a:pt x="5269992" y="1511300"/>
                  </a:lnTo>
                  <a:lnTo>
                    <a:pt x="5266034" y="1560326"/>
                  </a:lnTo>
                  <a:lnTo>
                    <a:pt x="5254577" y="1606835"/>
                  </a:lnTo>
                  <a:lnTo>
                    <a:pt x="5236243" y="1650203"/>
                  </a:lnTo>
                  <a:lnTo>
                    <a:pt x="5211657" y="1689808"/>
                  </a:lnTo>
                  <a:lnTo>
                    <a:pt x="5181441" y="1725028"/>
                  </a:lnTo>
                  <a:lnTo>
                    <a:pt x="5146218" y="1755239"/>
                  </a:lnTo>
                  <a:lnTo>
                    <a:pt x="5106613" y="1779821"/>
                  </a:lnTo>
                  <a:lnTo>
                    <a:pt x="5063248" y="1798150"/>
                  </a:lnTo>
                  <a:lnTo>
                    <a:pt x="5016746" y="1809603"/>
                  </a:lnTo>
                  <a:lnTo>
                    <a:pt x="4967732" y="1813560"/>
                  </a:lnTo>
                  <a:lnTo>
                    <a:pt x="0" y="1813560"/>
                  </a:lnTo>
                  <a:lnTo>
                    <a:pt x="0" y="0"/>
                  </a:lnTo>
                  <a:lnTo>
                    <a:pt x="4967732" y="0"/>
                  </a:lnTo>
                  <a:lnTo>
                    <a:pt x="5016746" y="3957"/>
                  </a:lnTo>
                  <a:lnTo>
                    <a:pt x="5063248" y="15414"/>
                  </a:lnTo>
                  <a:lnTo>
                    <a:pt x="5106613" y="33748"/>
                  </a:lnTo>
                  <a:lnTo>
                    <a:pt x="5146218" y="58334"/>
                  </a:lnTo>
                  <a:lnTo>
                    <a:pt x="5181441" y="88550"/>
                  </a:lnTo>
                  <a:lnTo>
                    <a:pt x="5211657" y="123773"/>
                  </a:lnTo>
                  <a:lnTo>
                    <a:pt x="5236243" y="163378"/>
                  </a:lnTo>
                  <a:lnTo>
                    <a:pt x="5254577" y="206743"/>
                  </a:lnTo>
                  <a:lnTo>
                    <a:pt x="5266034" y="253245"/>
                  </a:lnTo>
                  <a:lnTo>
                    <a:pt x="5269992" y="302260"/>
                  </a:lnTo>
                  <a:close/>
                </a:path>
              </a:pathLst>
            </a:custGeom>
            <a:ln w="1079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15815" y="4654677"/>
            <a:ext cx="278193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Lesser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palatine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nerve.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Glossopharyngeal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nerve.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73516" y="3860228"/>
            <a:ext cx="2976880" cy="2277110"/>
            <a:chOff x="449516" y="3860228"/>
            <a:chExt cx="2976880" cy="2277110"/>
          </a:xfrm>
        </p:grpSpPr>
        <p:sp>
          <p:nvSpPr>
            <p:cNvPr id="19" name="object 19"/>
            <p:cNvSpPr/>
            <p:nvPr/>
          </p:nvSpPr>
          <p:spPr>
            <a:xfrm>
              <a:off x="454914" y="3865625"/>
              <a:ext cx="2966085" cy="2266315"/>
            </a:xfrm>
            <a:custGeom>
              <a:avLst/>
              <a:gdLst/>
              <a:ahLst/>
              <a:cxnLst/>
              <a:rect l="l" t="t" r="r" b="b"/>
              <a:pathLst>
                <a:path w="2966085" h="2266315">
                  <a:moveTo>
                    <a:pt x="2588006" y="0"/>
                  </a:moveTo>
                  <a:lnTo>
                    <a:pt x="377710" y="0"/>
                  </a:lnTo>
                  <a:lnTo>
                    <a:pt x="330330" y="2943"/>
                  </a:lnTo>
                  <a:lnTo>
                    <a:pt x="284706" y="11539"/>
                  </a:lnTo>
                  <a:lnTo>
                    <a:pt x="241193" y="25431"/>
                  </a:lnTo>
                  <a:lnTo>
                    <a:pt x="200144" y="44265"/>
                  </a:lnTo>
                  <a:lnTo>
                    <a:pt x="161913" y="67688"/>
                  </a:lnTo>
                  <a:lnTo>
                    <a:pt x="126855" y="95343"/>
                  </a:lnTo>
                  <a:lnTo>
                    <a:pt x="95323" y="126878"/>
                  </a:lnTo>
                  <a:lnTo>
                    <a:pt x="67671" y="161938"/>
                  </a:lnTo>
                  <a:lnTo>
                    <a:pt x="44253" y="200168"/>
                  </a:lnTo>
                  <a:lnTo>
                    <a:pt x="25423" y="241213"/>
                  </a:lnTo>
                  <a:lnTo>
                    <a:pt x="11535" y="284719"/>
                  </a:lnTo>
                  <a:lnTo>
                    <a:pt x="2942" y="330332"/>
                  </a:lnTo>
                  <a:lnTo>
                    <a:pt x="0" y="377698"/>
                  </a:lnTo>
                  <a:lnTo>
                    <a:pt x="0" y="1888477"/>
                  </a:lnTo>
                  <a:lnTo>
                    <a:pt x="2942" y="1935857"/>
                  </a:lnTo>
                  <a:lnTo>
                    <a:pt x="11535" y="1981481"/>
                  </a:lnTo>
                  <a:lnTo>
                    <a:pt x="25423" y="2024994"/>
                  </a:lnTo>
                  <a:lnTo>
                    <a:pt x="44253" y="2066043"/>
                  </a:lnTo>
                  <a:lnTo>
                    <a:pt x="67671" y="2104274"/>
                  </a:lnTo>
                  <a:lnTo>
                    <a:pt x="95323" y="2139332"/>
                  </a:lnTo>
                  <a:lnTo>
                    <a:pt x="126855" y="2170864"/>
                  </a:lnTo>
                  <a:lnTo>
                    <a:pt x="161913" y="2198516"/>
                  </a:lnTo>
                  <a:lnTo>
                    <a:pt x="200144" y="2221934"/>
                  </a:lnTo>
                  <a:lnTo>
                    <a:pt x="241193" y="2240764"/>
                  </a:lnTo>
                  <a:lnTo>
                    <a:pt x="284706" y="2254652"/>
                  </a:lnTo>
                  <a:lnTo>
                    <a:pt x="330330" y="2263245"/>
                  </a:lnTo>
                  <a:lnTo>
                    <a:pt x="377710" y="2266188"/>
                  </a:lnTo>
                  <a:lnTo>
                    <a:pt x="2588006" y="2266188"/>
                  </a:lnTo>
                  <a:lnTo>
                    <a:pt x="2635371" y="2263245"/>
                  </a:lnTo>
                  <a:lnTo>
                    <a:pt x="2680984" y="2254652"/>
                  </a:lnTo>
                  <a:lnTo>
                    <a:pt x="2724490" y="2240764"/>
                  </a:lnTo>
                  <a:lnTo>
                    <a:pt x="2765535" y="2221934"/>
                  </a:lnTo>
                  <a:lnTo>
                    <a:pt x="2803765" y="2198516"/>
                  </a:lnTo>
                  <a:lnTo>
                    <a:pt x="2838825" y="2170864"/>
                  </a:lnTo>
                  <a:lnTo>
                    <a:pt x="2870360" y="2139332"/>
                  </a:lnTo>
                  <a:lnTo>
                    <a:pt x="2898015" y="2104274"/>
                  </a:lnTo>
                  <a:lnTo>
                    <a:pt x="2921438" y="2066043"/>
                  </a:lnTo>
                  <a:lnTo>
                    <a:pt x="2940272" y="2024994"/>
                  </a:lnTo>
                  <a:lnTo>
                    <a:pt x="2954164" y="1981481"/>
                  </a:lnTo>
                  <a:lnTo>
                    <a:pt x="2962760" y="1935857"/>
                  </a:lnTo>
                  <a:lnTo>
                    <a:pt x="2965704" y="1888477"/>
                  </a:lnTo>
                  <a:lnTo>
                    <a:pt x="2965704" y="377698"/>
                  </a:lnTo>
                  <a:lnTo>
                    <a:pt x="2962760" y="330332"/>
                  </a:lnTo>
                  <a:lnTo>
                    <a:pt x="2954164" y="284719"/>
                  </a:lnTo>
                  <a:lnTo>
                    <a:pt x="2940272" y="241213"/>
                  </a:lnTo>
                  <a:lnTo>
                    <a:pt x="2921438" y="200168"/>
                  </a:lnTo>
                  <a:lnTo>
                    <a:pt x="2898015" y="161938"/>
                  </a:lnTo>
                  <a:lnTo>
                    <a:pt x="2870360" y="126878"/>
                  </a:lnTo>
                  <a:lnTo>
                    <a:pt x="2838825" y="95343"/>
                  </a:lnTo>
                  <a:lnTo>
                    <a:pt x="2803765" y="67688"/>
                  </a:lnTo>
                  <a:lnTo>
                    <a:pt x="2765535" y="44265"/>
                  </a:lnTo>
                  <a:lnTo>
                    <a:pt x="2724490" y="25431"/>
                  </a:lnTo>
                  <a:lnTo>
                    <a:pt x="2680984" y="11539"/>
                  </a:lnTo>
                  <a:lnTo>
                    <a:pt x="2635371" y="2943"/>
                  </a:lnTo>
                  <a:lnTo>
                    <a:pt x="258800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914" y="3865625"/>
              <a:ext cx="2966085" cy="2266315"/>
            </a:xfrm>
            <a:custGeom>
              <a:avLst/>
              <a:gdLst/>
              <a:ahLst/>
              <a:cxnLst/>
              <a:rect l="l" t="t" r="r" b="b"/>
              <a:pathLst>
                <a:path w="2966085" h="2266315">
                  <a:moveTo>
                    <a:pt x="0" y="377698"/>
                  </a:moveTo>
                  <a:lnTo>
                    <a:pt x="2942" y="330332"/>
                  </a:lnTo>
                  <a:lnTo>
                    <a:pt x="11535" y="284719"/>
                  </a:lnTo>
                  <a:lnTo>
                    <a:pt x="25423" y="241213"/>
                  </a:lnTo>
                  <a:lnTo>
                    <a:pt x="44253" y="200168"/>
                  </a:lnTo>
                  <a:lnTo>
                    <a:pt x="67671" y="161938"/>
                  </a:lnTo>
                  <a:lnTo>
                    <a:pt x="95323" y="126878"/>
                  </a:lnTo>
                  <a:lnTo>
                    <a:pt x="126855" y="95343"/>
                  </a:lnTo>
                  <a:lnTo>
                    <a:pt x="161913" y="67688"/>
                  </a:lnTo>
                  <a:lnTo>
                    <a:pt x="200144" y="44265"/>
                  </a:lnTo>
                  <a:lnTo>
                    <a:pt x="241193" y="25431"/>
                  </a:lnTo>
                  <a:lnTo>
                    <a:pt x="284706" y="11539"/>
                  </a:lnTo>
                  <a:lnTo>
                    <a:pt x="330330" y="2943"/>
                  </a:lnTo>
                  <a:lnTo>
                    <a:pt x="377710" y="0"/>
                  </a:lnTo>
                  <a:lnTo>
                    <a:pt x="2588006" y="0"/>
                  </a:lnTo>
                  <a:lnTo>
                    <a:pt x="2635371" y="2943"/>
                  </a:lnTo>
                  <a:lnTo>
                    <a:pt x="2680984" y="11539"/>
                  </a:lnTo>
                  <a:lnTo>
                    <a:pt x="2724490" y="25431"/>
                  </a:lnTo>
                  <a:lnTo>
                    <a:pt x="2765535" y="44265"/>
                  </a:lnTo>
                  <a:lnTo>
                    <a:pt x="2803765" y="67688"/>
                  </a:lnTo>
                  <a:lnTo>
                    <a:pt x="2838825" y="95343"/>
                  </a:lnTo>
                  <a:lnTo>
                    <a:pt x="2870360" y="126878"/>
                  </a:lnTo>
                  <a:lnTo>
                    <a:pt x="2898015" y="161938"/>
                  </a:lnTo>
                  <a:lnTo>
                    <a:pt x="2921438" y="200168"/>
                  </a:lnTo>
                  <a:lnTo>
                    <a:pt x="2940272" y="241213"/>
                  </a:lnTo>
                  <a:lnTo>
                    <a:pt x="2954164" y="284719"/>
                  </a:lnTo>
                  <a:lnTo>
                    <a:pt x="2962760" y="330332"/>
                  </a:lnTo>
                  <a:lnTo>
                    <a:pt x="2965704" y="377698"/>
                  </a:lnTo>
                  <a:lnTo>
                    <a:pt x="2965704" y="1888477"/>
                  </a:lnTo>
                  <a:lnTo>
                    <a:pt x="2962760" y="1935857"/>
                  </a:lnTo>
                  <a:lnTo>
                    <a:pt x="2954164" y="1981481"/>
                  </a:lnTo>
                  <a:lnTo>
                    <a:pt x="2940272" y="2024994"/>
                  </a:lnTo>
                  <a:lnTo>
                    <a:pt x="2921438" y="2066043"/>
                  </a:lnTo>
                  <a:lnTo>
                    <a:pt x="2898015" y="2104274"/>
                  </a:lnTo>
                  <a:lnTo>
                    <a:pt x="2870360" y="2139332"/>
                  </a:lnTo>
                  <a:lnTo>
                    <a:pt x="2838825" y="2170864"/>
                  </a:lnTo>
                  <a:lnTo>
                    <a:pt x="2803765" y="2198516"/>
                  </a:lnTo>
                  <a:lnTo>
                    <a:pt x="2765535" y="2221934"/>
                  </a:lnTo>
                  <a:lnTo>
                    <a:pt x="2724490" y="2240764"/>
                  </a:lnTo>
                  <a:lnTo>
                    <a:pt x="2680984" y="2254652"/>
                  </a:lnTo>
                  <a:lnTo>
                    <a:pt x="2635371" y="2263245"/>
                  </a:lnTo>
                  <a:lnTo>
                    <a:pt x="2588006" y="2266188"/>
                  </a:lnTo>
                  <a:lnTo>
                    <a:pt x="377710" y="2266188"/>
                  </a:lnTo>
                  <a:lnTo>
                    <a:pt x="330330" y="2263245"/>
                  </a:lnTo>
                  <a:lnTo>
                    <a:pt x="284706" y="2254652"/>
                  </a:lnTo>
                  <a:lnTo>
                    <a:pt x="241193" y="2240764"/>
                  </a:lnTo>
                  <a:lnTo>
                    <a:pt x="200144" y="2221934"/>
                  </a:lnTo>
                  <a:lnTo>
                    <a:pt x="161913" y="2198516"/>
                  </a:lnTo>
                  <a:lnTo>
                    <a:pt x="126855" y="2170864"/>
                  </a:lnTo>
                  <a:lnTo>
                    <a:pt x="95323" y="2139332"/>
                  </a:lnTo>
                  <a:lnTo>
                    <a:pt x="67671" y="2104274"/>
                  </a:lnTo>
                  <a:lnTo>
                    <a:pt x="44253" y="2066043"/>
                  </a:lnTo>
                  <a:lnTo>
                    <a:pt x="25423" y="2024994"/>
                  </a:lnTo>
                  <a:lnTo>
                    <a:pt x="11535" y="1981481"/>
                  </a:lnTo>
                  <a:lnTo>
                    <a:pt x="2942" y="1935857"/>
                  </a:lnTo>
                  <a:lnTo>
                    <a:pt x="0" y="1888477"/>
                  </a:lnTo>
                  <a:lnTo>
                    <a:pt x="0" y="37769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00045" y="4213302"/>
            <a:ext cx="1719580" cy="144589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marR="5080" indent="316865">
              <a:lnSpc>
                <a:spcPts val="5170"/>
              </a:lnSpc>
              <a:spcBef>
                <a:spcPts val="969"/>
              </a:spcBef>
            </a:pPr>
            <a:r>
              <a:rPr sz="5000" dirty="0">
                <a:solidFill>
                  <a:srgbClr val="FFFFFF"/>
                </a:solidFill>
                <a:latin typeface="Times New Roman"/>
                <a:cs typeface="Times New Roman"/>
              </a:rPr>
              <a:t>Soft </a:t>
            </a:r>
            <a:r>
              <a:rPr sz="5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FFFFFF"/>
                </a:solidFill>
                <a:latin typeface="Times New Roman"/>
                <a:cs typeface="Times New Roman"/>
              </a:rPr>
              <a:t>palate: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5244" y="0"/>
            <a:ext cx="6096000" cy="6858000"/>
            <a:chOff x="1571244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0"/>
              <a:ext cx="6096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9000" y="2429255"/>
              <a:ext cx="1499870" cy="428625"/>
            </a:xfrm>
            <a:custGeom>
              <a:avLst/>
              <a:gdLst/>
              <a:ahLst/>
              <a:cxnLst/>
              <a:rect l="l" t="t" r="r" b="b"/>
              <a:pathLst>
                <a:path w="1499870" h="428625">
                  <a:moveTo>
                    <a:pt x="1285494" y="0"/>
                  </a:moveTo>
                  <a:lnTo>
                    <a:pt x="1285494" y="107061"/>
                  </a:lnTo>
                  <a:lnTo>
                    <a:pt x="0" y="107061"/>
                  </a:lnTo>
                  <a:lnTo>
                    <a:pt x="0" y="321183"/>
                  </a:lnTo>
                  <a:lnTo>
                    <a:pt x="1285494" y="321183"/>
                  </a:lnTo>
                  <a:lnTo>
                    <a:pt x="1285494" y="428244"/>
                  </a:lnTo>
                  <a:lnTo>
                    <a:pt x="1499615" y="214122"/>
                  </a:lnTo>
                  <a:lnTo>
                    <a:pt x="1285494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2429255"/>
              <a:ext cx="1499870" cy="428625"/>
            </a:xfrm>
            <a:custGeom>
              <a:avLst/>
              <a:gdLst/>
              <a:ahLst/>
              <a:cxnLst/>
              <a:rect l="l" t="t" r="r" b="b"/>
              <a:pathLst>
                <a:path w="1499870" h="428625">
                  <a:moveTo>
                    <a:pt x="0" y="107061"/>
                  </a:moveTo>
                  <a:lnTo>
                    <a:pt x="1285494" y="107061"/>
                  </a:lnTo>
                  <a:lnTo>
                    <a:pt x="1285494" y="0"/>
                  </a:lnTo>
                  <a:lnTo>
                    <a:pt x="1499615" y="214122"/>
                  </a:lnTo>
                  <a:lnTo>
                    <a:pt x="1285494" y="428244"/>
                  </a:lnTo>
                  <a:lnTo>
                    <a:pt x="1285494" y="321183"/>
                  </a:lnTo>
                  <a:lnTo>
                    <a:pt x="0" y="321183"/>
                  </a:lnTo>
                  <a:lnTo>
                    <a:pt x="0" y="10706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0244" y="3144011"/>
              <a:ext cx="1430020" cy="285115"/>
            </a:xfrm>
            <a:custGeom>
              <a:avLst/>
              <a:gdLst/>
              <a:ahLst/>
              <a:cxnLst/>
              <a:rect l="l" t="t" r="r" b="b"/>
              <a:pathLst>
                <a:path w="1430020" h="285114">
                  <a:moveTo>
                    <a:pt x="142493" y="0"/>
                  </a:moveTo>
                  <a:lnTo>
                    <a:pt x="0" y="142493"/>
                  </a:lnTo>
                  <a:lnTo>
                    <a:pt x="142493" y="284988"/>
                  </a:lnTo>
                  <a:lnTo>
                    <a:pt x="142493" y="213740"/>
                  </a:lnTo>
                  <a:lnTo>
                    <a:pt x="1429511" y="213740"/>
                  </a:lnTo>
                  <a:lnTo>
                    <a:pt x="1429511" y="71247"/>
                  </a:lnTo>
                  <a:lnTo>
                    <a:pt x="142493" y="71247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0244" y="3144011"/>
              <a:ext cx="1430020" cy="285115"/>
            </a:xfrm>
            <a:custGeom>
              <a:avLst/>
              <a:gdLst/>
              <a:ahLst/>
              <a:cxnLst/>
              <a:rect l="l" t="t" r="r" b="b"/>
              <a:pathLst>
                <a:path w="1430020" h="285114">
                  <a:moveTo>
                    <a:pt x="0" y="142493"/>
                  </a:moveTo>
                  <a:lnTo>
                    <a:pt x="142493" y="0"/>
                  </a:lnTo>
                  <a:lnTo>
                    <a:pt x="142493" y="71247"/>
                  </a:lnTo>
                  <a:lnTo>
                    <a:pt x="1429511" y="71247"/>
                  </a:lnTo>
                  <a:lnTo>
                    <a:pt x="1429511" y="213740"/>
                  </a:lnTo>
                  <a:lnTo>
                    <a:pt x="142493" y="213740"/>
                  </a:lnTo>
                  <a:lnTo>
                    <a:pt x="142493" y="284988"/>
                  </a:lnTo>
                  <a:lnTo>
                    <a:pt x="0" y="14249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8763000" cy="655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3236" y="548640"/>
            <a:ext cx="4678679" cy="58338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25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627" y="813816"/>
            <a:ext cx="7478268" cy="5230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26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1" y="2286000"/>
            <a:ext cx="3536575" cy="20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9526" y="1103237"/>
            <a:ext cx="4057015" cy="1649095"/>
            <a:chOff x="449516" y="958532"/>
            <a:chExt cx="4057015" cy="1649095"/>
          </a:xfrm>
        </p:grpSpPr>
        <p:sp>
          <p:nvSpPr>
            <p:cNvPr id="3" name="object 3"/>
            <p:cNvSpPr/>
            <p:nvPr/>
          </p:nvSpPr>
          <p:spPr>
            <a:xfrm>
              <a:off x="454914" y="963929"/>
              <a:ext cx="4046220" cy="1638300"/>
            </a:xfrm>
            <a:custGeom>
              <a:avLst/>
              <a:gdLst/>
              <a:ahLst/>
              <a:cxnLst/>
              <a:rect l="l" t="t" r="r" b="b"/>
              <a:pathLst>
                <a:path w="4046220" h="1638300">
                  <a:moveTo>
                    <a:pt x="3773170" y="0"/>
                  </a:moveTo>
                  <a:lnTo>
                    <a:pt x="273050" y="0"/>
                  </a:lnTo>
                  <a:lnTo>
                    <a:pt x="223969" y="4400"/>
                  </a:lnTo>
                  <a:lnTo>
                    <a:pt x="177774" y="17088"/>
                  </a:lnTo>
                  <a:lnTo>
                    <a:pt x="135237" y="37290"/>
                  </a:lnTo>
                  <a:lnTo>
                    <a:pt x="97127" y="64235"/>
                  </a:lnTo>
                  <a:lnTo>
                    <a:pt x="64218" y="97148"/>
                  </a:lnTo>
                  <a:lnTo>
                    <a:pt x="37279" y="135259"/>
                  </a:lnTo>
                  <a:lnTo>
                    <a:pt x="17082" y="177795"/>
                  </a:lnTo>
                  <a:lnTo>
                    <a:pt x="4399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399" y="1414317"/>
                  </a:lnTo>
                  <a:lnTo>
                    <a:pt x="17082" y="1460504"/>
                  </a:lnTo>
                  <a:lnTo>
                    <a:pt x="37279" y="1503040"/>
                  </a:lnTo>
                  <a:lnTo>
                    <a:pt x="64218" y="1541151"/>
                  </a:lnTo>
                  <a:lnTo>
                    <a:pt x="97127" y="1574064"/>
                  </a:lnTo>
                  <a:lnTo>
                    <a:pt x="135237" y="1601009"/>
                  </a:lnTo>
                  <a:lnTo>
                    <a:pt x="177774" y="1621211"/>
                  </a:lnTo>
                  <a:lnTo>
                    <a:pt x="223969" y="1633899"/>
                  </a:lnTo>
                  <a:lnTo>
                    <a:pt x="273050" y="1638300"/>
                  </a:lnTo>
                  <a:lnTo>
                    <a:pt x="3773170" y="1638300"/>
                  </a:lnTo>
                  <a:lnTo>
                    <a:pt x="3822237" y="1633899"/>
                  </a:lnTo>
                  <a:lnTo>
                    <a:pt x="3868424" y="1621211"/>
                  </a:lnTo>
                  <a:lnTo>
                    <a:pt x="3910960" y="1601009"/>
                  </a:lnTo>
                  <a:lnTo>
                    <a:pt x="3949071" y="1574064"/>
                  </a:lnTo>
                  <a:lnTo>
                    <a:pt x="3981984" y="1541151"/>
                  </a:lnTo>
                  <a:lnTo>
                    <a:pt x="4008929" y="1503040"/>
                  </a:lnTo>
                  <a:lnTo>
                    <a:pt x="4029131" y="1460504"/>
                  </a:lnTo>
                  <a:lnTo>
                    <a:pt x="4041819" y="1414317"/>
                  </a:lnTo>
                  <a:lnTo>
                    <a:pt x="4046220" y="1365250"/>
                  </a:lnTo>
                  <a:lnTo>
                    <a:pt x="4046220" y="273050"/>
                  </a:lnTo>
                  <a:lnTo>
                    <a:pt x="4041819" y="223982"/>
                  </a:lnTo>
                  <a:lnTo>
                    <a:pt x="4029131" y="177795"/>
                  </a:lnTo>
                  <a:lnTo>
                    <a:pt x="4008929" y="135259"/>
                  </a:lnTo>
                  <a:lnTo>
                    <a:pt x="3981984" y="97148"/>
                  </a:lnTo>
                  <a:lnTo>
                    <a:pt x="3949071" y="64235"/>
                  </a:lnTo>
                  <a:lnTo>
                    <a:pt x="3910960" y="37290"/>
                  </a:lnTo>
                  <a:lnTo>
                    <a:pt x="3868424" y="17088"/>
                  </a:lnTo>
                  <a:lnTo>
                    <a:pt x="3822237" y="4400"/>
                  </a:lnTo>
                  <a:lnTo>
                    <a:pt x="377317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963929"/>
              <a:ext cx="4046220" cy="1638300"/>
            </a:xfrm>
            <a:custGeom>
              <a:avLst/>
              <a:gdLst/>
              <a:ahLst/>
              <a:cxnLst/>
              <a:rect l="l" t="t" r="r" b="b"/>
              <a:pathLst>
                <a:path w="4046220" h="1638300">
                  <a:moveTo>
                    <a:pt x="0" y="273050"/>
                  </a:moveTo>
                  <a:lnTo>
                    <a:pt x="4399" y="223982"/>
                  </a:lnTo>
                  <a:lnTo>
                    <a:pt x="17082" y="177795"/>
                  </a:lnTo>
                  <a:lnTo>
                    <a:pt x="37279" y="135259"/>
                  </a:lnTo>
                  <a:lnTo>
                    <a:pt x="64218" y="97148"/>
                  </a:lnTo>
                  <a:lnTo>
                    <a:pt x="97127" y="64235"/>
                  </a:lnTo>
                  <a:lnTo>
                    <a:pt x="135237" y="37290"/>
                  </a:lnTo>
                  <a:lnTo>
                    <a:pt x="177774" y="17088"/>
                  </a:lnTo>
                  <a:lnTo>
                    <a:pt x="223969" y="4400"/>
                  </a:lnTo>
                  <a:lnTo>
                    <a:pt x="273050" y="0"/>
                  </a:lnTo>
                  <a:lnTo>
                    <a:pt x="3773170" y="0"/>
                  </a:lnTo>
                  <a:lnTo>
                    <a:pt x="3822237" y="4400"/>
                  </a:lnTo>
                  <a:lnTo>
                    <a:pt x="3868424" y="17088"/>
                  </a:lnTo>
                  <a:lnTo>
                    <a:pt x="3910960" y="37290"/>
                  </a:lnTo>
                  <a:lnTo>
                    <a:pt x="3949071" y="64235"/>
                  </a:lnTo>
                  <a:lnTo>
                    <a:pt x="3981984" y="97148"/>
                  </a:lnTo>
                  <a:lnTo>
                    <a:pt x="4008929" y="135259"/>
                  </a:lnTo>
                  <a:lnTo>
                    <a:pt x="4029131" y="177795"/>
                  </a:lnTo>
                  <a:lnTo>
                    <a:pt x="4041819" y="223982"/>
                  </a:lnTo>
                  <a:lnTo>
                    <a:pt x="4046220" y="273050"/>
                  </a:lnTo>
                  <a:lnTo>
                    <a:pt x="4046220" y="1365250"/>
                  </a:lnTo>
                  <a:lnTo>
                    <a:pt x="4041819" y="1414317"/>
                  </a:lnTo>
                  <a:lnTo>
                    <a:pt x="4029131" y="1460504"/>
                  </a:lnTo>
                  <a:lnTo>
                    <a:pt x="4008929" y="1503040"/>
                  </a:lnTo>
                  <a:lnTo>
                    <a:pt x="3981984" y="1541151"/>
                  </a:lnTo>
                  <a:lnTo>
                    <a:pt x="3949071" y="1574064"/>
                  </a:lnTo>
                  <a:lnTo>
                    <a:pt x="3910960" y="1601009"/>
                  </a:lnTo>
                  <a:lnTo>
                    <a:pt x="3868424" y="1621211"/>
                  </a:lnTo>
                  <a:lnTo>
                    <a:pt x="3822237" y="1633899"/>
                  </a:lnTo>
                  <a:lnTo>
                    <a:pt x="3773170" y="1638300"/>
                  </a:lnTo>
                  <a:lnTo>
                    <a:pt x="273050" y="1638300"/>
                  </a:lnTo>
                  <a:lnTo>
                    <a:pt x="223969" y="1633899"/>
                  </a:lnTo>
                  <a:lnTo>
                    <a:pt x="177774" y="1621211"/>
                  </a:lnTo>
                  <a:lnTo>
                    <a:pt x="135237" y="1601009"/>
                  </a:lnTo>
                  <a:lnTo>
                    <a:pt x="97127" y="1574064"/>
                  </a:lnTo>
                  <a:lnTo>
                    <a:pt x="64218" y="1541151"/>
                  </a:lnTo>
                  <a:lnTo>
                    <a:pt x="37279" y="1503040"/>
                  </a:lnTo>
                  <a:lnTo>
                    <a:pt x="17082" y="1460504"/>
                  </a:lnTo>
                  <a:lnTo>
                    <a:pt x="4399" y="1414317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29526" y="2842121"/>
            <a:ext cx="4057015" cy="1649095"/>
            <a:chOff x="449516" y="2697416"/>
            <a:chExt cx="4057015" cy="1649095"/>
          </a:xfrm>
        </p:grpSpPr>
        <p:sp>
          <p:nvSpPr>
            <p:cNvPr id="6" name="object 6"/>
            <p:cNvSpPr/>
            <p:nvPr/>
          </p:nvSpPr>
          <p:spPr>
            <a:xfrm>
              <a:off x="454914" y="2702814"/>
              <a:ext cx="4046220" cy="1638300"/>
            </a:xfrm>
            <a:custGeom>
              <a:avLst/>
              <a:gdLst/>
              <a:ahLst/>
              <a:cxnLst/>
              <a:rect l="l" t="t" r="r" b="b"/>
              <a:pathLst>
                <a:path w="4046220" h="1638300">
                  <a:moveTo>
                    <a:pt x="3773170" y="0"/>
                  </a:moveTo>
                  <a:lnTo>
                    <a:pt x="273050" y="0"/>
                  </a:lnTo>
                  <a:lnTo>
                    <a:pt x="223969" y="4400"/>
                  </a:lnTo>
                  <a:lnTo>
                    <a:pt x="177774" y="17088"/>
                  </a:lnTo>
                  <a:lnTo>
                    <a:pt x="135237" y="37290"/>
                  </a:lnTo>
                  <a:lnTo>
                    <a:pt x="97127" y="64235"/>
                  </a:lnTo>
                  <a:lnTo>
                    <a:pt x="64218" y="97148"/>
                  </a:lnTo>
                  <a:lnTo>
                    <a:pt x="37279" y="135259"/>
                  </a:lnTo>
                  <a:lnTo>
                    <a:pt x="17082" y="177795"/>
                  </a:lnTo>
                  <a:lnTo>
                    <a:pt x="4399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399" y="1414317"/>
                  </a:lnTo>
                  <a:lnTo>
                    <a:pt x="17082" y="1460504"/>
                  </a:lnTo>
                  <a:lnTo>
                    <a:pt x="37279" y="1503040"/>
                  </a:lnTo>
                  <a:lnTo>
                    <a:pt x="64218" y="1541151"/>
                  </a:lnTo>
                  <a:lnTo>
                    <a:pt x="97127" y="1574064"/>
                  </a:lnTo>
                  <a:lnTo>
                    <a:pt x="135237" y="1601009"/>
                  </a:lnTo>
                  <a:lnTo>
                    <a:pt x="177774" y="1621211"/>
                  </a:lnTo>
                  <a:lnTo>
                    <a:pt x="223969" y="1633899"/>
                  </a:lnTo>
                  <a:lnTo>
                    <a:pt x="273050" y="1638300"/>
                  </a:lnTo>
                  <a:lnTo>
                    <a:pt x="3773170" y="1638300"/>
                  </a:lnTo>
                  <a:lnTo>
                    <a:pt x="3822237" y="1633899"/>
                  </a:lnTo>
                  <a:lnTo>
                    <a:pt x="3868424" y="1621211"/>
                  </a:lnTo>
                  <a:lnTo>
                    <a:pt x="3910960" y="1601009"/>
                  </a:lnTo>
                  <a:lnTo>
                    <a:pt x="3949071" y="1574064"/>
                  </a:lnTo>
                  <a:lnTo>
                    <a:pt x="3981984" y="1541151"/>
                  </a:lnTo>
                  <a:lnTo>
                    <a:pt x="4008929" y="1503040"/>
                  </a:lnTo>
                  <a:lnTo>
                    <a:pt x="4029131" y="1460504"/>
                  </a:lnTo>
                  <a:lnTo>
                    <a:pt x="4041819" y="1414317"/>
                  </a:lnTo>
                  <a:lnTo>
                    <a:pt x="4046220" y="1365250"/>
                  </a:lnTo>
                  <a:lnTo>
                    <a:pt x="4046220" y="273050"/>
                  </a:lnTo>
                  <a:lnTo>
                    <a:pt x="4041819" y="223982"/>
                  </a:lnTo>
                  <a:lnTo>
                    <a:pt x="4029131" y="177795"/>
                  </a:lnTo>
                  <a:lnTo>
                    <a:pt x="4008929" y="135259"/>
                  </a:lnTo>
                  <a:lnTo>
                    <a:pt x="3981984" y="97148"/>
                  </a:lnTo>
                  <a:lnTo>
                    <a:pt x="3949071" y="64235"/>
                  </a:lnTo>
                  <a:lnTo>
                    <a:pt x="3910960" y="37290"/>
                  </a:lnTo>
                  <a:lnTo>
                    <a:pt x="3868424" y="17088"/>
                  </a:lnTo>
                  <a:lnTo>
                    <a:pt x="3822237" y="4400"/>
                  </a:lnTo>
                  <a:lnTo>
                    <a:pt x="377317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914" y="2702814"/>
              <a:ext cx="4046220" cy="1638300"/>
            </a:xfrm>
            <a:custGeom>
              <a:avLst/>
              <a:gdLst/>
              <a:ahLst/>
              <a:cxnLst/>
              <a:rect l="l" t="t" r="r" b="b"/>
              <a:pathLst>
                <a:path w="4046220" h="1638300">
                  <a:moveTo>
                    <a:pt x="0" y="273050"/>
                  </a:moveTo>
                  <a:lnTo>
                    <a:pt x="4399" y="223982"/>
                  </a:lnTo>
                  <a:lnTo>
                    <a:pt x="17082" y="177795"/>
                  </a:lnTo>
                  <a:lnTo>
                    <a:pt x="37279" y="135259"/>
                  </a:lnTo>
                  <a:lnTo>
                    <a:pt x="64218" y="97148"/>
                  </a:lnTo>
                  <a:lnTo>
                    <a:pt x="97127" y="64235"/>
                  </a:lnTo>
                  <a:lnTo>
                    <a:pt x="135237" y="37290"/>
                  </a:lnTo>
                  <a:lnTo>
                    <a:pt x="177774" y="17088"/>
                  </a:lnTo>
                  <a:lnTo>
                    <a:pt x="223969" y="4400"/>
                  </a:lnTo>
                  <a:lnTo>
                    <a:pt x="273050" y="0"/>
                  </a:lnTo>
                  <a:lnTo>
                    <a:pt x="3773170" y="0"/>
                  </a:lnTo>
                  <a:lnTo>
                    <a:pt x="3822237" y="4400"/>
                  </a:lnTo>
                  <a:lnTo>
                    <a:pt x="3868424" y="17088"/>
                  </a:lnTo>
                  <a:lnTo>
                    <a:pt x="3910960" y="37290"/>
                  </a:lnTo>
                  <a:lnTo>
                    <a:pt x="3949071" y="64235"/>
                  </a:lnTo>
                  <a:lnTo>
                    <a:pt x="3981984" y="97148"/>
                  </a:lnTo>
                  <a:lnTo>
                    <a:pt x="4008929" y="135259"/>
                  </a:lnTo>
                  <a:lnTo>
                    <a:pt x="4029131" y="177795"/>
                  </a:lnTo>
                  <a:lnTo>
                    <a:pt x="4041819" y="223982"/>
                  </a:lnTo>
                  <a:lnTo>
                    <a:pt x="4046220" y="273050"/>
                  </a:lnTo>
                  <a:lnTo>
                    <a:pt x="4046220" y="1365250"/>
                  </a:lnTo>
                  <a:lnTo>
                    <a:pt x="4041819" y="1414317"/>
                  </a:lnTo>
                  <a:lnTo>
                    <a:pt x="4029131" y="1460504"/>
                  </a:lnTo>
                  <a:lnTo>
                    <a:pt x="4008929" y="1503040"/>
                  </a:lnTo>
                  <a:lnTo>
                    <a:pt x="3981984" y="1541151"/>
                  </a:lnTo>
                  <a:lnTo>
                    <a:pt x="3949071" y="1574064"/>
                  </a:lnTo>
                  <a:lnTo>
                    <a:pt x="3910960" y="1601009"/>
                  </a:lnTo>
                  <a:lnTo>
                    <a:pt x="3868424" y="1621211"/>
                  </a:lnTo>
                  <a:lnTo>
                    <a:pt x="3822237" y="1633899"/>
                  </a:lnTo>
                  <a:lnTo>
                    <a:pt x="3773170" y="1638300"/>
                  </a:lnTo>
                  <a:lnTo>
                    <a:pt x="273050" y="1638300"/>
                  </a:lnTo>
                  <a:lnTo>
                    <a:pt x="223969" y="1633899"/>
                  </a:lnTo>
                  <a:lnTo>
                    <a:pt x="177774" y="1621211"/>
                  </a:lnTo>
                  <a:lnTo>
                    <a:pt x="135237" y="1601009"/>
                  </a:lnTo>
                  <a:lnTo>
                    <a:pt x="97127" y="1574064"/>
                  </a:lnTo>
                  <a:lnTo>
                    <a:pt x="64218" y="1541151"/>
                  </a:lnTo>
                  <a:lnTo>
                    <a:pt x="37279" y="1503040"/>
                  </a:lnTo>
                  <a:lnTo>
                    <a:pt x="17082" y="1460504"/>
                  </a:lnTo>
                  <a:lnTo>
                    <a:pt x="4399" y="1414317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29526" y="4581005"/>
            <a:ext cx="4057015" cy="1647825"/>
            <a:chOff x="449516" y="4436300"/>
            <a:chExt cx="4057015" cy="1647825"/>
          </a:xfrm>
        </p:grpSpPr>
        <p:sp>
          <p:nvSpPr>
            <p:cNvPr id="9" name="object 9"/>
            <p:cNvSpPr/>
            <p:nvPr/>
          </p:nvSpPr>
          <p:spPr>
            <a:xfrm>
              <a:off x="454914" y="4441698"/>
              <a:ext cx="4046220" cy="1637030"/>
            </a:xfrm>
            <a:custGeom>
              <a:avLst/>
              <a:gdLst/>
              <a:ahLst/>
              <a:cxnLst/>
              <a:rect l="l" t="t" r="r" b="b"/>
              <a:pathLst>
                <a:path w="4046220" h="1637029">
                  <a:moveTo>
                    <a:pt x="3773424" y="0"/>
                  </a:moveTo>
                  <a:lnTo>
                    <a:pt x="272795" y="0"/>
                  </a:lnTo>
                  <a:lnTo>
                    <a:pt x="223760" y="4396"/>
                  </a:lnTo>
                  <a:lnTo>
                    <a:pt x="177609" y="17071"/>
                  </a:lnTo>
                  <a:lnTo>
                    <a:pt x="135111" y="37253"/>
                  </a:lnTo>
                  <a:lnTo>
                    <a:pt x="97037" y="64171"/>
                  </a:lnTo>
                  <a:lnTo>
                    <a:pt x="64158" y="97053"/>
                  </a:lnTo>
                  <a:lnTo>
                    <a:pt x="37244" y="135127"/>
                  </a:lnTo>
                  <a:lnTo>
                    <a:pt x="17066" y="177624"/>
                  </a:lnTo>
                  <a:lnTo>
                    <a:pt x="4395" y="223770"/>
                  </a:lnTo>
                  <a:lnTo>
                    <a:pt x="0" y="272795"/>
                  </a:lnTo>
                  <a:lnTo>
                    <a:pt x="0" y="1363980"/>
                  </a:lnTo>
                  <a:lnTo>
                    <a:pt x="4395" y="1413015"/>
                  </a:lnTo>
                  <a:lnTo>
                    <a:pt x="17066" y="1459166"/>
                  </a:lnTo>
                  <a:lnTo>
                    <a:pt x="37244" y="1501664"/>
                  </a:lnTo>
                  <a:lnTo>
                    <a:pt x="64158" y="1539738"/>
                  </a:lnTo>
                  <a:lnTo>
                    <a:pt x="97037" y="1572617"/>
                  </a:lnTo>
                  <a:lnTo>
                    <a:pt x="135111" y="1599531"/>
                  </a:lnTo>
                  <a:lnTo>
                    <a:pt x="177609" y="1619709"/>
                  </a:lnTo>
                  <a:lnTo>
                    <a:pt x="223760" y="1632380"/>
                  </a:lnTo>
                  <a:lnTo>
                    <a:pt x="272795" y="1636776"/>
                  </a:lnTo>
                  <a:lnTo>
                    <a:pt x="3773424" y="1636776"/>
                  </a:lnTo>
                  <a:lnTo>
                    <a:pt x="3822449" y="1632380"/>
                  </a:lnTo>
                  <a:lnTo>
                    <a:pt x="3868595" y="1619709"/>
                  </a:lnTo>
                  <a:lnTo>
                    <a:pt x="3911092" y="1599531"/>
                  </a:lnTo>
                  <a:lnTo>
                    <a:pt x="3949166" y="1572617"/>
                  </a:lnTo>
                  <a:lnTo>
                    <a:pt x="3982048" y="1539738"/>
                  </a:lnTo>
                  <a:lnTo>
                    <a:pt x="4008966" y="1501664"/>
                  </a:lnTo>
                  <a:lnTo>
                    <a:pt x="4029148" y="1459166"/>
                  </a:lnTo>
                  <a:lnTo>
                    <a:pt x="4041823" y="1413015"/>
                  </a:lnTo>
                  <a:lnTo>
                    <a:pt x="4046220" y="1363980"/>
                  </a:lnTo>
                  <a:lnTo>
                    <a:pt x="4046220" y="272795"/>
                  </a:lnTo>
                  <a:lnTo>
                    <a:pt x="4041823" y="223770"/>
                  </a:lnTo>
                  <a:lnTo>
                    <a:pt x="4029148" y="177624"/>
                  </a:lnTo>
                  <a:lnTo>
                    <a:pt x="4008966" y="135127"/>
                  </a:lnTo>
                  <a:lnTo>
                    <a:pt x="3982048" y="97053"/>
                  </a:lnTo>
                  <a:lnTo>
                    <a:pt x="3949166" y="64171"/>
                  </a:lnTo>
                  <a:lnTo>
                    <a:pt x="3911091" y="37253"/>
                  </a:lnTo>
                  <a:lnTo>
                    <a:pt x="3868595" y="17071"/>
                  </a:lnTo>
                  <a:lnTo>
                    <a:pt x="3822449" y="4396"/>
                  </a:lnTo>
                  <a:lnTo>
                    <a:pt x="377342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4914" y="4441698"/>
              <a:ext cx="4046220" cy="1637030"/>
            </a:xfrm>
            <a:custGeom>
              <a:avLst/>
              <a:gdLst/>
              <a:ahLst/>
              <a:cxnLst/>
              <a:rect l="l" t="t" r="r" b="b"/>
              <a:pathLst>
                <a:path w="4046220" h="1637029">
                  <a:moveTo>
                    <a:pt x="0" y="272795"/>
                  </a:moveTo>
                  <a:lnTo>
                    <a:pt x="4395" y="223770"/>
                  </a:lnTo>
                  <a:lnTo>
                    <a:pt x="17066" y="177624"/>
                  </a:lnTo>
                  <a:lnTo>
                    <a:pt x="37244" y="135127"/>
                  </a:lnTo>
                  <a:lnTo>
                    <a:pt x="64158" y="97053"/>
                  </a:lnTo>
                  <a:lnTo>
                    <a:pt x="97037" y="64171"/>
                  </a:lnTo>
                  <a:lnTo>
                    <a:pt x="135111" y="37253"/>
                  </a:lnTo>
                  <a:lnTo>
                    <a:pt x="177609" y="17071"/>
                  </a:lnTo>
                  <a:lnTo>
                    <a:pt x="223760" y="4396"/>
                  </a:lnTo>
                  <a:lnTo>
                    <a:pt x="272795" y="0"/>
                  </a:lnTo>
                  <a:lnTo>
                    <a:pt x="3773424" y="0"/>
                  </a:lnTo>
                  <a:lnTo>
                    <a:pt x="3822449" y="4396"/>
                  </a:lnTo>
                  <a:lnTo>
                    <a:pt x="3868595" y="17071"/>
                  </a:lnTo>
                  <a:lnTo>
                    <a:pt x="3911091" y="37253"/>
                  </a:lnTo>
                  <a:lnTo>
                    <a:pt x="3949166" y="64171"/>
                  </a:lnTo>
                  <a:lnTo>
                    <a:pt x="3982048" y="97053"/>
                  </a:lnTo>
                  <a:lnTo>
                    <a:pt x="4008966" y="135127"/>
                  </a:lnTo>
                  <a:lnTo>
                    <a:pt x="4029148" y="177624"/>
                  </a:lnTo>
                  <a:lnTo>
                    <a:pt x="4041823" y="223770"/>
                  </a:lnTo>
                  <a:lnTo>
                    <a:pt x="4046220" y="272795"/>
                  </a:lnTo>
                  <a:lnTo>
                    <a:pt x="4046220" y="1363980"/>
                  </a:lnTo>
                  <a:lnTo>
                    <a:pt x="4041823" y="1413015"/>
                  </a:lnTo>
                  <a:lnTo>
                    <a:pt x="4029148" y="1459166"/>
                  </a:lnTo>
                  <a:lnTo>
                    <a:pt x="4008966" y="1501664"/>
                  </a:lnTo>
                  <a:lnTo>
                    <a:pt x="3982048" y="1539738"/>
                  </a:lnTo>
                  <a:lnTo>
                    <a:pt x="3949166" y="1572617"/>
                  </a:lnTo>
                  <a:lnTo>
                    <a:pt x="3911092" y="1599531"/>
                  </a:lnTo>
                  <a:lnTo>
                    <a:pt x="3868595" y="1619709"/>
                  </a:lnTo>
                  <a:lnTo>
                    <a:pt x="3822449" y="1632380"/>
                  </a:lnTo>
                  <a:lnTo>
                    <a:pt x="3773424" y="1636776"/>
                  </a:lnTo>
                  <a:lnTo>
                    <a:pt x="272795" y="1636776"/>
                  </a:lnTo>
                  <a:lnTo>
                    <a:pt x="223760" y="1632380"/>
                  </a:lnTo>
                  <a:lnTo>
                    <a:pt x="177609" y="1619709"/>
                  </a:lnTo>
                  <a:lnTo>
                    <a:pt x="135111" y="1599531"/>
                  </a:lnTo>
                  <a:lnTo>
                    <a:pt x="97037" y="1572617"/>
                  </a:lnTo>
                  <a:lnTo>
                    <a:pt x="64158" y="1539738"/>
                  </a:lnTo>
                  <a:lnTo>
                    <a:pt x="37244" y="1501664"/>
                  </a:lnTo>
                  <a:lnTo>
                    <a:pt x="17066" y="1459166"/>
                  </a:lnTo>
                  <a:lnTo>
                    <a:pt x="4395" y="1413015"/>
                  </a:lnTo>
                  <a:lnTo>
                    <a:pt x="0" y="1363980"/>
                  </a:lnTo>
                  <a:lnTo>
                    <a:pt x="0" y="27279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50950" y="1143000"/>
            <a:ext cx="3409315" cy="49580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685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Separates</a:t>
            </a:r>
            <a:r>
              <a:rPr sz="3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nasal </a:t>
            </a:r>
            <a:r>
              <a:rPr sz="3500" spc="-8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cavity </a:t>
            </a:r>
            <a:r>
              <a:rPr sz="35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35" dirty="0">
                <a:solidFill>
                  <a:srgbClr val="FFFFFF"/>
                </a:solidFill>
                <a:latin typeface="Times New Roman"/>
                <a:cs typeface="Times New Roman"/>
              </a:rPr>
              <a:t>cavity.</a:t>
            </a:r>
            <a:endParaRPr sz="3500">
              <a:latin typeface="Times New Roman"/>
              <a:cs typeface="Times New Roman"/>
            </a:endParaRPr>
          </a:p>
          <a:p>
            <a:pPr marL="12700" marR="18415">
              <a:lnSpc>
                <a:spcPct val="86200"/>
              </a:lnSpc>
              <a:spcBef>
                <a:spcPts val="2835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hard palate is </a:t>
            </a:r>
            <a:r>
              <a:rPr sz="3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anterior 2/3 (in </a:t>
            </a:r>
            <a:r>
              <a:rPr sz="3500" spc="-8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3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Times New Roman"/>
                <a:cs typeface="Times New Roman"/>
              </a:rPr>
              <a:t>teeth).</a:t>
            </a:r>
            <a:endParaRPr sz="3500">
              <a:latin typeface="Times New Roman"/>
              <a:cs typeface="Times New Roman"/>
            </a:endParaRPr>
          </a:p>
          <a:p>
            <a:pPr marL="12700" marR="140335">
              <a:lnSpc>
                <a:spcPct val="86100"/>
              </a:lnSpc>
              <a:spcBef>
                <a:spcPts val="2840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soft palate is </a:t>
            </a:r>
            <a:r>
              <a:rPr sz="3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 posterior 1/3 </a:t>
            </a:r>
            <a:r>
              <a:rPr sz="3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(behind</a:t>
            </a:r>
            <a:r>
              <a:rPr sz="3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teeth).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9666"/>
            <a:ext cx="27432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5635" y="143255"/>
            <a:ext cx="4235196" cy="65714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9612" y="434276"/>
            <a:ext cx="8235950" cy="835660"/>
            <a:chOff x="455612" y="434276"/>
            <a:chExt cx="8235950" cy="835660"/>
          </a:xfrm>
        </p:grpSpPr>
        <p:sp>
          <p:nvSpPr>
            <p:cNvPr id="3" name="object 3"/>
            <p:cNvSpPr/>
            <p:nvPr/>
          </p:nvSpPr>
          <p:spPr>
            <a:xfrm>
              <a:off x="461010" y="439673"/>
              <a:ext cx="8225155" cy="824865"/>
            </a:xfrm>
            <a:custGeom>
              <a:avLst/>
              <a:gdLst/>
              <a:ahLst/>
              <a:cxnLst/>
              <a:rect l="l" t="t" r="r" b="b"/>
              <a:pathLst>
                <a:path w="8225155" h="824865">
                  <a:moveTo>
                    <a:pt x="8087614" y="0"/>
                  </a:moveTo>
                  <a:lnTo>
                    <a:pt x="137414" y="0"/>
                  </a:lnTo>
                  <a:lnTo>
                    <a:pt x="93979" y="7000"/>
                  </a:lnTo>
                  <a:lnTo>
                    <a:pt x="56257" y="26497"/>
                  </a:lnTo>
                  <a:lnTo>
                    <a:pt x="26511" y="56235"/>
                  </a:lnTo>
                  <a:lnTo>
                    <a:pt x="7005" y="93959"/>
                  </a:lnTo>
                  <a:lnTo>
                    <a:pt x="0" y="137413"/>
                  </a:lnTo>
                  <a:lnTo>
                    <a:pt x="0" y="687070"/>
                  </a:lnTo>
                  <a:lnTo>
                    <a:pt x="7005" y="730524"/>
                  </a:lnTo>
                  <a:lnTo>
                    <a:pt x="26511" y="768248"/>
                  </a:lnTo>
                  <a:lnTo>
                    <a:pt x="56257" y="797986"/>
                  </a:lnTo>
                  <a:lnTo>
                    <a:pt x="93979" y="817483"/>
                  </a:lnTo>
                  <a:lnTo>
                    <a:pt x="137414" y="824484"/>
                  </a:lnTo>
                  <a:lnTo>
                    <a:pt x="8087614" y="824484"/>
                  </a:lnTo>
                  <a:lnTo>
                    <a:pt x="8131068" y="817483"/>
                  </a:lnTo>
                  <a:lnTo>
                    <a:pt x="8168792" y="797986"/>
                  </a:lnTo>
                  <a:lnTo>
                    <a:pt x="8198530" y="768248"/>
                  </a:lnTo>
                  <a:lnTo>
                    <a:pt x="8218027" y="730524"/>
                  </a:lnTo>
                  <a:lnTo>
                    <a:pt x="8225028" y="687070"/>
                  </a:lnTo>
                  <a:lnTo>
                    <a:pt x="8225028" y="137413"/>
                  </a:lnTo>
                  <a:lnTo>
                    <a:pt x="8218027" y="93959"/>
                  </a:lnTo>
                  <a:lnTo>
                    <a:pt x="8198530" y="56235"/>
                  </a:lnTo>
                  <a:lnTo>
                    <a:pt x="8168792" y="26497"/>
                  </a:lnTo>
                  <a:lnTo>
                    <a:pt x="8131068" y="7000"/>
                  </a:lnTo>
                  <a:lnTo>
                    <a:pt x="80876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010" y="439673"/>
              <a:ext cx="8225155" cy="824865"/>
            </a:xfrm>
            <a:custGeom>
              <a:avLst/>
              <a:gdLst/>
              <a:ahLst/>
              <a:cxnLst/>
              <a:rect l="l" t="t" r="r" b="b"/>
              <a:pathLst>
                <a:path w="8225155" h="824865">
                  <a:moveTo>
                    <a:pt x="0" y="137413"/>
                  </a:moveTo>
                  <a:lnTo>
                    <a:pt x="7005" y="93959"/>
                  </a:lnTo>
                  <a:lnTo>
                    <a:pt x="26511" y="56235"/>
                  </a:lnTo>
                  <a:lnTo>
                    <a:pt x="56257" y="26497"/>
                  </a:lnTo>
                  <a:lnTo>
                    <a:pt x="93979" y="7000"/>
                  </a:lnTo>
                  <a:lnTo>
                    <a:pt x="137414" y="0"/>
                  </a:lnTo>
                  <a:lnTo>
                    <a:pt x="8087614" y="0"/>
                  </a:lnTo>
                  <a:lnTo>
                    <a:pt x="8131068" y="7000"/>
                  </a:lnTo>
                  <a:lnTo>
                    <a:pt x="8168792" y="26497"/>
                  </a:lnTo>
                  <a:lnTo>
                    <a:pt x="8198530" y="56235"/>
                  </a:lnTo>
                  <a:lnTo>
                    <a:pt x="8218027" y="93959"/>
                  </a:lnTo>
                  <a:lnTo>
                    <a:pt x="8225028" y="137413"/>
                  </a:lnTo>
                  <a:lnTo>
                    <a:pt x="8225028" y="687070"/>
                  </a:lnTo>
                  <a:lnTo>
                    <a:pt x="8218027" y="730524"/>
                  </a:lnTo>
                  <a:lnTo>
                    <a:pt x="8198530" y="768248"/>
                  </a:lnTo>
                  <a:lnTo>
                    <a:pt x="8168792" y="797986"/>
                  </a:lnTo>
                  <a:lnTo>
                    <a:pt x="8131068" y="817483"/>
                  </a:lnTo>
                  <a:lnTo>
                    <a:pt x="8087614" y="824484"/>
                  </a:lnTo>
                  <a:lnTo>
                    <a:pt x="137414" y="824484"/>
                  </a:lnTo>
                  <a:lnTo>
                    <a:pt x="93979" y="817483"/>
                  </a:lnTo>
                  <a:lnTo>
                    <a:pt x="56257" y="797986"/>
                  </a:lnTo>
                  <a:lnTo>
                    <a:pt x="26511" y="768248"/>
                  </a:lnTo>
                  <a:lnTo>
                    <a:pt x="7005" y="730524"/>
                  </a:lnTo>
                  <a:lnTo>
                    <a:pt x="0" y="687070"/>
                  </a:lnTo>
                  <a:lnTo>
                    <a:pt x="0" y="1374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5571" y="446074"/>
            <a:ext cx="75588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solidFill>
                  <a:schemeClr val="bg1"/>
                </a:solidFill>
              </a:rPr>
              <a:t>Superficial</a:t>
            </a:r>
            <a:r>
              <a:rPr sz="4400" spc="-45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Features</a:t>
            </a:r>
            <a:r>
              <a:rPr sz="4400" spc="-30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of</a:t>
            </a:r>
            <a:r>
              <a:rPr sz="4400" spc="-10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the</a:t>
            </a:r>
            <a:r>
              <a:rPr sz="4400" spc="-15" dirty="0">
                <a:solidFill>
                  <a:schemeClr val="bg1"/>
                </a:solidFill>
              </a:rPr>
              <a:t> </a:t>
            </a:r>
            <a:r>
              <a:rPr sz="4400" dirty="0">
                <a:solidFill>
                  <a:schemeClr val="bg1"/>
                </a:solidFill>
              </a:rPr>
              <a:t>Palate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3614927" y="1600201"/>
            <a:ext cx="4964430" cy="2658745"/>
            <a:chOff x="2090927" y="1600200"/>
            <a:chExt cx="4964430" cy="2658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431" y="3471672"/>
              <a:ext cx="4519422" cy="7871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0927" y="1600200"/>
              <a:ext cx="4964430" cy="19697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17011" y="2025776"/>
            <a:ext cx="4162425" cy="9823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480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Mucosa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tightly </a:t>
            </a:r>
            <a:r>
              <a:rPr sz="2300" spc="-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adherent to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bone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(mucoperiosteum).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0908" y="4242815"/>
            <a:ext cx="3829050" cy="19697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32737" y="4820159"/>
            <a:ext cx="3028315" cy="6788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42595" marR="5080" indent="-430530">
              <a:lnSpc>
                <a:spcPts val="2380"/>
              </a:lnSpc>
              <a:spcBef>
                <a:spcPts val="500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Submucous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injections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300" spc="-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extremely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painful.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4328" y="4242815"/>
            <a:ext cx="3829050" cy="19697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32473" y="4366641"/>
            <a:ext cx="3038475" cy="15855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480"/>
              </a:spcBef>
            </a:pP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Lingual gingiva is </a:t>
            </a:r>
            <a:r>
              <a:rPr sz="2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continuous </a:t>
            </a:r>
            <a:r>
              <a:rPr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palatal </a:t>
            </a:r>
            <a:r>
              <a:rPr sz="2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ging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130" dirty="0">
                <a:solidFill>
                  <a:srgbClr val="FFFFFF"/>
                </a:solidFill>
                <a:latin typeface="Arial"/>
                <a:cs typeface="Arial"/>
              </a:rPr>
              <a:t>🢡</a:t>
            </a:r>
            <a:r>
              <a:rPr sz="2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inj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of  anesthetic</a:t>
            </a:r>
            <a:r>
              <a:rPr sz="2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gingiva</a:t>
            </a: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ts val="2375"/>
              </a:lnSpc>
            </a:pPr>
            <a:r>
              <a:rPr sz="2300" b="1" spc="-10" dirty="0">
                <a:solidFill>
                  <a:srgbClr val="FFFFFF"/>
                </a:solidFill>
                <a:latin typeface="Arial"/>
                <a:cs typeface="Arial"/>
              </a:rPr>
              <a:t>🢡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palatal</a:t>
            </a:r>
            <a:r>
              <a:rPr sz="23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imes New Roman"/>
                <a:cs typeface="Times New Roman"/>
              </a:rPr>
              <a:t>anesthesia.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0" y="762000"/>
            <a:ext cx="4014470" cy="2658110"/>
            <a:chOff x="563816" y="883856"/>
            <a:chExt cx="4014470" cy="2658110"/>
          </a:xfrm>
        </p:grpSpPr>
        <p:sp>
          <p:nvSpPr>
            <p:cNvPr id="3" name="object 3"/>
            <p:cNvSpPr/>
            <p:nvPr/>
          </p:nvSpPr>
          <p:spPr>
            <a:xfrm>
              <a:off x="569214" y="889254"/>
              <a:ext cx="4003675" cy="2647315"/>
            </a:xfrm>
            <a:custGeom>
              <a:avLst/>
              <a:gdLst/>
              <a:ahLst/>
              <a:cxnLst/>
              <a:rect l="l" t="t" r="r" b="b"/>
              <a:pathLst>
                <a:path w="4003675" h="2647315">
                  <a:moveTo>
                    <a:pt x="3562350" y="0"/>
                  </a:moveTo>
                  <a:lnTo>
                    <a:pt x="441210" y="0"/>
                  </a:lnTo>
                  <a:lnTo>
                    <a:pt x="393135" y="2588"/>
                  </a:lnTo>
                  <a:lnTo>
                    <a:pt x="346560" y="10173"/>
                  </a:lnTo>
                  <a:lnTo>
                    <a:pt x="301753" y="22488"/>
                  </a:lnTo>
                  <a:lnTo>
                    <a:pt x="258984" y="39261"/>
                  </a:lnTo>
                  <a:lnTo>
                    <a:pt x="218522" y="60226"/>
                  </a:lnTo>
                  <a:lnTo>
                    <a:pt x="180636" y="85112"/>
                  </a:lnTo>
                  <a:lnTo>
                    <a:pt x="145596" y="113651"/>
                  </a:lnTo>
                  <a:lnTo>
                    <a:pt x="113670" y="145574"/>
                  </a:lnTo>
                  <a:lnTo>
                    <a:pt x="85127" y="180612"/>
                  </a:lnTo>
                  <a:lnTo>
                    <a:pt x="60237" y="218496"/>
                  </a:lnTo>
                  <a:lnTo>
                    <a:pt x="39270" y="258957"/>
                  </a:lnTo>
                  <a:lnTo>
                    <a:pt x="22493" y="301727"/>
                  </a:lnTo>
                  <a:lnTo>
                    <a:pt x="10176" y="346536"/>
                  </a:lnTo>
                  <a:lnTo>
                    <a:pt x="2588" y="393116"/>
                  </a:lnTo>
                  <a:lnTo>
                    <a:pt x="0" y="441198"/>
                  </a:lnTo>
                  <a:lnTo>
                    <a:pt x="0" y="2205990"/>
                  </a:lnTo>
                  <a:lnTo>
                    <a:pt x="2588" y="2254071"/>
                  </a:lnTo>
                  <a:lnTo>
                    <a:pt x="10176" y="2300651"/>
                  </a:lnTo>
                  <a:lnTo>
                    <a:pt x="22493" y="2345460"/>
                  </a:lnTo>
                  <a:lnTo>
                    <a:pt x="39270" y="2388230"/>
                  </a:lnTo>
                  <a:lnTo>
                    <a:pt x="60237" y="2428691"/>
                  </a:lnTo>
                  <a:lnTo>
                    <a:pt x="85127" y="2466575"/>
                  </a:lnTo>
                  <a:lnTo>
                    <a:pt x="113670" y="2501613"/>
                  </a:lnTo>
                  <a:lnTo>
                    <a:pt x="145596" y="2533536"/>
                  </a:lnTo>
                  <a:lnTo>
                    <a:pt x="180636" y="2562075"/>
                  </a:lnTo>
                  <a:lnTo>
                    <a:pt x="218522" y="2586961"/>
                  </a:lnTo>
                  <a:lnTo>
                    <a:pt x="258984" y="2607926"/>
                  </a:lnTo>
                  <a:lnTo>
                    <a:pt x="301753" y="2624699"/>
                  </a:lnTo>
                  <a:lnTo>
                    <a:pt x="346560" y="2637014"/>
                  </a:lnTo>
                  <a:lnTo>
                    <a:pt x="393135" y="2644599"/>
                  </a:lnTo>
                  <a:lnTo>
                    <a:pt x="441210" y="2647188"/>
                  </a:lnTo>
                  <a:lnTo>
                    <a:pt x="3562350" y="2647188"/>
                  </a:lnTo>
                  <a:lnTo>
                    <a:pt x="3610431" y="2644599"/>
                  </a:lnTo>
                  <a:lnTo>
                    <a:pt x="3657011" y="2637014"/>
                  </a:lnTo>
                  <a:lnTo>
                    <a:pt x="3701820" y="2624699"/>
                  </a:lnTo>
                  <a:lnTo>
                    <a:pt x="3744590" y="2607926"/>
                  </a:lnTo>
                  <a:lnTo>
                    <a:pt x="3785051" y="2586961"/>
                  </a:lnTo>
                  <a:lnTo>
                    <a:pt x="3822935" y="2562075"/>
                  </a:lnTo>
                  <a:lnTo>
                    <a:pt x="3857973" y="2533536"/>
                  </a:lnTo>
                  <a:lnTo>
                    <a:pt x="3889896" y="2501613"/>
                  </a:lnTo>
                  <a:lnTo>
                    <a:pt x="3918435" y="2466575"/>
                  </a:lnTo>
                  <a:lnTo>
                    <a:pt x="3943321" y="2428691"/>
                  </a:lnTo>
                  <a:lnTo>
                    <a:pt x="3964286" y="2388230"/>
                  </a:lnTo>
                  <a:lnTo>
                    <a:pt x="3981059" y="2345460"/>
                  </a:lnTo>
                  <a:lnTo>
                    <a:pt x="3993374" y="2300651"/>
                  </a:lnTo>
                  <a:lnTo>
                    <a:pt x="4000959" y="2254071"/>
                  </a:lnTo>
                  <a:lnTo>
                    <a:pt x="4003548" y="2205990"/>
                  </a:lnTo>
                  <a:lnTo>
                    <a:pt x="4003548" y="441198"/>
                  </a:lnTo>
                  <a:lnTo>
                    <a:pt x="4000959" y="393116"/>
                  </a:lnTo>
                  <a:lnTo>
                    <a:pt x="3993374" y="346536"/>
                  </a:lnTo>
                  <a:lnTo>
                    <a:pt x="3981059" y="301727"/>
                  </a:lnTo>
                  <a:lnTo>
                    <a:pt x="3964286" y="258957"/>
                  </a:lnTo>
                  <a:lnTo>
                    <a:pt x="3943321" y="218496"/>
                  </a:lnTo>
                  <a:lnTo>
                    <a:pt x="3918435" y="180612"/>
                  </a:lnTo>
                  <a:lnTo>
                    <a:pt x="3889896" y="145574"/>
                  </a:lnTo>
                  <a:lnTo>
                    <a:pt x="3857973" y="113651"/>
                  </a:lnTo>
                  <a:lnTo>
                    <a:pt x="3822935" y="85112"/>
                  </a:lnTo>
                  <a:lnTo>
                    <a:pt x="3785051" y="60226"/>
                  </a:lnTo>
                  <a:lnTo>
                    <a:pt x="3744590" y="39261"/>
                  </a:lnTo>
                  <a:lnTo>
                    <a:pt x="3701820" y="22488"/>
                  </a:lnTo>
                  <a:lnTo>
                    <a:pt x="3657011" y="10173"/>
                  </a:lnTo>
                  <a:lnTo>
                    <a:pt x="3610431" y="2588"/>
                  </a:lnTo>
                  <a:lnTo>
                    <a:pt x="35623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214" y="889254"/>
              <a:ext cx="4003675" cy="2647315"/>
            </a:xfrm>
            <a:custGeom>
              <a:avLst/>
              <a:gdLst/>
              <a:ahLst/>
              <a:cxnLst/>
              <a:rect l="l" t="t" r="r" b="b"/>
              <a:pathLst>
                <a:path w="4003675" h="2647315">
                  <a:moveTo>
                    <a:pt x="0" y="441198"/>
                  </a:moveTo>
                  <a:lnTo>
                    <a:pt x="2588" y="393116"/>
                  </a:lnTo>
                  <a:lnTo>
                    <a:pt x="10176" y="346536"/>
                  </a:lnTo>
                  <a:lnTo>
                    <a:pt x="22493" y="301727"/>
                  </a:lnTo>
                  <a:lnTo>
                    <a:pt x="39270" y="258957"/>
                  </a:lnTo>
                  <a:lnTo>
                    <a:pt x="60237" y="218496"/>
                  </a:lnTo>
                  <a:lnTo>
                    <a:pt x="85127" y="180612"/>
                  </a:lnTo>
                  <a:lnTo>
                    <a:pt x="113670" y="145574"/>
                  </a:lnTo>
                  <a:lnTo>
                    <a:pt x="145596" y="113651"/>
                  </a:lnTo>
                  <a:lnTo>
                    <a:pt x="180636" y="85112"/>
                  </a:lnTo>
                  <a:lnTo>
                    <a:pt x="218522" y="60226"/>
                  </a:lnTo>
                  <a:lnTo>
                    <a:pt x="258984" y="39261"/>
                  </a:lnTo>
                  <a:lnTo>
                    <a:pt x="301753" y="22488"/>
                  </a:lnTo>
                  <a:lnTo>
                    <a:pt x="346560" y="10173"/>
                  </a:lnTo>
                  <a:lnTo>
                    <a:pt x="393135" y="2588"/>
                  </a:lnTo>
                  <a:lnTo>
                    <a:pt x="441210" y="0"/>
                  </a:lnTo>
                  <a:lnTo>
                    <a:pt x="3562350" y="0"/>
                  </a:lnTo>
                  <a:lnTo>
                    <a:pt x="3610431" y="2588"/>
                  </a:lnTo>
                  <a:lnTo>
                    <a:pt x="3657011" y="10173"/>
                  </a:lnTo>
                  <a:lnTo>
                    <a:pt x="3701820" y="22488"/>
                  </a:lnTo>
                  <a:lnTo>
                    <a:pt x="3744590" y="39261"/>
                  </a:lnTo>
                  <a:lnTo>
                    <a:pt x="3785051" y="60226"/>
                  </a:lnTo>
                  <a:lnTo>
                    <a:pt x="3822935" y="85112"/>
                  </a:lnTo>
                  <a:lnTo>
                    <a:pt x="3857973" y="113651"/>
                  </a:lnTo>
                  <a:lnTo>
                    <a:pt x="3889896" y="145574"/>
                  </a:lnTo>
                  <a:lnTo>
                    <a:pt x="3918435" y="180612"/>
                  </a:lnTo>
                  <a:lnTo>
                    <a:pt x="3943321" y="218496"/>
                  </a:lnTo>
                  <a:lnTo>
                    <a:pt x="3964286" y="258957"/>
                  </a:lnTo>
                  <a:lnTo>
                    <a:pt x="3981059" y="301727"/>
                  </a:lnTo>
                  <a:lnTo>
                    <a:pt x="3993374" y="346536"/>
                  </a:lnTo>
                  <a:lnTo>
                    <a:pt x="4000959" y="393116"/>
                  </a:lnTo>
                  <a:lnTo>
                    <a:pt x="4003548" y="441198"/>
                  </a:lnTo>
                  <a:lnTo>
                    <a:pt x="4003548" y="2205990"/>
                  </a:lnTo>
                  <a:lnTo>
                    <a:pt x="4000959" y="2254071"/>
                  </a:lnTo>
                  <a:lnTo>
                    <a:pt x="3993374" y="2300651"/>
                  </a:lnTo>
                  <a:lnTo>
                    <a:pt x="3981059" y="2345460"/>
                  </a:lnTo>
                  <a:lnTo>
                    <a:pt x="3964286" y="2388230"/>
                  </a:lnTo>
                  <a:lnTo>
                    <a:pt x="3943321" y="2428691"/>
                  </a:lnTo>
                  <a:lnTo>
                    <a:pt x="3918435" y="2466575"/>
                  </a:lnTo>
                  <a:lnTo>
                    <a:pt x="3889896" y="2501613"/>
                  </a:lnTo>
                  <a:lnTo>
                    <a:pt x="3857973" y="2533536"/>
                  </a:lnTo>
                  <a:lnTo>
                    <a:pt x="3822935" y="2562075"/>
                  </a:lnTo>
                  <a:lnTo>
                    <a:pt x="3785051" y="2586961"/>
                  </a:lnTo>
                  <a:lnTo>
                    <a:pt x="3744590" y="2607926"/>
                  </a:lnTo>
                  <a:lnTo>
                    <a:pt x="3701820" y="2624699"/>
                  </a:lnTo>
                  <a:lnTo>
                    <a:pt x="3657011" y="2637014"/>
                  </a:lnTo>
                  <a:lnTo>
                    <a:pt x="3610431" y="2644599"/>
                  </a:lnTo>
                  <a:lnTo>
                    <a:pt x="3562350" y="2647188"/>
                  </a:lnTo>
                  <a:lnTo>
                    <a:pt x="441210" y="2647188"/>
                  </a:lnTo>
                  <a:lnTo>
                    <a:pt x="393135" y="2644599"/>
                  </a:lnTo>
                  <a:lnTo>
                    <a:pt x="346560" y="2637014"/>
                  </a:lnTo>
                  <a:lnTo>
                    <a:pt x="301753" y="2624699"/>
                  </a:lnTo>
                  <a:lnTo>
                    <a:pt x="258984" y="2607926"/>
                  </a:lnTo>
                  <a:lnTo>
                    <a:pt x="218522" y="2586961"/>
                  </a:lnTo>
                  <a:lnTo>
                    <a:pt x="180636" y="2562075"/>
                  </a:lnTo>
                  <a:lnTo>
                    <a:pt x="145596" y="2533536"/>
                  </a:lnTo>
                  <a:lnTo>
                    <a:pt x="113670" y="2501613"/>
                  </a:lnTo>
                  <a:lnTo>
                    <a:pt x="85127" y="2466575"/>
                  </a:lnTo>
                  <a:lnTo>
                    <a:pt x="60237" y="2428691"/>
                  </a:lnTo>
                  <a:lnTo>
                    <a:pt x="39270" y="2388230"/>
                  </a:lnTo>
                  <a:lnTo>
                    <a:pt x="22493" y="2345460"/>
                  </a:lnTo>
                  <a:lnTo>
                    <a:pt x="10176" y="2300651"/>
                  </a:lnTo>
                  <a:lnTo>
                    <a:pt x="2588" y="2254071"/>
                  </a:lnTo>
                  <a:lnTo>
                    <a:pt x="0" y="2205990"/>
                  </a:lnTo>
                  <a:lnTo>
                    <a:pt x="0" y="44119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8987" y="1160793"/>
            <a:ext cx="3458845" cy="1778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625"/>
              </a:spcBef>
            </a:pPr>
            <a:r>
              <a:rPr sz="3200" spc="-20" dirty="0">
                <a:solidFill>
                  <a:schemeClr val="bg1"/>
                </a:solidFill>
              </a:rPr>
              <a:t>Sharpey’s</a:t>
            </a:r>
            <a:r>
              <a:rPr sz="3200" spc="-6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fibres</a:t>
            </a:r>
            <a:r>
              <a:rPr sz="3200" spc="-3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pass </a:t>
            </a:r>
            <a:r>
              <a:rPr sz="3200" spc="-78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from the mucous 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membrane to the 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periosteum.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6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3886200" y="3500628"/>
            <a:ext cx="4014470" cy="2658110"/>
            <a:chOff x="563816" y="3622484"/>
            <a:chExt cx="4014470" cy="2658110"/>
          </a:xfrm>
        </p:grpSpPr>
        <p:sp>
          <p:nvSpPr>
            <p:cNvPr id="7" name="object 7"/>
            <p:cNvSpPr/>
            <p:nvPr/>
          </p:nvSpPr>
          <p:spPr>
            <a:xfrm>
              <a:off x="569214" y="3627881"/>
              <a:ext cx="4003675" cy="2647315"/>
            </a:xfrm>
            <a:custGeom>
              <a:avLst/>
              <a:gdLst/>
              <a:ahLst/>
              <a:cxnLst/>
              <a:rect l="l" t="t" r="r" b="b"/>
              <a:pathLst>
                <a:path w="4003675" h="2647315">
                  <a:moveTo>
                    <a:pt x="3562350" y="0"/>
                  </a:moveTo>
                  <a:lnTo>
                    <a:pt x="441210" y="0"/>
                  </a:lnTo>
                  <a:lnTo>
                    <a:pt x="393135" y="2588"/>
                  </a:lnTo>
                  <a:lnTo>
                    <a:pt x="346560" y="10173"/>
                  </a:lnTo>
                  <a:lnTo>
                    <a:pt x="301753" y="22488"/>
                  </a:lnTo>
                  <a:lnTo>
                    <a:pt x="258984" y="39261"/>
                  </a:lnTo>
                  <a:lnTo>
                    <a:pt x="218522" y="60226"/>
                  </a:lnTo>
                  <a:lnTo>
                    <a:pt x="180636" y="85112"/>
                  </a:lnTo>
                  <a:lnTo>
                    <a:pt x="145596" y="113651"/>
                  </a:lnTo>
                  <a:lnTo>
                    <a:pt x="113670" y="145574"/>
                  </a:lnTo>
                  <a:lnTo>
                    <a:pt x="85127" y="180612"/>
                  </a:lnTo>
                  <a:lnTo>
                    <a:pt x="60237" y="218496"/>
                  </a:lnTo>
                  <a:lnTo>
                    <a:pt x="39270" y="258957"/>
                  </a:lnTo>
                  <a:lnTo>
                    <a:pt x="22493" y="301727"/>
                  </a:lnTo>
                  <a:lnTo>
                    <a:pt x="10176" y="346536"/>
                  </a:lnTo>
                  <a:lnTo>
                    <a:pt x="2588" y="393116"/>
                  </a:lnTo>
                  <a:lnTo>
                    <a:pt x="0" y="441198"/>
                  </a:lnTo>
                  <a:lnTo>
                    <a:pt x="0" y="2205977"/>
                  </a:lnTo>
                  <a:lnTo>
                    <a:pt x="2588" y="2254052"/>
                  </a:lnTo>
                  <a:lnTo>
                    <a:pt x="10176" y="2300627"/>
                  </a:lnTo>
                  <a:lnTo>
                    <a:pt x="22493" y="2345434"/>
                  </a:lnTo>
                  <a:lnTo>
                    <a:pt x="39270" y="2388203"/>
                  </a:lnTo>
                  <a:lnTo>
                    <a:pt x="60237" y="2428665"/>
                  </a:lnTo>
                  <a:lnTo>
                    <a:pt x="85127" y="2466551"/>
                  </a:lnTo>
                  <a:lnTo>
                    <a:pt x="113670" y="2501591"/>
                  </a:lnTo>
                  <a:lnTo>
                    <a:pt x="145596" y="2533517"/>
                  </a:lnTo>
                  <a:lnTo>
                    <a:pt x="180636" y="2562060"/>
                  </a:lnTo>
                  <a:lnTo>
                    <a:pt x="218522" y="2586950"/>
                  </a:lnTo>
                  <a:lnTo>
                    <a:pt x="258984" y="2607917"/>
                  </a:lnTo>
                  <a:lnTo>
                    <a:pt x="301753" y="2624694"/>
                  </a:lnTo>
                  <a:lnTo>
                    <a:pt x="346560" y="2637011"/>
                  </a:lnTo>
                  <a:lnTo>
                    <a:pt x="393135" y="2644599"/>
                  </a:lnTo>
                  <a:lnTo>
                    <a:pt x="441210" y="2647188"/>
                  </a:lnTo>
                  <a:lnTo>
                    <a:pt x="3562350" y="2647188"/>
                  </a:lnTo>
                  <a:lnTo>
                    <a:pt x="3610431" y="2644599"/>
                  </a:lnTo>
                  <a:lnTo>
                    <a:pt x="3657011" y="2637011"/>
                  </a:lnTo>
                  <a:lnTo>
                    <a:pt x="3701820" y="2624694"/>
                  </a:lnTo>
                  <a:lnTo>
                    <a:pt x="3744590" y="2607917"/>
                  </a:lnTo>
                  <a:lnTo>
                    <a:pt x="3785051" y="2586950"/>
                  </a:lnTo>
                  <a:lnTo>
                    <a:pt x="3822935" y="2562060"/>
                  </a:lnTo>
                  <a:lnTo>
                    <a:pt x="3857973" y="2533517"/>
                  </a:lnTo>
                  <a:lnTo>
                    <a:pt x="3889896" y="2501591"/>
                  </a:lnTo>
                  <a:lnTo>
                    <a:pt x="3918435" y="2466551"/>
                  </a:lnTo>
                  <a:lnTo>
                    <a:pt x="3943321" y="2428665"/>
                  </a:lnTo>
                  <a:lnTo>
                    <a:pt x="3964286" y="2388203"/>
                  </a:lnTo>
                  <a:lnTo>
                    <a:pt x="3981059" y="2345434"/>
                  </a:lnTo>
                  <a:lnTo>
                    <a:pt x="3993374" y="2300627"/>
                  </a:lnTo>
                  <a:lnTo>
                    <a:pt x="4000959" y="2254052"/>
                  </a:lnTo>
                  <a:lnTo>
                    <a:pt x="4003548" y="2205977"/>
                  </a:lnTo>
                  <a:lnTo>
                    <a:pt x="4003548" y="441198"/>
                  </a:lnTo>
                  <a:lnTo>
                    <a:pt x="4000959" y="393116"/>
                  </a:lnTo>
                  <a:lnTo>
                    <a:pt x="3993374" y="346536"/>
                  </a:lnTo>
                  <a:lnTo>
                    <a:pt x="3981059" y="301727"/>
                  </a:lnTo>
                  <a:lnTo>
                    <a:pt x="3964286" y="258957"/>
                  </a:lnTo>
                  <a:lnTo>
                    <a:pt x="3943321" y="218496"/>
                  </a:lnTo>
                  <a:lnTo>
                    <a:pt x="3918435" y="180612"/>
                  </a:lnTo>
                  <a:lnTo>
                    <a:pt x="3889896" y="145574"/>
                  </a:lnTo>
                  <a:lnTo>
                    <a:pt x="3857973" y="113651"/>
                  </a:lnTo>
                  <a:lnTo>
                    <a:pt x="3822935" y="85112"/>
                  </a:lnTo>
                  <a:lnTo>
                    <a:pt x="3785051" y="60226"/>
                  </a:lnTo>
                  <a:lnTo>
                    <a:pt x="3744590" y="39261"/>
                  </a:lnTo>
                  <a:lnTo>
                    <a:pt x="3701820" y="22488"/>
                  </a:lnTo>
                  <a:lnTo>
                    <a:pt x="3657011" y="10173"/>
                  </a:lnTo>
                  <a:lnTo>
                    <a:pt x="3610431" y="2588"/>
                  </a:lnTo>
                  <a:lnTo>
                    <a:pt x="35623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9214" y="3627881"/>
              <a:ext cx="4003675" cy="2647315"/>
            </a:xfrm>
            <a:custGeom>
              <a:avLst/>
              <a:gdLst/>
              <a:ahLst/>
              <a:cxnLst/>
              <a:rect l="l" t="t" r="r" b="b"/>
              <a:pathLst>
                <a:path w="4003675" h="2647315">
                  <a:moveTo>
                    <a:pt x="0" y="441198"/>
                  </a:moveTo>
                  <a:lnTo>
                    <a:pt x="2588" y="393116"/>
                  </a:lnTo>
                  <a:lnTo>
                    <a:pt x="10176" y="346536"/>
                  </a:lnTo>
                  <a:lnTo>
                    <a:pt x="22493" y="301727"/>
                  </a:lnTo>
                  <a:lnTo>
                    <a:pt x="39270" y="258957"/>
                  </a:lnTo>
                  <a:lnTo>
                    <a:pt x="60237" y="218496"/>
                  </a:lnTo>
                  <a:lnTo>
                    <a:pt x="85127" y="180612"/>
                  </a:lnTo>
                  <a:lnTo>
                    <a:pt x="113670" y="145574"/>
                  </a:lnTo>
                  <a:lnTo>
                    <a:pt x="145596" y="113651"/>
                  </a:lnTo>
                  <a:lnTo>
                    <a:pt x="180636" y="85112"/>
                  </a:lnTo>
                  <a:lnTo>
                    <a:pt x="218522" y="60226"/>
                  </a:lnTo>
                  <a:lnTo>
                    <a:pt x="258984" y="39261"/>
                  </a:lnTo>
                  <a:lnTo>
                    <a:pt x="301753" y="22488"/>
                  </a:lnTo>
                  <a:lnTo>
                    <a:pt x="346560" y="10173"/>
                  </a:lnTo>
                  <a:lnTo>
                    <a:pt x="393135" y="2588"/>
                  </a:lnTo>
                  <a:lnTo>
                    <a:pt x="441210" y="0"/>
                  </a:lnTo>
                  <a:lnTo>
                    <a:pt x="3562350" y="0"/>
                  </a:lnTo>
                  <a:lnTo>
                    <a:pt x="3610431" y="2588"/>
                  </a:lnTo>
                  <a:lnTo>
                    <a:pt x="3657011" y="10173"/>
                  </a:lnTo>
                  <a:lnTo>
                    <a:pt x="3701820" y="22488"/>
                  </a:lnTo>
                  <a:lnTo>
                    <a:pt x="3744590" y="39261"/>
                  </a:lnTo>
                  <a:lnTo>
                    <a:pt x="3785051" y="60226"/>
                  </a:lnTo>
                  <a:lnTo>
                    <a:pt x="3822935" y="85112"/>
                  </a:lnTo>
                  <a:lnTo>
                    <a:pt x="3857973" y="113651"/>
                  </a:lnTo>
                  <a:lnTo>
                    <a:pt x="3889896" y="145574"/>
                  </a:lnTo>
                  <a:lnTo>
                    <a:pt x="3918435" y="180612"/>
                  </a:lnTo>
                  <a:lnTo>
                    <a:pt x="3943321" y="218496"/>
                  </a:lnTo>
                  <a:lnTo>
                    <a:pt x="3964286" y="258957"/>
                  </a:lnTo>
                  <a:lnTo>
                    <a:pt x="3981059" y="301727"/>
                  </a:lnTo>
                  <a:lnTo>
                    <a:pt x="3993374" y="346536"/>
                  </a:lnTo>
                  <a:lnTo>
                    <a:pt x="4000959" y="393116"/>
                  </a:lnTo>
                  <a:lnTo>
                    <a:pt x="4003548" y="441198"/>
                  </a:lnTo>
                  <a:lnTo>
                    <a:pt x="4003548" y="2205977"/>
                  </a:lnTo>
                  <a:lnTo>
                    <a:pt x="4000959" y="2254052"/>
                  </a:lnTo>
                  <a:lnTo>
                    <a:pt x="3993374" y="2300627"/>
                  </a:lnTo>
                  <a:lnTo>
                    <a:pt x="3981059" y="2345434"/>
                  </a:lnTo>
                  <a:lnTo>
                    <a:pt x="3964286" y="2388203"/>
                  </a:lnTo>
                  <a:lnTo>
                    <a:pt x="3943321" y="2428665"/>
                  </a:lnTo>
                  <a:lnTo>
                    <a:pt x="3918435" y="2466551"/>
                  </a:lnTo>
                  <a:lnTo>
                    <a:pt x="3889896" y="2501591"/>
                  </a:lnTo>
                  <a:lnTo>
                    <a:pt x="3857973" y="2533517"/>
                  </a:lnTo>
                  <a:lnTo>
                    <a:pt x="3822935" y="2562060"/>
                  </a:lnTo>
                  <a:lnTo>
                    <a:pt x="3785051" y="2586950"/>
                  </a:lnTo>
                  <a:lnTo>
                    <a:pt x="3744590" y="2607917"/>
                  </a:lnTo>
                  <a:lnTo>
                    <a:pt x="3701820" y="2624694"/>
                  </a:lnTo>
                  <a:lnTo>
                    <a:pt x="3657011" y="2637011"/>
                  </a:lnTo>
                  <a:lnTo>
                    <a:pt x="3610431" y="2644599"/>
                  </a:lnTo>
                  <a:lnTo>
                    <a:pt x="3562350" y="2647188"/>
                  </a:lnTo>
                  <a:lnTo>
                    <a:pt x="441210" y="2647188"/>
                  </a:lnTo>
                  <a:lnTo>
                    <a:pt x="393135" y="2644599"/>
                  </a:lnTo>
                  <a:lnTo>
                    <a:pt x="346560" y="2637011"/>
                  </a:lnTo>
                  <a:lnTo>
                    <a:pt x="301753" y="2624694"/>
                  </a:lnTo>
                  <a:lnTo>
                    <a:pt x="258984" y="2607917"/>
                  </a:lnTo>
                  <a:lnTo>
                    <a:pt x="218522" y="2586950"/>
                  </a:lnTo>
                  <a:lnTo>
                    <a:pt x="180636" y="2562060"/>
                  </a:lnTo>
                  <a:lnTo>
                    <a:pt x="145596" y="2533517"/>
                  </a:lnTo>
                  <a:lnTo>
                    <a:pt x="113670" y="2501591"/>
                  </a:lnTo>
                  <a:lnTo>
                    <a:pt x="85127" y="2466551"/>
                  </a:lnTo>
                  <a:lnTo>
                    <a:pt x="60237" y="2428665"/>
                  </a:lnTo>
                  <a:lnTo>
                    <a:pt x="39270" y="2388203"/>
                  </a:lnTo>
                  <a:lnTo>
                    <a:pt x="22493" y="2345434"/>
                  </a:lnTo>
                  <a:lnTo>
                    <a:pt x="10176" y="2300627"/>
                  </a:lnTo>
                  <a:lnTo>
                    <a:pt x="2588" y="2254052"/>
                  </a:lnTo>
                  <a:lnTo>
                    <a:pt x="0" y="2205977"/>
                  </a:lnTo>
                  <a:lnTo>
                    <a:pt x="0" y="44119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28987" y="3690429"/>
            <a:ext cx="3207385" cy="21983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63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This fixation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prevents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displacement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mucous membrane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mastication.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295" y="565747"/>
            <a:ext cx="52489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/>
              <a:t>Superficial</a:t>
            </a:r>
            <a:r>
              <a:rPr sz="3100" dirty="0"/>
              <a:t> </a:t>
            </a:r>
            <a:r>
              <a:rPr sz="3100" spc="-5" dirty="0"/>
              <a:t>Features of </a:t>
            </a:r>
            <a:r>
              <a:rPr sz="3100" dirty="0"/>
              <a:t>the</a:t>
            </a:r>
            <a:r>
              <a:rPr sz="3100" spc="-10" dirty="0"/>
              <a:t> </a:t>
            </a:r>
            <a:r>
              <a:rPr sz="3100" spc="-5" dirty="0"/>
              <a:t>Palate</a:t>
            </a:r>
            <a:endParaRPr sz="31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7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973517" y="1601724"/>
            <a:ext cx="7621905" cy="4531360"/>
            <a:chOff x="449516" y="1601724"/>
            <a:chExt cx="7621905" cy="4531360"/>
          </a:xfrm>
        </p:grpSpPr>
        <p:sp>
          <p:nvSpPr>
            <p:cNvPr id="4" name="object 4"/>
            <p:cNvSpPr/>
            <p:nvPr/>
          </p:nvSpPr>
          <p:spPr>
            <a:xfrm>
              <a:off x="1069848" y="1601724"/>
              <a:ext cx="7001509" cy="4531360"/>
            </a:xfrm>
            <a:custGeom>
              <a:avLst/>
              <a:gdLst/>
              <a:ahLst/>
              <a:cxnLst/>
              <a:rect l="l" t="t" r="r" b="b"/>
              <a:pathLst>
                <a:path w="7001509" h="4531360">
                  <a:moveTo>
                    <a:pt x="3500628" y="0"/>
                  </a:moveTo>
                  <a:lnTo>
                    <a:pt x="0" y="2265426"/>
                  </a:lnTo>
                  <a:lnTo>
                    <a:pt x="3500628" y="4530852"/>
                  </a:lnTo>
                  <a:lnTo>
                    <a:pt x="7001256" y="2265426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914" y="2073402"/>
              <a:ext cx="4098290" cy="1767839"/>
            </a:xfrm>
            <a:custGeom>
              <a:avLst/>
              <a:gdLst/>
              <a:ahLst/>
              <a:cxnLst/>
              <a:rect l="l" t="t" r="r" b="b"/>
              <a:pathLst>
                <a:path w="4098290" h="1767839">
                  <a:moveTo>
                    <a:pt x="3803396" y="0"/>
                  </a:moveTo>
                  <a:lnTo>
                    <a:pt x="294652" y="0"/>
                  </a:lnTo>
                  <a:lnTo>
                    <a:pt x="246857" y="3857"/>
                  </a:lnTo>
                  <a:lnTo>
                    <a:pt x="201517" y="15024"/>
                  </a:lnTo>
                  <a:lnTo>
                    <a:pt x="159240" y="32894"/>
                  </a:lnTo>
                  <a:lnTo>
                    <a:pt x="120632" y="56859"/>
                  </a:lnTo>
                  <a:lnTo>
                    <a:pt x="86299" y="86312"/>
                  </a:lnTo>
                  <a:lnTo>
                    <a:pt x="56849" y="120645"/>
                  </a:lnTo>
                  <a:lnTo>
                    <a:pt x="32887" y="159252"/>
                  </a:lnTo>
                  <a:lnTo>
                    <a:pt x="15021" y="201525"/>
                  </a:lnTo>
                  <a:lnTo>
                    <a:pt x="3856" y="246857"/>
                  </a:lnTo>
                  <a:lnTo>
                    <a:pt x="0" y="294639"/>
                  </a:lnTo>
                  <a:lnTo>
                    <a:pt x="0" y="1473200"/>
                  </a:lnTo>
                  <a:lnTo>
                    <a:pt x="3856" y="1520982"/>
                  </a:lnTo>
                  <a:lnTo>
                    <a:pt x="15021" y="1566314"/>
                  </a:lnTo>
                  <a:lnTo>
                    <a:pt x="32887" y="1608587"/>
                  </a:lnTo>
                  <a:lnTo>
                    <a:pt x="56849" y="1647194"/>
                  </a:lnTo>
                  <a:lnTo>
                    <a:pt x="86299" y="1681527"/>
                  </a:lnTo>
                  <a:lnTo>
                    <a:pt x="120632" y="1710980"/>
                  </a:lnTo>
                  <a:lnTo>
                    <a:pt x="159240" y="1734945"/>
                  </a:lnTo>
                  <a:lnTo>
                    <a:pt x="201517" y="1752815"/>
                  </a:lnTo>
                  <a:lnTo>
                    <a:pt x="246857" y="1763982"/>
                  </a:lnTo>
                  <a:lnTo>
                    <a:pt x="294652" y="1767840"/>
                  </a:lnTo>
                  <a:lnTo>
                    <a:pt x="3803396" y="1767840"/>
                  </a:lnTo>
                  <a:lnTo>
                    <a:pt x="3851178" y="1763982"/>
                  </a:lnTo>
                  <a:lnTo>
                    <a:pt x="3896510" y="1752815"/>
                  </a:lnTo>
                  <a:lnTo>
                    <a:pt x="3938783" y="1734945"/>
                  </a:lnTo>
                  <a:lnTo>
                    <a:pt x="3977390" y="1710980"/>
                  </a:lnTo>
                  <a:lnTo>
                    <a:pt x="4011723" y="1681527"/>
                  </a:lnTo>
                  <a:lnTo>
                    <a:pt x="4041176" y="1647194"/>
                  </a:lnTo>
                  <a:lnTo>
                    <a:pt x="4065141" y="1608587"/>
                  </a:lnTo>
                  <a:lnTo>
                    <a:pt x="4083011" y="1566314"/>
                  </a:lnTo>
                  <a:lnTo>
                    <a:pt x="4094178" y="1520982"/>
                  </a:lnTo>
                  <a:lnTo>
                    <a:pt x="4098036" y="1473200"/>
                  </a:lnTo>
                  <a:lnTo>
                    <a:pt x="4098036" y="294639"/>
                  </a:lnTo>
                  <a:lnTo>
                    <a:pt x="4094178" y="246857"/>
                  </a:lnTo>
                  <a:lnTo>
                    <a:pt x="4083011" y="201525"/>
                  </a:lnTo>
                  <a:lnTo>
                    <a:pt x="4065141" y="159252"/>
                  </a:lnTo>
                  <a:lnTo>
                    <a:pt x="4041176" y="120645"/>
                  </a:lnTo>
                  <a:lnTo>
                    <a:pt x="4011723" y="86312"/>
                  </a:lnTo>
                  <a:lnTo>
                    <a:pt x="3977390" y="56859"/>
                  </a:lnTo>
                  <a:lnTo>
                    <a:pt x="3938783" y="32894"/>
                  </a:lnTo>
                  <a:lnTo>
                    <a:pt x="3896510" y="15024"/>
                  </a:lnTo>
                  <a:lnTo>
                    <a:pt x="3851178" y="3857"/>
                  </a:lnTo>
                  <a:lnTo>
                    <a:pt x="38033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4914" y="2073402"/>
              <a:ext cx="4098290" cy="1767839"/>
            </a:xfrm>
            <a:custGeom>
              <a:avLst/>
              <a:gdLst/>
              <a:ahLst/>
              <a:cxnLst/>
              <a:rect l="l" t="t" r="r" b="b"/>
              <a:pathLst>
                <a:path w="4098290" h="1767839">
                  <a:moveTo>
                    <a:pt x="0" y="294639"/>
                  </a:moveTo>
                  <a:lnTo>
                    <a:pt x="3856" y="246857"/>
                  </a:lnTo>
                  <a:lnTo>
                    <a:pt x="15021" y="201525"/>
                  </a:lnTo>
                  <a:lnTo>
                    <a:pt x="32887" y="159252"/>
                  </a:lnTo>
                  <a:lnTo>
                    <a:pt x="56849" y="120645"/>
                  </a:lnTo>
                  <a:lnTo>
                    <a:pt x="86299" y="86312"/>
                  </a:lnTo>
                  <a:lnTo>
                    <a:pt x="120632" y="56859"/>
                  </a:lnTo>
                  <a:lnTo>
                    <a:pt x="159240" y="32894"/>
                  </a:lnTo>
                  <a:lnTo>
                    <a:pt x="201517" y="15024"/>
                  </a:lnTo>
                  <a:lnTo>
                    <a:pt x="246857" y="3857"/>
                  </a:lnTo>
                  <a:lnTo>
                    <a:pt x="294652" y="0"/>
                  </a:lnTo>
                  <a:lnTo>
                    <a:pt x="3803396" y="0"/>
                  </a:lnTo>
                  <a:lnTo>
                    <a:pt x="3851178" y="3857"/>
                  </a:lnTo>
                  <a:lnTo>
                    <a:pt x="3896510" y="15024"/>
                  </a:lnTo>
                  <a:lnTo>
                    <a:pt x="3938783" y="32894"/>
                  </a:lnTo>
                  <a:lnTo>
                    <a:pt x="3977390" y="56859"/>
                  </a:lnTo>
                  <a:lnTo>
                    <a:pt x="4011723" y="86312"/>
                  </a:lnTo>
                  <a:lnTo>
                    <a:pt x="4041176" y="120645"/>
                  </a:lnTo>
                  <a:lnTo>
                    <a:pt x="4065141" y="159252"/>
                  </a:lnTo>
                  <a:lnTo>
                    <a:pt x="4083011" y="201525"/>
                  </a:lnTo>
                  <a:lnTo>
                    <a:pt x="4094178" y="246857"/>
                  </a:lnTo>
                  <a:lnTo>
                    <a:pt x="4098036" y="294639"/>
                  </a:lnTo>
                  <a:lnTo>
                    <a:pt x="4098036" y="1473200"/>
                  </a:lnTo>
                  <a:lnTo>
                    <a:pt x="4094178" y="1520982"/>
                  </a:lnTo>
                  <a:lnTo>
                    <a:pt x="4083011" y="1566314"/>
                  </a:lnTo>
                  <a:lnTo>
                    <a:pt x="4065141" y="1608587"/>
                  </a:lnTo>
                  <a:lnTo>
                    <a:pt x="4041176" y="1647194"/>
                  </a:lnTo>
                  <a:lnTo>
                    <a:pt x="4011723" y="1681527"/>
                  </a:lnTo>
                  <a:lnTo>
                    <a:pt x="3977390" y="1710980"/>
                  </a:lnTo>
                  <a:lnTo>
                    <a:pt x="3938783" y="1734945"/>
                  </a:lnTo>
                  <a:lnTo>
                    <a:pt x="3896510" y="1752815"/>
                  </a:lnTo>
                  <a:lnTo>
                    <a:pt x="3851178" y="1763982"/>
                  </a:lnTo>
                  <a:lnTo>
                    <a:pt x="3803396" y="1767840"/>
                  </a:lnTo>
                  <a:lnTo>
                    <a:pt x="294652" y="1767840"/>
                  </a:lnTo>
                  <a:lnTo>
                    <a:pt x="246857" y="1763982"/>
                  </a:lnTo>
                  <a:lnTo>
                    <a:pt x="201517" y="1752815"/>
                  </a:lnTo>
                  <a:lnTo>
                    <a:pt x="159240" y="1734945"/>
                  </a:lnTo>
                  <a:lnTo>
                    <a:pt x="120632" y="1710980"/>
                  </a:lnTo>
                  <a:lnTo>
                    <a:pt x="86299" y="1681527"/>
                  </a:lnTo>
                  <a:lnTo>
                    <a:pt x="56849" y="1647194"/>
                  </a:lnTo>
                  <a:lnTo>
                    <a:pt x="32887" y="1608587"/>
                  </a:lnTo>
                  <a:lnTo>
                    <a:pt x="15021" y="1566314"/>
                  </a:lnTo>
                  <a:lnTo>
                    <a:pt x="3856" y="1520982"/>
                  </a:lnTo>
                  <a:lnTo>
                    <a:pt x="0" y="1473200"/>
                  </a:lnTo>
                  <a:lnTo>
                    <a:pt x="0" y="29463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99766" y="2651836"/>
            <a:ext cx="3056890" cy="56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mucosa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mucus-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secreting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palatine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glands.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76352" y="2139633"/>
            <a:ext cx="3679190" cy="1778635"/>
            <a:chOff x="4852352" y="2139632"/>
            <a:chExt cx="3679190" cy="1778635"/>
          </a:xfrm>
        </p:grpSpPr>
        <p:sp>
          <p:nvSpPr>
            <p:cNvPr id="9" name="object 9"/>
            <p:cNvSpPr/>
            <p:nvPr/>
          </p:nvSpPr>
          <p:spPr>
            <a:xfrm>
              <a:off x="4857750" y="2145030"/>
              <a:ext cx="3668395" cy="1767839"/>
            </a:xfrm>
            <a:custGeom>
              <a:avLst/>
              <a:gdLst/>
              <a:ahLst/>
              <a:cxnLst/>
              <a:rect l="l" t="t" r="r" b="b"/>
              <a:pathLst>
                <a:path w="3668395" h="1767839">
                  <a:moveTo>
                    <a:pt x="3373628" y="0"/>
                  </a:moveTo>
                  <a:lnTo>
                    <a:pt x="294639" y="0"/>
                  </a:ln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40"/>
                  </a:lnTo>
                  <a:lnTo>
                    <a:pt x="0" y="1473200"/>
                  </a:lnTo>
                  <a:lnTo>
                    <a:pt x="3857" y="1520982"/>
                  </a:lnTo>
                  <a:lnTo>
                    <a:pt x="15024" y="1566314"/>
                  </a:lnTo>
                  <a:lnTo>
                    <a:pt x="32894" y="1608587"/>
                  </a:lnTo>
                  <a:lnTo>
                    <a:pt x="56859" y="1647194"/>
                  </a:lnTo>
                  <a:lnTo>
                    <a:pt x="86312" y="1681527"/>
                  </a:lnTo>
                  <a:lnTo>
                    <a:pt x="120645" y="1710980"/>
                  </a:lnTo>
                  <a:lnTo>
                    <a:pt x="159252" y="1734945"/>
                  </a:lnTo>
                  <a:lnTo>
                    <a:pt x="201525" y="1752815"/>
                  </a:lnTo>
                  <a:lnTo>
                    <a:pt x="246857" y="1763982"/>
                  </a:lnTo>
                  <a:lnTo>
                    <a:pt x="294639" y="1767840"/>
                  </a:lnTo>
                  <a:lnTo>
                    <a:pt x="3373628" y="1767840"/>
                  </a:lnTo>
                  <a:lnTo>
                    <a:pt x="3421410" y="1763982"/>
                  </a:lnTo>
                  <a:lnTo>
                    <a:pt x="3466742" y="1752815"/>
                  </a:lnTo>
                  <a:lnTo>
                    <a:pt x="3509015" y="1734945"/>
                  </a:lnTo>
                  <a:lnTo>
                    <a:pt x="3547622" y="1710980"/>
                  </a:lnTo>
                  <a:lnTo>
                    <a:pt x="3581955" y="1681527"/>
                  </a:lnTo>
                  <a:lnTo>
                    <a:pt x="3611408" y="1647194"/>
                  </a:lnTo>
                  <a:lnTo>
                    <a:pt x="3635373" y="1608587"/>
                  </a:lnTo>
                  <a:lnTo>
                    <a:pt x="3653243" y="1566314"/>
                  </a:lnTo>
                  <a:lnTo>
                    <a:pt x="3664410" y="1520982"/>
                  </a:lnTo>
                  <a:lnTo>
                    <a:pt x="3668268" y="1473200"/>
                  </a:lnTo>
                  <a:lnTo>
                    <a:pt x="3668268" y="294640"/>
                  </a:lnTo>
                  <a:lnTo>
                    <a:pt x="3664410" y="246857"/>
                  </a:lnTo>
                  <a:lnTo>
                    <a:pt x="3653243" y="201525"/>
                  </a:lnTo>
                  <a:lnTo>
                    <a:pt x="3635373" y="159252"/>
                  </a:lnTo>
                  <a:lnTo>
                    <a:pt x="3611408" y="120645"/>
                  </a:lnTo>
                  <a:lnTo>
                    <a:pt x="3581955" y="86312"/>
                  </a:lnTo>
                  <a:lnTo>
                    <a:pt x="3547622" y="56859"/>
                  </a:lnTo>
                  <a:lnTo>
                    <a:pt x="3509015" y="32894"/>
                  </a:lnTo>
                  <a:lnTo>
                    <a:pt x="3466742" y="15024"/>
                  </a:lnTo>
                  <a:lnTo>
                    <a:pt x="3421410" y="3857"/>
                  </a:lnTo>
                  <a:lnTo>
                    <a:pt x="33736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7750" y="2145030"/>
              <a:ext cx="3668395" cy="1767839"/>
            </a:xfrm>
            <a:custGeom>
              <a:avLst/>
              <a:gdLst/>
              <a:ahLst/>
              <a:cxnLst/>
              <a:rect l="l" t="t" r="r" b="b"/>
              <a:pathLst>
                <a:path w="3668395" h="1767839">
                  <a:moveTo>
                    <a:pt x="0" y="294640"/>
                  </a:moveTo>
                  <a:lnTo>
                    <a:pt x="3857" y="246857"/>
                  </a:lnTo>
                  <a:lnTo>
                    <a:pt x="15024" y="201525"/>
                  </a:lnTo>
                  <a:lnTo>
                    <a:pt x="32894" y="159252"/>
                  </a:lnTo>
                  <a:lnTo>
                    <a:pt x="56859" y="120645"/>
                  </a:lnTo>
                  <a:lnTo>
                    <a:pt x="86312" y="86312"/>
                  </a:lnTo>
                  <a:lnTo>
                    <a:pt x="120645" y="56859"/>
                  </a:lnTo>
                  <a:lnTo>
                    <a:pt x="159252" y="32894"/>
                  </a:lnTo>
                  <a:lnTo>
                    <a:pt x="201525" y="15024"/>
                  </a:lnTo>
                  <a:lnTo>
                    <a:pt x="246857" y="3857"/>
                  </a:lnTo>
                  <a:lnTo>
                    <a:pt x="294639" y="0"/>
                  </a:lnTo>
                  <a:lnTo>
                    <a:pt x="3373628" y="0"/>
                  </a:lnTo>
                  <a:lnTo>
                    <a:pt x="3421410" y="3857"/>
                  </a:lnTo>
                  <a:lnTo>
                    <a:pt x="3466742" y="15024"/>
                  </a:lnTo>
                  <a:lnTo>
                    <a:pt x="3509015" y="32894"/>
                  </a:lnTo>
                  <a:lnTo>
                    <a:pt x="3547622" y="56859"/>
                  </a:lnTo>
                  <a:lnTo>
                    <a:pt x="3581955" y="86312"/>
                  </a:lnTo>
                  <a:lnTo>
                    <a:pt x="3611408" y="120645"/>
                  </a:lnTo>
                  <a:lnTo>
                    <a:pt x="3635373" y="159252"/>
                  </a:lnTo>
                  <a:lnTo>
                    <a:pt x="3653243" y="201525"/>
                  </a:lnTo>
                  <a:lnTo>
                    <a:pt x="3664410" y="246857"/>
                  </a:lnTo>
                  <a:lnTo>
                    <a:pt x="3668268" y="294640"/>
                  </a:lnTo>
                  <a:lnTo>
                    <a:pt x="3668268" y="1473200"/>
                  </a:lnTo>
                  <a:lnTo>
                    <a:pt x="3664410" y="1520982"/>
                  </a:lnTo>
                  <a:lnTo>
                    <a:pt x="3653243" y="1566314"/>
                  </a:lnTo>
                  <a:lnTo>
                    <a:pt x="3635373" y="1608587"/>
                  </a:lnTo>
                  <a:lnTo>
                    <a:pt x="3611408" y="1647194"/>
                  </a:lnTo>
                  <a:lnTo>
                    <a:pt x="3581955" y="1681527"/>
                  </a:lnTo>
                  <a:lnTo>
                    <a:pt x="3547622" y="1710980"/>
                  </a:lnTo>
                  <a:lnTo>
                    <a:pt x="3509015" y="1734945"/>
                  </a:lnTo>
                  <a:lnTo>
                    <a:pt x="3466742" y="1752815"/>
                  </a:lnTo>
                  <a:lnTo>
                    <a:pt x="3421410" y="1763982"/>
                  </a:lnTo>
                  <a:lnTo>
                    <a:pt x="3373628" y="1767840"/>
                  </a:lnTo>
                  <a:lnTo>
                    <a:pt x="294639" y="1767840"/>
                  </a:lnTo>
                  <a:lnTo>
                    <a:pt x="246857" y="1763982"/>
                  </a:lnTo>
                  <a:lnTo>
                    <a:pt x="201525" y="1752815"/>
                  </a:lnTo>
                  <a:lnTo>
                    <a:pt x="159252" y="1734945"/>
                  </a:lnTo>
                  <a:lnTo>
                    <a:pt x="120645" y="1710980"/>
                  </a:lnTo>
                  <a:lnTo>
                    <a:pt x="86312" y="1681527"/>
                  </a:lnTo>
                  <a:lnTo>
                    <a:pt x="56859" y="1647194"/>
                  </a:lnTo>
                  <a:lnTo>
                    <a:pt x="32894" y="1608587"/>
                  </a:lnTo>
                  <a:lnTo>
                    <a:pt x="15024" y="1566314"/>
                  </a:lnTo>
                  <a:lnTo>
                    <a:pt x="3857" y="1520982"/>
                  </a:lnTo>
                  <a:lnTo>
                    <a:pt x="0" y="1473200"/>
                  </a:lnTo>
                  <a:lnTo>
                    <a:pt x="0" y="2946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95059" y="2473529"/>
            <a:ext cx="3040380" cy="1063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409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mid-line,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maxillary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incisors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🢣</a:t>
            </a:r>
            <a:r>
              <a:rPr sz="1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incisive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papilla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(anterior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incisive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fossa).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60969" y="3925761"/>
            <a:ext cx="3537585" cy="1778635"/>
            <a:chOff x="636968" y="3925760"/>
            <a:chExt cx="3537585" cy="1778635"/>
          </a:xfrm>
        </p:grpSpPr>
        <p:sp>
          <p:nvSpPr>
            <p:cNvPr id="13" name="object 13"/>
            <p:cNvSpPr/>
            <p:nvPr/>
          </p:nvSpPr>
          <p:spPr>
            <a:xfrm>
              <a:off x="642365" y="3931157"/>
              <a:ext cx="3526790" cy="1767839"/>
            </a:xfrm>
            <a:custGeom>
              <a:avLst/>
              <a:gdLst/>
              <a:ahLst/>
              <a:cxnLst/>
              <a:rect l="l" t="t" r="r" b="b"/>
              <a:pathLst>
                <a:path w="3526790" h="1767839">
                  <a:moveTo>
                    <a:pt x="3231896" y="0"/>
                  </a:moveTo>
                  <a:lnTo>
                    <a:pt x="294640" y="0"/>
                  </a:lnTo>
                  <a:lnTo>
                    <a:pt x="246847" y="3857"/>
                  </a:lnTo>
                  <a:lnTo>
                    <a:pt x="201511" y="15024"/>
                  </a:lnTo>
                  <a:lnTo>
                    <a:pt x="159235" y="32894"/>
                  </a:lnTo>
                  <a:lnTo>
                    <a:pt x="120629" y="56859"/>
                  </a:lnTo>
                  <a:lnTo>
                    <a:pt x="86298" y="86312"/>
                  </a:lnTo>
                  <a:lnTo>
                    <a:pt x="56848" y="120645"/>
                  </a:lnTo>
                  <a:lnTo>
                    <a:pt x="32887" y="159252"/>
                  </a:lnTo>
                  <a:lnTo>
                    <a:pt x="15020" y="201525"/>
                  </a:lnTo>
                  <a:lnTo>
                    <a:pt x="3856" y="246857"/>
                  </a:lnTo>
                  <a:lnTo>
                    <a:pt x="0" y="294640"/>
                  </a:lnTo>
                  <a:lnTo>
                    <a:pt x="0" y="1473200"/>
                  </a:lnTo>
                  <a:lnTo>
                    <a:pt x="3856" y="1520982"/>
                  </a:lnTo>
                  <a:lnTo>
                    <a:pt x="15020" y="1566314"/>
                  </a:lnTo>
                  <a:lnTo>
                    <a:pt x="32887" y="1608587"/>
                  </a:lnTo>
                  <a:lnTo>
                    <a:pt x="56848" y="1647194"/>
                  </a:lnTo>
                  <a:lnTo>
                    <a:pt x="86298" y="1681527"/>
                  </a:lnTo>
                  <a:lnTo>
                    <a:pt x="120629" y="1710980"/>
                  </a:lnTo>
                  <a:lnTo>
                    <a:pt x="159235" y="1734945"/>
                  </a:lnTo>
                  <a:lnTo>
                    <a:pt x="201511" y="1752815"/>
                  </a:lnTo>
                  <a:lnTo>
                    <a:pt x="246847" y="1763982"/>
                  </a:lnTo>
                  <a:lnTo>
                    <a:pt x="294640" y="1767840"/>
                  </a:lnTo>
                  <a:lnTo>
                    <a:pt x="3231896" y="1767840"/>
                  </a:lnTo>
                  <a:lnTo>
                    <a:pt x="3279678" y="1763982"/>
                  </a:lnTo>
                  <a:lnTo>
                    <a:pt x="3325010" y="1752815"/>
                  </a:lnTo>
                  <a:lnTo>
                    <a:pt x="3367283" y="1734945"/>
                  </a:lnTo>
                  <a:lnTo>
                    <a:pt x="3405890" y="1710980"/>
                  </a:lnTo>
                  <a:lnTo>
                    <a:pt x="3440223" y="1681527"/>
                  </a:lnTo>
                  <a:lnTo>
                    <a:pt x="3469676" y="1647194"/>
                  </a:lnTo>
                  <a:lnTo>
                    <a:pt x="3493641" y="1608587"/>
                  </a:lnTo>
                  <a:lnTo>
                    <a:pt x="3511511" y="1566314"/>
                  </a:lnTo>
                  <a:lnTo>
                    <a:pt x="3522678" y="1520982"/>
                  </a:lnTo>
                  <a:lnTo>
                    <a:pt x="3526536" y="1473200"/>
                  </a:lnTo>
                  <a:lnTo>
                    <a:pt x="3526536" y="294640"/>
                  </a:lnTo>
                  <a:lnTo>
                    <a:pt x="3522678" y="246857"/>
                  </a:lnTo>
                  <a:lnTo>
                    <a:pt x="3511511" y="201525"/>
                  </a:lnTo>
                  <a:lnTo>
                    <a:pt x="3493641" y="159252"/>
                  </a:lnTo>
                  <a:lnTo>
                    <a:pt x="3469676" y="120645"/>
                  </a:lnTo>
                  <a:lnTo>
                    <a:pt x="3440223" y="86312"/>
                  </a:lnTo>
                  <a:lnTo>
                    <a:pt x="3405890" y="56859"/>
                  </a:lnTo>
                  <a:lnTo>
                    <a:pt x="3367283" y="32894"/>
                  </a:lnTo>
                  <a:lnTo>
                    <a:pt x="3325010" y="15024"/>
                  </a:lnTo>
                  <a:lnTo>
                    <a:pt x="3279678" y="3857"/>
                  </a:lnTo>
                  <a:lnTo>
                    <a:pt x="32318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365" y="3931157"/>
              <a:ext cx="3526790" cy="1767839"/>
            </a:xfrm>
            <a:custGeom>
              <a:avLst/>
              <a:gdLst/>
              <a:ahLst/>
              <a:cxnLst/>
              <a:rect l="l" t="t" r="r" b="b"/>
              <a:pathLst>
                <a:path w="3526790" h="1767839">
                  <a:moveTo>
                    <a:pt x="0" y="294640"/>
                  </a:moveTo>
                  <a:lnTo>
                    <a:pt x="3856" y="246857"/>
                  </a:lnTo>
                  <a:lnTo>
                    <a:pt x="15020" y="201525"/>
                  </a:lnTo>
                  <a:lnTo>
                    <a:pt x="32887" y="159252"/>
                  </a:lnTo>
                  <a:lnTo>
                    <a:pt x="56848" y="120645"/>
                  </a:lnTo>
                  <a:lnTo>
                    <a:pt x="86298" y="86312"/>
                  </a:lnTo>
                  <a:lnTo>
                    <a:pt x="120629" y="56859"/>
                  </a:lnTo>
                  <a:lnTo>
                    <a:pt x="159235" y="32894"/>
                  </a:lnTo>
                  <a:lnTo>
                    <a:pt x="201511" y="15024"/>
                  </a:lnTo>
                  <a:lnTo>
                    <a:pt x="246847" y="3857"/>
                  </a:lnTo>
                  <a:lnTo>
                    <a:pt x="294640" y="0"/>
                  </a:lnTo>
                  <a:lnTo>
                    <a:pt x="3231896" y="0"/>
                  </a:lnTo>
                  <a:lnTo>
                    <a:pt x="3279678" y="3857"/>
                  </a:lnTo>
                  <a:lnTo>
                    <a:pt x="3325010" y="15024"/>
                  </a:lnTo>
                  <a:lnTo>
                    <a:pt x="3367283" y="32894"/>
                  </a:lnTo>
                  <a:lnTo>
                    <a:pt x="3405890" y="56859"/>
                  </a:lnTo>
                  <a:lnTo>
                    <a:pt x="3440223" y="86312"/>
                  </a:lnTo>
                  <a:lnTo>
                    <a:pt x="3469676" y="120645"/>
                  </a:lnTo>
                  <a:lnTo>
                    <a:pt x="3493641" y="159252"/>
                  </a:lnTo>
                  <a:lnTo>
                    <a:pt x="3511511" y="201525"/>
                  </a:lnTo>
                  <a:lnTo>
                    <a:pt x="3522678" y="246857"/>
                  </a:lnTo>
                  <a:lnTo>
                    <a:pt x="3526536" y="294640"/>
                  </a:lnTo>
                  <a:lnTo>
                    <a:pt x="3526536" y="1473200"/>
                  </a:lnTo>
                  <a:lnTo>
                    <a:pt x="3522678" y="1520982"/>
                  </a:lnTo>
                  <a:lnTo>
                    <a:pt x="3511511" y="1566314"/>
                  </a:lnTo>
                  <a:lnTo>
                    <a:pt x="3493641" y="1608587"/>
                  </a:lnTo>
                  <a:lnTo>
                    <a:pt x="3469676" y="1647194"/>
                  </a:lnTo>
                  <a:lnTo>
                    <a:pt x="3440223" y="1681527"/>
                  </a:lnTo>
                  <a:lnTo>
                    <a:pt x="3405890" y="1710980"/>
                  </a:lnTo>
                  <a:lnTo>
                    <a:pt x="3367283" y="1734945"/>
                  </a:lnTo>
                  <a:lnTo>
                    <a:pt x="3325010" y="1752815"/>
                  </a:lnTo>
                  <a:lnTo>
                    <a:pt x="3279678" y="1763982"/>
                  </a:lnTo>
                  <a:lnTo>
                    <a:pt x="3231896" y="1767840"/>
                  </a:lnTo>
                  <a:lnTo>
                    <a:pt x="294640" y="1767840"/>
                  </a:lnTo>
                  <a:lnTo>
                    <a:pt x="246847" y="1763982"/>
                  </a:lnTo>
                  <a:lnTo>
                    <a:pt x="201511" y="1752815"/>
                  </a:lnTo>
                  <a:lnTo>
                    <a:pt x="159235" y="1734945"/>
                  </a:lnTo>
                  <a:lnTo>
                    <a:pt x="120629" y="1710980"/>
                  </a:lnTo>
                  <a:lnTo>
                    <a:pt x="86298" y="1681527"/>
                  </a:lnTo>
                  <a:lnTo>
                    <a:pt x="56848" y="1647194"/>
                  </a:lnTo>
                  <a:lnTo>
                    <a:pt x="32887" y="1608587"/>
                  </a:lnTo>
                  <a:lnTo>
                    <a:pt x="15020" y="1566314"/>
                  </a:lnTo>
                  <a:lnTo>
                    <a:pt x="3856" y="1520982"/>
                  </a:lnTo>
                  <a:lnTo>
                    <a:pt x="0" y="1473200"/>
                  </a:lnTo>
                  <a:lnTo>
                    <a:pt x="0" y="2946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26614" y="4287724"/>
            <a:ext cx="3001010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39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Radiating laterally from the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incisive papilla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🢣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transverse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palatine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folds.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felt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tip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tongue.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47980" y="3925761"/>
            <a:ext cx="3679190" cy="1778635"/>
            <a:chOff x="4923980" y="3925760"/>
            <a:chExt cx="3679190" cy="1778635"/>
          </a:xfrm>
        </p:grpSpPr>
        <p:sp>
          <p:nvSpPr>
            <p:cNvPr id="17" name="object 17"/>
            <p:cNvSpPr/>
            <p:nvPr/>
          </p:nvSpPr>
          <p:spPr>
            <a:xfrm>
              <a:off x="4929377" y="3931157"/>
              <a:ext cx="3668395" cy="1767839"/>
            </a:xfrm>
            <a:custGeom>
              <a:avLst/>
              <a:gdLst/>
              <a:ahLst/>
              <a:cxnLst/>
              <a:rect l="l" t="t" r="r" b="b"/>
              <a:pathLst>
                <a:path w="3668395" h="1767839">
                  <a:moveTo>
                    <a:pt x="3373628" y="0"/>
                  </a:moveTo>
                  <a:lnTo>
                    <a:pt x="294639" y="0"/>
                  </a:ln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40"/>
                  </a:lnTo>
                  <a:lnTo>
                    <a:pt x="0" y="1473200"/>
                  </a:lnTo>
                  <a:lnTo>
                    <a:pt x="3857" y="1520982"/>
                  </a:lnTo>
                  <a:lnTo>
                    <a:pt x="15024" y="1566314"/>
                  </a:lnTo>
                  <a:lnTo>
                    <a:pt x="32894" y="1608587"/>
                  </a:lnTo>
                  <a:lnTo>
                    <a:pt x="56859" y="1647194"/>
                  </a:lnTo>
                  <a:lnTo>
                    <a:pt x="86312" y="1681527"/>
                  </a:lnTo>
                  <a:lnTo>
                    <a:pt x="120645" y="1710980"/>
                  </a:lnTo>
                  <a:lnTo>
                    <a:pt x="159252" y="1734945"/>
                  </a:lnTo>
                  <a:lnTo>
                    <a:pt x="201525" y="1752815"/>
                  </a:lnTo>
                  <a:lnTo>
                    <a:pt x="246857" y="1763982"/>
                  </a:lnTo>
                  <a:lnTo>
                    <a:pt x="294639" y="1767840"/>
                  </a:lnTo>
                  <a:lnTo>
                    <a:pt x="3373628" y="1767840"/>
                  </a:lnTo>
                  <a:lnTo>
                    <a:pt x="3421410" y="1763982"/>
                  </a:lnTo>
                  <a:lnTo>
                    <a:pt x="3466742" y="1752815"/>
                  </a:lnTo>
                  <a:lnTo>
                    <a:pt x="3509015" y="1734945"/>
                  </a:lnTo>
                  <a:lnTo>
                    <a:pt x="3547622" y="1710980"/>
                  </a:lnTo>
                  <a:lnTo>
                    <a:pt x="3581955" y="1681527"/>
                  </a:lnTo>
                  <a:lnTo>
                    <a:pt x="3611408" y="1647194"/>
                  </a:lnTo>
                  <a:lnTo>
                    <a:pt x="3635373" y="1608587"/>
                  </a:lnTo>
                  <a:lnTo>
                    <a:pt x="3653243" y="1566314"/>
                  </a:lnTo>
                  <a:lnTo>
                    <a:pt x="3664410" y="1520982"/>
                  </a:lnTo>
                  <a:lnTo>
                    <a:pt x="3668268" y="1473200"/>
                  </a:lnTo>
                  <a:lnTo>
                    <a:pt x="3668268" y="294640"/>
                  </a:lnTo>
                  <a:lnTo>
                    <a:pt x="3664410" y="246857"/>
                  </a:lnTo>
                  <a:lnTo>
                    <a:pt x="3653243" y="201525"/>
                  </a:lnTo>
                  <a:lnTo>
                    <a:pt x="3635373" y="159252"/>
                  </a:lnTo>
                  <a:lnTo>
                    <a:pt x="3611408" y="120645"/>
                  </a:lnTo>
                  <a:lnTo>
                    <a:pt x="3581955" y="86312"/>
                  </a:lnTo>
                  <a:lnTo>
                    <a:pt x="3547622" y="56859"/>
                  </a:lnTo>
                  <a:lnTo>
                    <a:pt x="3509015" y="32894"/>
                  </a:lnTo>
                  <a:lnTo>
                    <a:pt x="3466742" y="15024"/>
                  </a:lnTo>
                  <a:lnTo>
                    <a:pt x="3421410" y="3857"/>
                  </a:lnTo>
                  <a:lnTo>
                    <a:pt x="33736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29377" y="3931157"/>
              <a:ext cx="3668395" cy="1767839"/>
            </a:xfrm>
            <a:custGeom>
              <a:avLst/>
              <a:gdLst/>
              <a:ahLst/>
              <a:cxnLst/>
              <a:rect l="l" t="t" r="r" b="b"/>
              <a:pathLst>
                <a:path w="3668395" h="1767839">
                  <a:moveTo>
                    <a:pt x="0" y="294640"/>
                  </a:moveTo>
                  <a:lnTo>
                    <a:pt x="3857" y="246857"/>
                  </a:lnTo>
                  <a:lnTo>
                    <a:pt x="15024" y="201525"/>
                  </a:lnTo>
                  <a:lnTo>
                    <a:pt x="32894" y="159252"/>
                  </a:lnTo>
                  <a:lnTo>
                    <a:pt x="56859" y="120645"/>
                  </a:lnTo>
                  <a:lnTo>
                    <a:pt x="86312" y="86312"/>
                  </a:lnTo>
                  <a:lnTo>
                    <a:pt x="120645" y="56859"/>
                  </a:lnTo>
                  <a:lnTo>
                    <a:pt x="159252" y="32894"/>
                  </a:lnTo>
                  <a:lnTo>
                    <a:pt x="201525" y="15024"/>
                  </a:lnTo>
                  <a:lnTo>
                    <a:pt x="246857" y="3857"/>
                  </a:lnTo>
                  <a:lnTo>
                    <a:pt x="294639" y="0"/>
                  </a:lnTo>
                  <a:lnTo>
                    <a:pt x="3373628" y="0"/>
                  </a:lnTo>
                  <a:lnTo>
                    <a:pt x="3421410" y="3857"/>
                  </a:lnTo>
                  <a:lnTo>
                    <a:pt x="3466742" y="15024"/>
                  </a:lnTo>
                  <a:lnTo>
                    <a:pt x="3509015" y="32894"/>
                  </a:lnTo>
                  <a:lnTo>
                    <a:pt x="3547622" y="56859"/>
                  </a:lnTo>
                  <a:lnTo>
                    <a:pt x="3581955" y="86312"/>
                  </a:lnTo>
                  <a:lnTo>
                    <a:pt x="3611408" y="120645"/>
                  </a:lnTo>
                  <a:lnTo>
                    <a:pt x="3635373" y="159252"/>
                  </a:lnTo>
                  <a:lnTo>
                    <a:pt x="3653243" y="201525"/>
                  </a:lnTo>
                  <a:lnTo>
                    <a:pt x="3664410" y="246857"/>
                  </a:lnTo>
                  <a:lnTo>
                    <a:pt x="3668268" y="294640"/>
                  </a:lnTo>
                  <a:lnTo>
                    <a:pt x="3668268" y="1473200"/>
                  </a:lnTo>
                  <a:lnTo>
                    <a:pt x="3664410" y="1520982"/>
                  </a:lnTo>
                  <a:lnTo>
                    <a:pt x="3653243" y="1566314"/>
                  </a:lnTo>
                  <a:lnTo>
                    <a:pt x="3635373" y="1608587"/>
                  </a:lnTo>
                  <a:lnTo>
                    <a:pt x="3611408" y="1647194"/>
                  </a:lnTo>
                  <a:lnTo>
                    <a:pt x="3581955" y="1681527"/>
                  </a:lnTo>
                  <a:lnTo>
                    <a:pt x="3547622" y="1710980"/>
                  </a:lnTo>
                  <a:lnTo>
                    <a:pt x="3509015" y="1734945"/>
                  </a:lnTo>
                  <a:lnTo>
                    <a:pt x="3466742" y="1752815"/>
                  </a:lnTo>
                  <a:lnTo>
                    <a:pt x="3421410" y="1763982"/>
                  </a:lnTo>
                  <a:lnTo>
                    <a:pt x="3373628" y="1767840"/>
                  </a:lnTo>
                  <a:lnTo>
                    <a:pt x="294639" y="1767840"/>
                  </a:lnTo>
                  <a:lnTo>
                    <a:pt x="246857" y="1763982"/>
                  </a:lnTo>
                  <a:lnTo>
                    <a:pt x="201525" y="1752815"/>
                  </a:lnTo>
                  <a:lnTo>
                    <a:pt x="159252" y="1734945"/>
                  </a:lnTo>
                  <a:lnTo>
                    <a:pt x="120645" y="1710980"/>
                  </a:lnTo>
                  <a:lnTo>
                    <a:pt x="86312" y="1681527"/>
                  </a:lnTo>
                  <a:lnTo>
                    <a:pt x="56859" y="1647194"/>
                  </a:lnTo>
                  <a:lnTo>
                    <a:pt x="32894" y="1608587"/>
                  </a:lnTo>
                  <a:lnTo>
                    <a:pt x="15024" y="1566314"/>
                  </a:lnTo>
                  <a:lnTo>
                    <a:pt x="3857" y="1520982"/>
                  </a:lnTo>
                  <a:lnTo>
                    <a:pt x="0" y="1473200"/>
                  </a:lnTo>
                  <a:lnTo>
                    <a:pt x="0" y="2946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52083" y="4287723"/>
            <a:ext cx="3067685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01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palatine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raphe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extends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1860"/>
              </a:lnSpc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midline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incisive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papilla.</a:t>
            </a:r>
            <a:endParaRPr>
              <a:latin typeface="Times New Roman"/>
              <a:cs typeface="Times New Roman"/>
            </a:endParaRPr>
          </a:p>
          <a:p>
            <a:pPr marL="280670" marR="271145" algn="ctr">
              <a:lnSpc>
                <a:spcPts val="1870"/>
              </a:lnSpc>
              <a:spcBef>
                <a:spcPts val="15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felt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tip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tongue.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"/>
            <a:ext cx="71628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1"/>
            <a:ext cx="64008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/>
              <a:pPr marL="38100"/>
              <a:t>9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4</TotalTime>
  <Words>548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MT</vt:lpstr>
      <vt:lpstr>Calibri</vt:lpstr>
      <vt:lpstr>Microsoft Sans Serif</vt:lpstr>
      <vt:lpstr>Simplified Arabic Fixed</vt:lpstr>
      <vt:lpstr>Times New Roman</vt:lpstr>
      <vt:lpstr>MediTec</vt:lpstr>
      <vt:lpstr>The Palate</vt:lpstr>
      <vt:lpstr>PowerPoint Presentation</vt:lpstr>
      <vt:lpstr>PowerPoint Presentation</vt:lpstr>
      <vt:lpstr>PowerPoint Presentation</vt:lpstr>
      <vt:lpstr>Superficial Features of the Palate</vt:lpstr>
      <vt:lpstr>Sharpey’s fibres pass  from the mucous  membrane to the  periosteum.</vt:lpstr>
      <vt:lpstr>Superficial Features of the Palate</vt:lpstr>
      <vt:lpstr>PowerPoint Presentation</vt:lpstr>
      <vt:lpstr>PowerPoint Presentation</vt:lpstr>
      <vt:lpstr>Hard Palate</vt:lpstr>
      <vt:lpstr>The Soft Palate</vt:lpstr>
      <vt:lpstr>Muscles of the Palate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Sensory Innervation of the Palate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Darwish H Badran</dc:creator>
  <cp:lastModifiedBy>Rasha</cp:lastModifiedBy>
  <cp:revision>2</cp:revision>
  <dcterms:created xsi:type="dcterms:W3CDTF">2021-05-10T08:54:48Z</dcterms:created>
  <dcterms:modified xsi:type="dcterms:W3CDTF">2021-11-22T14:35:51Z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