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77" d="100"/>
          <a:sy n="77" d="100"/>
        </p:scale>
        <p:origin x="77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9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4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5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5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8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6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2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2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5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The Scalp </a:t>
            </a:r>
            <a:endParaRPr lang="en-US" sz="6600" dirty="0">
              <a:solidFill>
                <a:srgbClr val="00B0F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9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5164" y="838136"/>
            <a:ext cx="7783195" cy="686435"/>
            <a:chOff x="2205164" y="838136"/>
            <a:chExt cx="7783195" cy="686435"/>
          </a:xfrm>
        </p:grpSpPr>
        <p:sp>
          <p:nvSpPr>
            <p:cNvPr id="3" name="object 3"/>
            <p:cNvSpPr/>
            <p:nvPr/>
          </p:nvSpPr>
          <p:spPr>
            <a:xfrm>
              <a:off x="2210561" y="843534"/>
              <a:ext cx="7772400" cy="675640"/>
            </a:xfrm>
            <a:custGeom>
              <a:avLst/>
              <a:gdLst/>
              <a:ahLst/>
              <a:cxnLst/>
              <a:rect l="l" t="t" r="r" b="b"/>
              <a:pathLst>
                <a:path w="7772400" h="675640">
                  <a:moveTo>
                    <a:pt x="7659878" y="0"/>
                  </a:moveTo>
                  <a:lnTo>
                    <a:pt x="112521" y="0"/>
                  </a:lnTo>
                  <a:lnTo>
                    <a:pt x="68740" y="8848"/>
                  </a:lnTo>
                  <a:lnTo>
                    <a:pt x="32972" y="32972"/>
                  </a:lnTo>
                  <a:lnTo>
                    <a:pt x="8848" y="68740"/>
                  </a:lnTo>
                  <a:lnTo>
                    <a:pt x="0" y="112521"/>
                  </a:lnTo>
                  <a:lnTo>
                    <a:pt x="0" y="562610"/>
                  </a:lnTo>
                  <a:lnTo>
                    <a:pt x="8848" y="606391"/>
                  </a:lnTo>
                  <a:lnTo>
                    <a:pt x="32972" y="642159"/>
                  </a:lnTo>
                  <a:lnTo>
                    <a:pt x="68740" y="666283"/>
                  </a:lnTo>
                  <a:lnTo>
                    <a:pt x="112521" y="675131"/>
                  </a:lnTo>
                  <a:lnTo>
                    <a:pt x="7659878" y="675131"/>
                  </a:lnTo>
                  <a:lnTo>
                    <a:pt x="7703659" y="666283"/>
                  </a:lnTo>
                  <a:lnTo>
                    <a:pt x="7739427" y="642159"/>
                  </a:lnTo>
                  <a:lnTo>
                    <a:pt x="7763551" y="606391"/>
                  </a:lnTo>
                  <a:lnTo>
                    <a:pt x="7772400" y="562610"/>
                  </a:lnTo>
                  <a:lnTo>
                    <a:pt x="7772400" y="112521"/>
                  </a:lnTo>
                  <a:lnTo>
                    <a:pt x="7763551" y="68740"/>
                  </a:lnTo>
                  <a:lnTo>
                    <a:pt x="7739427" y="32972"/>
                  </a:lnTo>
                  <a:lnTo>
                    <a:pt x="7703659" y="8848"/>
                  </a:lnTo>
                  <a:lnTo>
                    <a:pt x="765987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10561" y="843534"/>
              <a:ext cx="7772400" cy="675640"/>
            </a:xfrm>
            <a:custGeom>
              <a:avLst/>
              <a:gdLst/>
              <a:ahLst/>
              <a:cxnLst/>
              <a:rect l="l" t="t" r="r" b="b"/>
              <a:pathLst>
                <a:path w="7772400" h="675640">
                  <a:moveTo>
                    <a:pt x="0" y="112521"/>
                  </a:moveTo>
                  <a:lnTo>
                    <a:pt x="8848" y="68740"/>
                  </a:lnTo>
                  <a:lnTo>
                    <a:pt x="32972" y="32972"/>
                  </a:lnTo>
                  <a:lnTo>
                    <a:pt x="68740" y="8848"/>
                  </a:lnTo>
                  <a:lnTo>
                    <a:pt x="112521" y="0"/>
                  </a:lnTo>
                  <a:lnTo>
                    <a:pt x="7659878" y="0"/>
                  </a:lnTo>
                  <a:lnTo>
                    <a:pt x="7703659" y="8848"/>
                  </a:lnTo>
                  <a:lnTo>
                    <a:pt x="7739427" y="32972"/>
                  </a:lnTo>
                  <a:lnTo>
                    <a:pt x="7763551" y="68740"/>
                  </a:lnTo>
                  <a:lnTo>
                    <a:pt x="7772400" y="112521"/>
                  </a:lnTo>
                  <a:lnTo>
                    <a:pt x="7772400" y="562610"/>
                  </a:lnTo>
                  <a:lnTo>
                    <a:pt x="7763551" y="606391"/>
                  </a:lnTo>
                  <a:lnTo>
                    <a:pt x="7739427" y="642159"/>
                  </a:lnTo>
                  <a:lnTo>
                    <a:pt x="7703659" y="666283"/>
                  </a:lnTo>
                  <a:lnTo>
                    <a:pt x="7659878" y="675131"/>
                  </a:lnTo>
                  <a:lnTo>
                    <a:pt x="112521" y="675131"/>
                  </a:lnTo>
                  <a:lnTo>
                    <a:pt x="68740" y="666283"/>
                  </a:lnTo>
                  <a:lnTo>
                    <a:pt x="32972" y="642159"/>
                  </a:lnTo>
                  <a:lnTo>
                    <a:pt x="8848" y="606391"/>
                  </a:lnTo>
                  <a:lnTo>
                    <a:pt x="0" y="562610"/>
                  </a:lnTo>
                  <a:lnTo>
                    <a:pt x="0" y="112521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6025" y="849248"/>
            <a:ext cx="7034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chemeClr val="bg1"/>
                </a:solidFill>
              </a:rPr>
              <a:t>Scalp………..</a:t>
            </a:r>
            <a:r>
              <a:rPr sz="36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3600" spc="-5" dirty="0">
                <a:solidFill>
                  <a:schemeClr val="bg1"/>
                </a:solidFill>
              </a:rPr>
              <a:t>oose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connective tissue</a:t>
            </a:r>
            <a:endParaRPr sz="3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205164" y="2043620"/>
            <a:ext cx="7786370" cy="943610"/>
            <a:chOff x="2205164" y="2043620"/>
            <a:chExt cx="7786370" cy="943610"/>
          </a:xfrm>
        </p:grpSpPr>
        <p:sp>
          <p:nvSpPr>
            <p:cNvPr id="7" name="object 7"/>
            <p:cNvSpPr/>
            <p:nvPr/>
          </p:nvSpPr>
          <p:spPr>
            <a:xfrm>
              <a:off x="2210561" y="2049017"/>
              <a:ext cx="7775575" cy="932815"/>
            </a:xfrm>
            <a:custGeom>
              <a:avLst/>
              <a:gdLst/>
              <a:ahLst/>
              <a:cxnLst/>
              <a:rect l="l" t="t" r="r" b="b"/>
              <a:pathLst>
                <a:path w="7775575" h="932814">
                  <a:moveTo>
                    <a:pt x="7620000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40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8"/>
                  </a:lnTo>
                  <a:lnTo>
                    <a:pt x="7620000" y="932688"/>
                  </a:lnTo>
                  <a:lnTo>
                    <a:pt x="7669133" y="924763"/>
                  </a:lnTo>
                  <a:lnTo>
                    <a:pt x="7711805" y="902695"/>
                  </a:lnTo>
                  <a:lnTo>
                    <a:pt x="7745455" y="869045"/>
                  </a:lnTo>
                  <a:lnTo>
                    <a:pt x="7767523" y="826373"/>
                  </a:lnTo>
                  <a:lnTo>
                    <a:pt x="7775448" y="777240"/>
                  </a:lnTo>
                  <a:lnTo>
                    <a:pt x="7775448" y="155448"/>
                  </a:lnTo>
                  <a:lnTo>
                    <a:pt x="7767523" y="106314"/>
                  </a:lnTo>
                  <a:lnTo>
                    <a:pt x="7745455" y="63642"/>
                  </a:lnTo>
                  <a:lnTo>
                    <a:pt x="7711805" y="29992"/>
                  </a:lnTo>
                  <a:lnTo>
                    <a:pt x="7669133" y="7924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10561" y="2049017"/>
              <a:ext cx="7775575" cy="932815"/>
            </a:xfrm>
            <a:custGeom>
              <a:avLst/>
              <a:gdLst/>
              <a:ahLst/>
              <a:cxnLst/>
              <a:rect l="l" t="t" r="r" b="b"/>
              <a:pathLst>
                <a:path w="7775575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7620000" y="0"/>
                  </a:lnTo>
                  <a:lnTo>
                    <a:pt x="7669133" y="7924"/>
                  </a:lnTo>
                  <a:lnTo>
                    <a:pt x="7711805" y="29992"/>
                  </a:lnTo>
                  <a:lnTo>
                    <a:pt x="7745455" y="63642"/>
                  </a:lnTo>
                  <a:lnTo>
                    <a:pt x="7767523" y="106314"/>
                  </a:lnTo>
                  <a:lnTo>
                    <a:pt x="7775448" y="155448"/>
                  </a:lnTo>
                  <a:lnTo>
                    <a:pt x="7775448" y="777240"/>
                  </a:lnTo>
                  <a:lnTo>
                    <a:pt x="7767523" y="826373"/>
                  </a:lnTo>
                  <a:lnTo>
                    <a:pt x="7745455" y="869045"/>
                  </a:lnTo>
                  <a:lnTo>
                    <a:pt x="7711805" y="902695"/>
                  </a:lnTo>
                  <a:lnTo>
                    <a:pt x="7669133" y="924763"/>
                  </a:lnTo>
                  <a:lnTo>
                    <a:pt x="7620000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40"/>
                  </a:lnTo>
                  <a:lnTo>
                    <a:pt x="0" y="15544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05164" y="3060128"/>
            <a:ext cx="7786370" cy="943610"/>
            <a:chOff x="2205164" y="3060128"/>
            <a:chExt cx="7786370" cy="943610"/>
          </a:xfrm>
        </p:grpSpPr>
        <p:sp>
          <p:nvSpPr>
            <p:cNvPr id="10" name="object 10"/>
            <p:cNvSpPr/>
            <p:nvPr/>
          </p:nvSpPr>
          <p:spPr>
            <a:xfrm>
              <a:off x="2210561" y="3065526"/>
              <a:ext cx="7775575" cy="932815"/>
            </a:xfrm>
            <a:custGeom>
              <a:avLst/>
              <a:gdLst/>
              <a:ahLst/>
              <a:cxnLst/>
              <a:rect l="l" t="t" r="r" b="b"/>
              <a:pathLst>
                <a:path w="7775575" h="932814">
                  <a:moveTo>
                    <a:pt x="7620000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40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8"/>
                  </a:lnTo>
                  <a:lnTo>
                    <a:pt x="7620000" y="932688"/>
                  </a:lnTo>
                  <a:lnTo>
                    <a:pt x="7669133" y="924763"/>
                  </a:lnTo>
                  <a:lnTo>
                    <a:pt x="7711805" y="902695"/>
                  </a:lnTo>
                  <a:lnTo>
                    <a:pt x="7745455" y="869045"/>
                  </a:lnTo>
                  <a:lnTo>
                    <a:pt x="7767523" y="826373"/>
                  </a:lnTo>
                  <a:lnTo>
                    <a:pt x="7775448" y="777240"/>
                  </a:lnTo>
                  <a:lnTo>
                    <a:pt x="7775448" y="155448"/>
                  </a:lnTo>
                  <a:lnTo>
                    <a:pt x="7767523" y="106314"/>
                  </a:lnTo>
                  <a:lnTo>
                    <a:pt x="7745455" y="63642"/>
                  </a:lnTo>
                  <a:lnTo>
                    <a:pt x="7711805" y="29992"/>
                  </a:lnTo>
                  <a:lnTo>
                    <a:pt x="7669133" y="7924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0561" y="3065526"/>
              <a:ext cx="7775575" cy="932815"/>
            </a:xfrm>
            <a:custGeom>
              <a:avLst/>
              <a:gdLst/>
              <a:ahLst/>
              <a:cxnLst/>
              <a:rect l="l" t="t" r="r" b="b"/>
              <a:pathLst>
                <a:path w="7775575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7620000" y="0"/>
                  </a:lnTo>
                  <a:lnTo>
                    <a:pt x="7669133" y="7924"/>
                  </a:lnTo>
                  <a:lnTo>
                    <a:pt x="7711805" y="29992"/>
                  </a:lnTo>
                  <a:lnTo>
                    <a:pt x="7745455" y="63642"/>
                  </a:lnTo>
                  <a:lnTo>
                    <a:pt x="7767523" y="106314"/>
                  </a:lnTo>
                  <a:lnTo>
                    <a:pt x="7775448" y="155448"/>
                  </a:lnTo>
                  <a:lnTo>
                    <a:pt x="7775448" y="777240"/>
                  </a:lnTo>
                  <a:lnTo>
                    <a:pt x="7767523" y="826373"/>
                  </a:lnTo>
                  <a:lnTo>
                    <a:pt x="7745455" y="869045"/>
                  </a:lnTo>
                  <a:lnTo>
                    <a:pt x="7711805" y="902695"/>
                  </a:lnTo>
                  <a:lnTo>
                    <a:pt x="7669133" y="924763"/>
                  </a:lnTo>
                  <a:lnTo>
                    <a:pt x="7620000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40"/>
                  </a:lnTo>
                  <a:lnTo>
                    <a:pt x="0" y="15544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05164" y="4076636"/>
            <a:ext cx="7786370" cy="943610"/>
            <a:chOff x="2205164" y="4076636"/>
            <a:chExt cx="7786370" cy="943610"/>
          </a:xfrm>
        </p:grpSpPr>
        <p:sp>
          <p:nvSpPr>
            <p:cNvPr id="13" name="object 13"/>
            <p:cNvSpPr/>
            <p:nvPr/>
          </p:nvSpPr>
          <p:spPr>
            <a:xfrm>
              <a:off x="2210561" y="4082033"/>
              <a:ext cx="7775575" cy="932815"/>
            </a:xfrm>
            <a:custGeom>
              <a:avLst/>
              <a:gdLst/>
              <a:ahLst/>
              <a:cxnLst/>
              <a:rect l="l" t="t" r="r" b="b"/>
              <a:pathLst>
                <a:path w="7775575" h="932814">
                  <a:moveTo>
                    <a:pt x="7620000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40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8"/>
                  </a:lnTo>
                  <a:lnTo>
                    <a:pt x="7620000" y="932688"/>
                  </a:lnTo>
                  <a:lnTo>
                    <a:pt x="7669133" y="924763"/>
                  </a:lnTo>
                  <a:lnTo>
                    <a:pt x="7711805" y="902695"/>
                  </a:lnTo>
                  <a:lnTo>
                    <a:pt x="7745455" y="869045"/>
                  </a:lnTo>
                  <a:lnTo>
                    <a:pt x="7767523" y="826373"/>
                  </a:lnTo>
                  <a:lnTo>
                    <a:pt x="7775448" y="777240"/>
                  </a:lnTo>
                  <a:lnTo>
                    <a:pt x="7775448" y="155448"/>
                  </a:lnTo>
                  <a:lnTo>
                    <a:pt x="7767523" y="106314"/>
                  </a:lnTo>
                  <a:lnTo>
                    <a:pt x="7745455" y="63642"/>
                  </a:lnTo>
                  <a:lnTo>
                    <a:pt x="7711805" y="29992"/>
                  </a:lnTo>
                  <a:lnTo>
                    <a:pt x="7669133" y="7924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0561" y="4082033"/>
              <a:ext cx="7775575" cy="932815"/>
            </a:xfrm>
            <a:custGeom>
              <a:avLst/>
              <a:gdLst/>
              <a:ahLst/>
              <a:cxnLst/>
              <a:rect l="l" t="t" r="r" b="b"/>
              <a:pathLst>
                <a:path w="7775575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7620000" y="0"/>
                  </a:lnTo>
                  <a:lnTo>
                    <a:pt x="7669133" y="7924"/>
                  </a:lnTo>
                  <a:lnTo>
                    <a:pt x="7711805" y="29992"/>
                  </a:lnTo>
                  <a:lnTo>
                    <a:pt x="7745455" y="63642"/>
                  </a:lnTo>
                  <a:lnTo>
                    <a:pt x="7767523" y="106314"/>
                  </a:lnTo>
                  <a:lnTo>
                    <a:pt x="7775448" y="155448"/>
                  </a:lnTo>
                  <a:lnTo>
                    <a:pt x="7775448" y="777240"/>
                  </a:lnTo>
                  <a:lnTo>
                    <a:pt x="7767523" y="826373"/>
                  </a:lnTo>
                  <a:lnTo>
                    <a:pt x="7745455" y="869045"/>
                  </a:lnTo>
                  <a:lnTo>
                    <a:pt x="7711805" y="902695"/>
                  </a:lnTo>
                  <a:lnTo>
                    <a:pt x="7669133" y="924763"/>
                  </a:lnTo>
                  <a:lnTo>
                    <a:pt x="7620000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40"/>
                  </a:lnTo>
                  <a:lnTo>
                    <a:pt x="0" y="15544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05164" y="5093144"/>
            <a:ext cx="7786370" cy="943610"/>
            <a:chOff x="2205164" y="5093144"/>
            <a:chExt cx="7786370" cy="943610"/>
          </a:xfrm>
        </p:grpSpPr>
        <p:sp>
          <p:nvSpPr>
            <p:cNvPr id="16" name="object 16"/>
            <p:cNvSpPr/>
            <p:nvPr/>
          </p:nvSpPr>
          <p:spPr>
            <a:xfrm>
              <a:off x="2210561" y="5098542"/>
              <a:ext cx="7775575" cy="932815"/>
            </a:xfrm>
            <a:custGeom>
              <a:avLst/>
              <a:gdLst/>
              <a:ahLst/>
              <a:cxnLst/>
              <a:rect l="l" t="t" r="r" b="b"/>
              <a:pathLst>
                <a:path w="7775575" h="932814">
                  <a:moveTo>
                    <a:pt x="7620000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7"/>
                  </a:lnTo>
                  <a:lnTo>
                    <a:pt x="0" y="777239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7"/>
                  </a:lnTo>
                  <a:lnTo>
                    <a:pt x="7620000" y="932687"/>
                  </a:lnTo>
                  <a:lnTo>
                    <a:pt x="7669133" y="924763"/>
                  </a:lnTo>
                  <a:lnTo>
                    <a:pt x="7711805" y="902695"/>
                  </a:lnTo>
                  <a:lnTo>
                    <a:pt x="7745455" y="869045"/>
                  </a:lnTo>
                  <a:lnTo>
                    <a:pt x="7767523" y="826373"/>
                  </a:lnTo>
                  <a:lnTo>
                    <a:pt x="7775448" y="777239"/>
                  </a:lnTo>
                  <a:lnTo>
                    <a:pt x="7775448" y="155447"/>
                  </a:lnTo>
                  <a:lnTo>
                    <a:pt x="7767523" y="106314"/>
                  </a:lnTo>
                  <a:lnTo>
                    <a:pt x="7745455" y="63642"/>
                  </a:lnTo>
                  <a:lnTo>
                    <a:pt x="7711805" y="29992"/>
                  </a:lnTo>
                  <a:lnTo>
                    <a:pt x="7669133" y="7924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10561" y="5098542"/>
              <a:ext cx="7775575" cy="932815"/>
            </a:xfrm>
            <a:custGeom>
              <a:avLst/>
              <a:gdLst/>
              <a:ahLst/>
              <a:cxnLst/>
              <a:rect l="l" t="t" r="r" b="b"/>
              <a:pathLst>
                <a:path w="7775575" h="932814">
                  <a:moveTo>
                    <a:pt x="0" y="155447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7620000" y="0"/>
                  </a:lnTo>
                  <a:lnTo>
                    <a:pt x="7669133" y="7924"/>
                  </a:lnTo>
                  <a:lnTo>
                    <a:pt x="7711805" y="29992"/>
                  </a:lnTo>
                  <a:lnTo>
                    <a:pt x="7745455" y="63642"/>
                  </a:lnTo>
                  <a:lnTo>
                    <a:pt x="7767523" y="106314"/>
                  </a:lnTo>
                  <a:lnTo>
                    <a:pt x="7775448" y="155447"/>
                  </a:lnTo>
                  <a:lnTo>
                    <a:pt x="7775448" y="777239"/>
                  </a:lnTo>
                  <a:lnTo>
                    <a:pt x="7767523" y="826373"/>
                  </a:lnTo>
                  <a:lnTo>
                    <a:pt x="7745455" y="869045"/>
                  </a:lnTo>
                  <a:lnTo>
                    <a:pt x="7711805" y="902695"/>
                  </a:lnTo>
                  <a:lnTo>
                    <a:pt x="7669133" y="924763"/>
                  </a:lnTo>
                  <a:lnTo>
                    <a:pt x="7620000" y="932687"/>
                  </a:lnTo>
                  <a:lnTo>
                    <a:pt x="155448" y="932687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39"/>
                  </a:lnTo>
                  <a:lnTo>
                    <a:pt x="0" y="15544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48814" y="2053539"/>
            <a:ext cx="6998970" cy="39001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605"/>
              </a:spcBef>
            </a:pP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Permits</a:t>
            </a:r>
            <a:r>
              <a:rPr sz="2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movement</a:t>
            </a:r>
            <a:r>
              <a:rPr sz="2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aponeurosis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over </a:t>
            </a:r>
            <a:r>
              <a:rPr sz="2900" spc="-7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periosteum.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Forms</a:t>
            </a:r>
            <a:r>
              <a:rPr sz="2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9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subaponeurotic</a:t>
            </a:r>
            <a:r>
              <a:rPr sz="2900" b="1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space.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566420">
              <a:lnSpc>
                <a:spcPts val="3000"/>
              </a:lnSpc>
              <a:spcBef>
                <a:spcPts val="5"/>
              </a:spcBef>
            </a:pP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Haematoma</a:t>
            </a:r>
            <a:r>
              <a:rPr sz="2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extend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 in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this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 space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to the </a:t>
            </a:r>
            <a:r>
              <a:rPr sz="2900" spc="-7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limits</a:t>
            </a:r>
            <a:r>
              <a:rPr sz="2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scalp.</a:t>
            </a:r>
            <a:endParaRPr sz="2900">
              <a:latin typeface="Times New Roman"/>
              <a:cs typeface="Times New Roman"/>
            </a:endParaRPr>
          </a:p>
          <a:p>
            <a:pPr marL="12700" marR="382270">
              <a:lnSpc>
                <a:spcPts val="3000"/>
              </a:lnSpc>
              <a:spcBef>
                <a:spcPts val="2005"/>
              </a:spcBef>
            </a:pP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space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represents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9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plane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separation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900" spc="-7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surgery</a:t>
            </a:r>
            <a:r>
              <a:rPr sz="29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trauma.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3640" y="726884"/>
            <a:ext cx="7785100" cy="909955"/>
            <a:chOff x="2203640" y="726884"/>
            <a:chExt cx="7785100" cy="909955"/>
          </a:xfrm>
        </p:grpSpPr>
        <p:sp>
          <p:nvSpPr>
            <p:cNvPr id="3" name="object 3"/>
            <p:cNvSpPr/>
            <p:nvPr/>
          </p:nvSpPr>
          <p:spPr>
            <a:xfrm>
              <a:off x="2209037" y="732282"/>
              <a:ext cx="7774305" cy="899160"/>
            </a:xfrm>
            <a:custGeom>
              <a:avLst/>
              <a:gdLst/>
              <a:ahLst/>
              <a:cxnLst/>
              <a:rect l="l" t="t" r="r" b="b"/>
              <a:pathLst>
                <a:path w="7774305" h="899160">
                  <a:moveTo>
                    <a:pt x="7624063" y="0"/>
                  </a:moveTo>
                  <a:lnTo>
                    <a:pt x="149860" y="0"/>
                  </a:lnTo>
                  <a:lnTo>
                    <a:pt x="102477" y="7636"/>
                  </a:lnTo>
                  <a:lnTo>
                    <a:pt x="61337" y="28903"/>
                  </a:lnTo>
                  <a:lnTo>
                    <a:pt x="28903" y="61337"/>
                  </a:lnTo>
                  <a:lnTo>
                    <a:pt x="7636" y="102477"/>
                  </a:lnTo>
                  <a:lnTo>
                    <a:pt x="0" y="149859"/>
                  </a:lnTo>
                  <a:lnTo>
                    <a:pt x="0" y="749300"/>
                  </a:lnTo>
                  <a:lnTo>
                    <a:pt x="7636" y="796682"/>
                  </a:lnTo>
                  <a:lnTo>
                    <a:pt x="28903" y="837822"/>
                  </a:lnTo>
                  <a:lnTo>
                    <a:pt x="61337" y="870256"/>
                  </a:lnTo>
                  <a:lnTo>
                    <a:pt x="102477" y="891523"/>
                  </a:lnTo>
                  <a:lnTo>
                    <a:pt x="149860" y="899159"/>
                  </a:lnTo>
                  <a:lnTo>
                    <a:pt x="7624063" y="899159"/>
                  </a:lnTo>
                  <a:lnTo>
                    <a:pt x="7671446" y="891523"/>
                  </a:lnTo>
                  <a:lnTo>
                    <a:pt x="7712586" y="870256"/>
                  </a:lnTo>
                  <a:lnTo>
                    <a:pt x="7745020" y="837822"/>
                  </a:lnTo>
                  <a:lnTo>
                    <a:pt x="7766287" y="796682"/>
                  </a:lnTo>
                  <a:lnTo>
                    <a:pt x="7773923" y="749300"/>
                  </a:lnTo>
                  <a:lnTo>
                    <a:pt x="7773923" y="149859"/>
                  </a:lnTo>
                  <a:lnTo>
                    <a:pt x="7766287" y="102477"/>
                  </a:lnTo>
                  <a:lnTo>
                    <a:pt x="7745020" y="61337"/>
                  </a:lnTo>
                  <a:lnTo>
                    <a:pt x="7712586" y="28903"/>
                  </a:lnTo>
                  <a:lnTo>
                    <a:pt x="7671446" y="7636"/>
                  </a:lnTo>
                  <a:lnTo>
                    <a:pt x="7624063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9037" y="732282"/>
              <a:ext cx="7774305" cy="899160"/>
            </a:xfrm>
            <a:custGeom>
              <a:avLst/>
              <a:gdLst/>
              <a:ahLst/>
              <a:cxnLst/>
              <a:rect l="l" t="t" r="r" b="b"/>
              <a:pathLst>
                <a:path w="7774305" h="899160">
                  <a:moveTo>
                    <a:pt x="0" y="149859"/>
                  </a:moveTo>
                  <a:lnTo>
                    <a:pt x="7636" y="102477"/>
                  </a:lnTo>
                  <a:lnTo>
                    <a:pt x="28903" y="61337"/>
                  </a:lnTo>
                  <a:lnTo>
                    <a:pt x="61337" y="28903"/>
                  </a:lnTo>
                  <a:lnTo>
                    <a:pt x="102477" y="7636"/>
                  </a:lnTo>
                  <a:lnTo>
                    <a:pt x="149860" y="0"/>
                  </a:lnTo>
                  <a:lnTo>
                    <a:pt x="7624063" y="0"/>
                  </a:lnTo>
                  <a:lnTo>
                    <a:pt x="7671446" y="7636"/>
                  </a:lnTo>
                  <a:lnTo>
                    <a:pt x="7712586" y="28903"/>
                  </a:lnTo>
                  <a:lnTo>
                    <a:pt x="7745020" y="61337"/>
                  </a:lnTo>
                  <a:lnTo>
                    <a:pt x="7766287" y="102477"/>
                  </a:lnTo>
                  <a:lnTo>
                    <a:pt x="7773923" y="149859"/>
                  </a:lnTo>
                  <a:lnTo>
                    <a:pt x="7773923" y="749300"/>
                  </a:lnTo>
                  <a:lnTo>
                    <a:pt x="7766287" y="796682"/>
                  </a:lnTo>
                  <a:lnTo>
                    <a:pt x="7745020" y="837822"/>
                  </a:lnTo>
                  <a:lnTo>
                    <a:pt x="7712586" y="870256"/>
                  </a:lnTo>
                  <a:lnTo>
                    <a:pt x="7671446" y="891523"/>
                  </a:lnTo>
                  <a:lnTo>
                    <a:pt x="7624063" y="899159"/>
                  </a:lnTo>
                  <a:lnTo>
                    <a:pt x="149860" y="899159"/>
                  </a:lnTo>
                  <a:lnTo>
                    <a:pt x="102477" y="891523"/>
                  </a:lnTo>
                  <a:lnTo>
                    <a:pt x="61337" y="870256"/>
                  </a:lnTo>
                  <a:lnTo>
                    <a:pt x="28903" y="837822"/>
                  </a:lnTo>
                  <a:lnTo>
                    <a:pt x="7636" y="796682"/>
                  </a:lnTo>
                  <a:lnTo>
                    <a:pt x="0" y="749300"/>
                  </a:lnTo>
                  <a:lnTo>
                    <a:pt x="0" y="14985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1782" y="741934"/>
            <a:ext cx="69843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chemeClr val="bg1"/>
                </a:solidFill>
              </a:rPr>
              <a:t>Scalp………….</a:t>
            </a:r>
            <a:r>
              <a:rPr sz="48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4800" spc="-5" dirty="0">
                <a:solidFill>
                  <a:schemeClr val="bg1"/>
                </a:solidFill>
              </a:rPr>
              <a:t>ericranium</a:t>
            </a:r>
            <a:endParaRPr sz="4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128964" y="2074100"/>
            <a:ext cx="7935595" cy="1742439"/>
            <a:chOff x="2128964" y="2074100"/>
            <a:chExt cx="7935595" cy="1742439"/>
          </a:xfrm>
        </p:grpSpPr>
        <p:sp>
          <p:nvSpPr>
            <p:cNvPr id="7" name="object 7"/>
            <p:cNvSpPr/>
            <p:nvPr/>
          </p:nvSpPr>
          <p:spPr>
            <a:xfrm>
              <a:off x="2134361" y="2079498"/>
              <a:ext cx="7924800" cy="1731645"/>
            </a:xfrm>
            <a:custGeom>
              <a:avLst/>
              <a:gdLst/>
              <a:ahLst/>
              <a:cxnLst/>
              <a:rect l="l" t="t" r="r" b="b"/>
              <a:pathLst>
                <a:path w="7924800" h="1731645">
                  <a:moveTo>
                    <a:pt x="7636256" y="0"/>
                  </a:moveTo>
                  <a:lnTo>
                    <a:pt x="288544" y="0"/>
                  </a:lnTo>
                  <a:lnTo>
                    <a:pt x="241734" y="3775"/>
                  </a:lnTo>
                  <a:lnTo>
                    <a:pt x="197331" y="14707"/>
                  </a:lnTo>
                  <a:lnTo>
                    <a:pt x="155929" y="32201"/>
                  </a:lnTo>
                  <a:lnTo>
                    <a:pt x="118122" y="55664"/>
                  </a:lnTo>
                  <a:lnTo>
                    <a:pt x="84502" y="84502"/>
                  </a:lnTo>
                  <a:lnTo>
                    <a:pt x="55664" y="118122"/>
                  </a:lnTo>
                  <a:lnTo>
                    <a:pt x="32201" y="155929"/>
                  </a:lnTo>
                  <a:lnTo>
                    <a:pt x="14707" y="197331"/>
                  </a:lnTo>
                  <a:lnTo>
                    <a:pt x="3775" y="241734"/>
                  </a:lnTo>
                  <a:lnTo>
                    <a:pt x="0" y="288543"/>
                  </a:lnTo>
                  <a:lnTo>
                    <a:pt x="0" y="1442719"/>
                  </a:lnTo>
                  <a:lnTo>
                    <a:pt x="3775" y="1489529"/>
                  </a:lnTo>
                  <a:lnTo>
                    <a:pt x="14707" y="1533932"/>
                  </a:lnTo>
                  <a:lnTo>
                    <a:pt x="32201" y="1575334"/>
                  </a:lnTo>
                  <a:lnTo>
                    <a:pt x="55664" y="1613141"/>
                  </a:lnTo>
                  <a:lnTo>
                    <a:pt x="84502" y="1646761"/>
                  </a:lnTo>
                  <a:lnTo>
                    <a:pt x="118122" y="1675599"/>
                  </a:lnTo>
                  <a:lnTo>
                    <a:pt x="155929" y="1699062"/>
                  </a:lnTo>
                  <a:lnTo>
                    <a:pt x="197331" y="1716556"/>
                  </a:lnTo>
                  <a:lnTo>
                    <a:pt x="241734" y="1727488"/>
                  </a:lnTo>
                  <a:lnTo>
                    <a:pt x="288544" y="1731264"/>
                  </a:lnTo>
                  <a:lnTo>
                    <a:pt x="7636256" y="1731264"/>
                  </a:lnTo>
                  <a:lnTo>
                    <a:pt x="7683065" y="1727488"/>
                  </a:lnTo>
                  <a:lnTo>
                    <a:pt x="7727468" y="1716556"/>
                  </a:lnTo>
                  <a:lnTo>
                    <a:pt x="7768870" y="1699062"/>
                  </a:lnTo>
                  <a:lnTo>
                    <a:pt x="7806677" y="1675599"/>
                  </a:lnTo>
                  <a:lnTo>
                    <a:pt x="7840297" y="1646761"/>
                  </a:lnTo>
                  <a:lnTo>
                    <a:pt x="7869135" y="1613141"/>
                  </a:lnTo>
                  <a:lnTo>
                    <a:pt x="7892598" y="1575334"/>
                  </a:lnTo>
                  <a:lnTo>
                    <a:pt x="7910092" y="1533932"/>
                  </a:lnTo>
                  <a:lnTo>
                    <a:pt x="7921024" y="1489529"/>
                  </a:lnTo>
                  <a:lnTo>
                    <a:pt x="7924800" y="1442719"/>
                  </a:lnTo>
                  <a:lnTo>
                    <a:pt x="7924800" y="288543"/>
                  </a:lnTo>
                  <a:lnTo>
                    <a:pt x="7921024" y="241734"/>
                  </a:lnTo>
                  <a:lnTo>
                    <a:pt x="7910092" y="197331"/>
                  </a:lnTo>
                  <a:lnTo>
                    <a:pt x="7892598" y="155929"/>
                  </a:lnTo>
                  <a:lnTo>
                    <a:pt x="7869135" y="118122"/>
                  </a:lnTo>
                  <a:lnTo>
                    <a:pt x="7840297" y="84502"/>
                  </a:lnTo>
                  <a:lnTo>
                    <a:pt x="7806677" y="55664"/>
                  </a:lnTo>
                  <a:lnTo>
                    <a:pt x="7768870" y="32201"/>
                  </a:lnTo>
                  <a:lnTo>
                    <a:pt x="7727468" y="14707"/>
                  </a:lnTo>
                  <a:lnTo>
                    <a:pt x="7683065" y="3775"/>
                  </a:lnTo>
                  <a:lnTo>
                    <a:pt x="763625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4361" y="2079498"/>
              <a:ext cx="7924800" cy="1731645"/>
            </a:xfrm>
            <a:custGeom>
              <a:avLst/>
              <a:gdLst/>
              <a:ahLst/>
              <a:cxnLst/>
              <a:rect l="l" t="t" r="r" b="b"/>
              <a:pathLst>
                <a:path w="7924800" h="1731645">
                  <a:moveTo>
                    <a:pt x="0" y="288543"/>
                  </a:moveTo>
                  <a:lnTo>
                    <a:pt x="3775" y="241734"/>
                  </a:lnTo>
                  <a:lnTo>
                    <a:pt x="14707" y="197331"/>
                  </a:lnTo>
                  <a:lnTo>
                    <a:pt x="32201" y="155929"/>
                  </a:lnTo>
                  <a:lnTo>
                    <a:pt x="55664" y="118122"/>
                  </a:lnTo>
                  <a:lnTo>
                    <a:pt x="84502" y="84502"/>
                  </a:lnTo>
                  <a:lnTo>
                    <a:pt x="118122" y="55664"/>
                  </a:lnTo>
                  <a:lnTo>
                    <a:pt x="155929" y="32201"/>
                  </a:lnTo>
                  <a:lnTo>
                    <a:pt x="197331" y="14707"/>
                  </a:lnTo>
                  <a:lnTo>
                    <a:pt x="241734" y="3775"/>
                  </a:lnTo>
                  <a:lnTo>
                    <a:pt x="288544" y="0"/>
                  </a:lnTo>
                  <a:lnTo>
                    <a:pt x="7636256" y="0"/>
                  </a:lnTo>
                  <a:lnTo>
                    <a:pt x="7683065" y="3775"/>
                  </a:lnTo>
                  <a:lnTo>
                    <a:pt x="7727468" y="14707"/>
                  </a:lnTo>
                  <a:lnTo>
                    <a:pt x="7768870" y="32201"/>
                  </a:lnTo>
                  <a:lnTo>
                    <a:pt x="7806677" y="55664"/>
                  </a:lnTo>
                  <a:lnTo>
                    <a:pt x="7840297" y="84502"/>
                  </a:lnTo>
                  <a:lnTo>
                    <a:pt x="7869135" y="118122"/>
                  </a:lnTo>
                  <a:lnTo>
                    <a:pt x="7892598" y="155929"/>
                  </a:lnTo>
                  <a:lnTo>
                    <a:pt x="7910092" y="197331"/>
                  </a:lnTo>
                  <a:lnTo>
                    <a:pt x="7921024" y="241734"/>
                  </a:lnTo>
                  <a:lnTo>
                    <a:pt x="7924800" y="288543"/>
                  </a:lnTo>
                  <a:lnTo>
                    <a:pt x="7924800" y="1442719"/>
                  </a:lnTo>
                  <a:lnTo>
                    <a:pt x="7921024" y="1489529"/>
                  </a:lnTo>
                  <a:lnTo>
                    <a:pt x="7910092" y="1533932"/>
                  </a:lnTo>
                  <a:lnTo>
                    <a:pt x="7892598" y="1575334"/>
                  </a:lnTo>
                  <a:lnTo>
                    <a:pt x="7869135" y="1613141"/>
                  </a:lnTo>
                  <a:lnTo>
                    <a:pt x="7840297" y="1646761"/>
                  </a:lnTo>
                  <a:lnTo>
                    <a:pt x="7806677" y="1675599"/>
                  </a:lnTo>
                  <a:lnTo>
                    <a:pt x="7768870" y="1699062"/>
                  </a:lnTo>
                  <a:lnTo>
                    <a:pt x="7727468" y="1716556"/>
                  </a:lnTo>
                  <a:lnTo>
                    <a:pt x="7683065" y="1727488"/>
                  </a:lnTo>
                  <a:lnTo>
                    <a:pt x="7636256" y="1731264"/>
                  </a:lnTo>
                  <a:lnTo>
                    <a:pt x="288544" y="1731264"/>
                  </a:lnTo>
                  <a:lnTo>
                    <a:pt x="241734" y="1727488"/>
                  </a:lnTo>
                  <a:lnTo>
                    <a:pt x="197331" y="1716556"/>
                  </a:lnTo>
                  <a:lnTo>
                    <a:pt x="155929" y="1699062"/>
                  </a:lnTo>
                  <a:lnTo>
                    <a:pt x="118122" y="1675599"/>
                  </a:lnTo>
                  <a:lnTo>
                    <a:pt x="84502" y="1646761"/>
                  </a:lnTo>
                  <a:lnTo>
                    <a:pt x="55664" y="1613141"/>
                  </a:lnTo>
                  <a:lnTo>
                    <a:pt x="32201" y="1575334"/>
                  </a:lnTo>
                  <a:lnTo>
                    <a:pt x="14707" y="1533932"/>
                  </a:lnTo>
                  <a:lnTo>
                    <a:pt x="3775" y="1489529"/>
                  </a:lnTo>
                  <a:lnTo>
                    <a:pt x="0" y="1442719"/>
                  </a:lnTo>
                  <a:lnTo>
                    <a:pt x="0" y="28854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4" y="3912044"/>
            <a:ext cx="7935595" cy="1742439"/>
            <a:chOff x="2128964" y="3912044"/>
            <a:chExt cx="7935595" cy="1742439"/>
          </a:xfrm>
        </p:grpSpPr>
        <p:sp>
          <p:nvSpPr>
            <p:cNvPr id="10" name="object 10"/>
            <p:cNvSpPr/>
            <p:nvPr/>
          </p:nvSpPr>
          <p:spPr>
            <a:xfrm>
              <a:off x="2134361" y="3917442"/>
              <a:ext cx="7924800" cy="1731645"/>
            </a:xfrm>
            <a:custGeom>
              <a:avLst/>
              <a:gdLst/>
              <a:ahLst/>
              <a:cxnLst/>
              <a:rect l="l" t="t" r="r" b="b"/>
              <a:pathLst>
                <a:path w="7924800" h="1731645">
                  <a:moveTo>
                    <a:pt x="7636256" y="0"/>
                  </a:moveTo>
                  <a:lnTo>
                    <a:pt x="288544" y="0"/>
                  </a:lnTo>
                  <a:lnTo>
                    <a:pt x="241734" y="3775"/>
                  </a:lnTo>
                  <a:lnTo>
                    <a:pt x="197331" y="14707"/>
                  </a:lnTo>
                  <a:lnTo>
                    <a:pt x="155929" y="32201"/>
                  </a:lnTo>
                  <a:lnTo>
                    <a:pt x="118122" y="55664"/>
                  </a:lnTo>
                  <a:lnTo>
                    <a:pt x="84502" y="84502"/>
                  </a:lnTo>
                  <a:lnTo>
                    <a:pt x="55664" y="118122"/>
                  </a:lnTo>
                  <a:lnTo>
                    <a:pt x="32201" y="155929"/>
                  </a:lnTo>
                  <a:lnTo>
                    <a:pt x="14707" y="197331"/>
                  </a:lnTo>
                  <a:lnTo>
                    <a:pt x="3775" y="241734"/>
                  </a:lnTo>
                  <a:lnTo>
                    <a:pt x="0" y="288543"/>
                  </a:lnTo>
                  <a:lnTo>
                    <a:pt x="0" y="1442719"/>
                  </a:lnTo>
                  <a:lnTo>
                    <a:pt x="3775" y="1489529"/>
                  </a:lnTo>
                  <a:lnTo>
                    <a:pt x="14707" y="1533932"/>
                  </a:lnTo>
                  <a:lnTo>
                    <a:pt x="32201" y="1575334"/>
                  </a:lnTo>
                  <a:lnTo>
                    <a:pt x="55664" y="1613141"/>
                  </a:lnTo>
                  <a:lnTo>
                    <a:pt x="84502" y="1646761"/>
                  </a:lnTo>
                  <a:lnTo>
                    <a:pt x="118122" y="1675599"/>
                  </a:lnTo>
                  <a:lnTo>
                    <a:pt x="155929" y="1699062"/>
                  </a:lnTo>
                  <a:lnTo>
                    <a:pt x="197331" y="1716556"/>
                  </a:lnTo>
                  <a:lnTo>
                    <a:pt x="241734" y="1727488"/>
                  </a:lnTo>
                  <a:lnTo>
                    <a:pt x="288544" y="1731263"/>
                  </a:lnTo>
                  <a:lnTo>
                    <a:pt x="7636256" y="1731263"/>
                  </a:lnTo>
                  <a:lnTo>
                    <a:pt x="7683065" y="1727488"/>
                  </a:lnTo>
                  <a:lnTo>
                    <a:pt x="7727468" y="1716556"/>
                  </a:lnTo>
                  <a:lnTo>
                    <a:pt x="7768870" y="1699062"/>
                  </a:lnTo>
                  <a:lnTo>
                    <a:pt x="7806677" y="1675599"/>
                  </a:lnTo>
                  <a:lnTo>
                    <a:pt x="7840297" y="1646761"/>
                  </a:lnTo>
                  <a:lnTo>
                    <a:pt x="7869135" y="1613141"/>
                  </a:lnTo>
                  <a:lnTo>
                    <a:pt x="7892598" y="1575334"/>
                  </a:lnTo>
                  <a:lnTo>
                    <a:pt x="7910092" y="1533932"/>
                  </a:lnTo>
                  <a:lnTo>
                    <a:pt x="7921024" y="1489529"/>
                  </a:lnTo>
                  <a:lnTo>
                    <a:pt x="7924800" y="1442719"/>
                  </a:lnTo>
                  <a:lnTo>
                    <a:pt x="7924800" y="288543"/>
                  </a:lnTo>
                  <a:lnTo>
                    <a:pt x="7921024" y="241734"/>
                  </a:lnTo>
                  <a:lnTo>
                    <a:pt x="7910092" y="197331"/>
                  </a:lnTo>
                  <a:lnTo>
                    <a:pt x="7892598" y="155929"/>
                  </a:lnTo>
                  <a:lnTo>
                    <a:pt x="7869135" y="118122"/>
                  </a:lnTo>
                  <a:lnTo>
                    <a:pt x="7840297" y="84502"/>
                  </a:lnTo>
                  <a:lnTo>
                    <a:pt x="7806677" y="55664"/>
                  </a:lnTo>
                  <a:lnTo>
                    <a:pt x="7768870" y="32201"/>
                  </a:lnTo>
                  <a:lnTo>
                    <a:pt x="7727468" y="14707"/>
                  </a:lnTo>
                  <a:lnTo>
                    <a:pt x="7683065" y="3775"/>
                  </a:lnTo>
                  <a:lnTo>
                    <a:pt x="763625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4361" y="3917442"/>
              <a:ext cx="7924800" cy="1731645"/>
            </a:xfrm>
            <a:custGeom>
              <a:avLst/>
              <a:gdLst/>
              <a:ahLst/>
              <a:cxnLst/>
              <a:rect l="l" t="t" r="r" b="b"/>
              <a:pathLst>
                <a:path w="7924800" h="1731645">
                  <a:moveTo>
                    <a:pt x="0" y="288543"/>
                  </a:moveTo>
                  <a:lnTo>
                    <a:pt x="3775" y="241734"/>
                  </a:lnTo>
                  <a:lnTo>
                    <a:pt x="14707" y="197331"/>
                  </a:lnTo>
                  <a:lnTo>
                    <a:pt x="32201" y="155929"/>
                  </a:lnTo>
                  <a:lnTo>
                    <a:pt x="55664" y="118122"/>
                  </a:lnTo>
                  <a:lnTo>
                    <a:pt x="84502" y="84502"/>
                  </a:lnTo>
                  <a:lnTo>
                    <a:pt x="118122" y="55664"/>
                  </a:lnTo>
                  <a:lnTo>
                    <a:pt x="155929" y="32201"/>
                  </a:lnTo>
                  <a:lnTo>
                    <a:pt x="197331" y="14707"/>
                  </a:lnTo>
                  <a:lnTo>
                    <a:pt x="241734" y="3775"/>
                  </a:lnTo>
                  <a:lnTo>
                    <a:pt x="288544" y="0"/>
                  </a:lnTo>
                  <a:lnTo>
                    <a:pt x="7636256" y="0"/>
                  </a:lnTo>
                  <a:lnTo>
                    <a:pt x="7683065" y="3775"/>
                  </a:lnTo>
                  <a:lnTo>
                    <a:pt x="7727468" y="14707"/>
                  </a:lnTo>
                  <a:lnTo>
                    <a:pt x="7768870" y="32201"/>
                  </a:lnTo>
                  <a:lnTo>
                    <a:pt x="7806677" y="55664"/>
                  </a:lnTo>
                  <a:lnTo>
                    <a:pt x="7840297" y="84502"/>
                  </a:lnTo>
                  <a:lnTo>
                    <a:pt x="7869135" y="118122"/>
                  </a:lnTo>
                  <a:lnTo>
                    <a:pt x="7892598" y="155929"/>
                  </a:lnTo>
                  <a:lnTo>
                    <a:pt x="7910092" y="197331"/>
                  </a:lnTo>
                  <a:lnTo>
                    <a:pt x="7921024" y="241734"/>
                  </a:lnTo>
                  <a:lnTo>
                    <a:pt x="7924800" y="288543"/>
                  </a:lnTo>
                  <a:lnTo>
                    <a:pt x="7924800" y="1442719"/>
                  </a:lnTo>
                  <a:lnTo>
                    <a:pt x="7921024" y="1489529"/>
                  </a:lnTo>
                  <a:lnTo>
                    <a:pt x="7910092" y="1533932"/>
                  </a:lnTo>
                  <a:lnTo>
                    <a:pt x="7892598" y="1575334"/>
                  </a:lnTo>
                  <a:lnTo>
                    <a:pt x="7869135" y="1613141"/>
                  </a:lnTo>
                  <a:lnTo>
                    <a:pt x="7840297" y="1646761"/>
                  </a:lnTo>
                  <a:lnTo>
                    <a:pt x="7806677" y="1675599"/>
                  </a:lnTo>
                  <a:lnTo>
                    <a:pt x="7768870" y="1699062"/>
                  </a:lnTo>
                  <a:lnTo>
                    <a:pt x="7727468" y="1716556"/>
                  </a:lnTo>
                  <a:lnTo>
                    <a:pt x="7683065" y="1727488"/>
                  </a:lnTo>
                  <a:lnTo>
                    <a:pt x="7636256" y="1731263"/>
                  </a:lnTo>
                  <a:lnTo>
                    <a:pt x="288544" y="1731263"/>
                  </a:lnTo>
                  <a:lnTo>
                    <a:pt x="241734" y="1727488"/>
                  </a:lnTo>
                  <a:lnTo>
                    <a:pt x="197331" y="1716556"/>
                  </a:lnTo>
                  <a:lnTo>
                    <a:pt x="155929" y="1699062"/>
                  </a:lnTo>
                  <a:lnTo>
                    <a:pt x="118122" y="1675599"/>
                  </a:lnTo>
                  <a:lnTo>
                    <a:pt x="84502" y="1646761"/>
                  </a:lnTo>
                  <a:lnTo>
                    <a:pt x="55664" y="1613141"/>
                  </a:lnTo>
                  <a:lnTo>
                    <a:pt x="32201" y="1575334"/>
                  </a:lnTo>
                  <a:lnTo>
                    <a:pt x="14707" y="1533932"/>
                  </a:lnTo>
                  <a:lnTo>
                    <a:pt x="3775" y="1489529"/>
                  </a:lnTo>
                  <a:lnTo>
                    <a:pt x="0" y="1442719"/>
                  </a:lnTo>
                  <a:lnTo>
                    <a:pt x="0" y="28854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69007" y="2603754"/>
            <a:ext cx="7138034" cy="291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Dense</a:t>
            </a:r>
            <a:r>
              <a:rPr sz="3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regular connective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tissue.</a:t>
            </a: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900">
              <a:latin typeface="Times New Roman"/>
              <a:cs typeface="Times New Roman"/>
            </a:endParaRPr>
          </a:p>
          <a:p>
            <a:pPr marL="12700" marR="5080">
              <a:lnSpc>
                <a:spcPct val="86400"/>
              </a:lnSpc>
            </a:pP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Fuses 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 bone at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 sites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of sutures </a:t>
            </a:r>
            <a:r>
              <a:rPr sz="3700" spc="-9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periosteum of near bones </a:t>
            </a:r>
            <a:r>
              <a:rPr sz="3700" dirty="0">
                <a:solidFill>
                  <a:srgbClr val="FFFFFF"/>
                </a:solidFill>
                <a:latin typeface="Times New Roman"/>
                <a:cs typeface="Times New Roman"/>
              </a:rPr>
              <a:t> limiting</a:t>
            </a:r>
            <a:r>
              <a:rPr sz="3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subperiosteal space.</a:t>
            </a:r>
            <a:endParaRPr sz="37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3640" y="707072"/>
            <a:ext cx="7785100" cy="946785"/>
            <a:chOff x="2203640" y="707072"/>
            <a:chExt cx="7785100" cy="946785"/>
          </a:xfrm>
        </p:grpSpPr>
        <p:sp>
          <p:nvSpPr>
            <p:cNvPr id="3" name="object 3"/>
            <p:cNvSpPr/>
            <p:nvPr/>
          </p:nvSpPr>
          <p:spPr>
            <a:xfrm>
              <a:off x="2209037" y="712469"/>
              <a:ext cx="7774305" cy="935990"/>
            </a:xfrm>
            <a:custGeom>
              <a:avLst/>
              <a:gdLst/>
              <a:ahLst/>
              <a:cxnLst/>
              <a:rect l="l" t="t" r="r" b="b"/>
              <a:pathLst>
                <a:path w="7774305" h="935989">
                  <a:moveTo>
                    <a:pt x="7617967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7617967" y="935735"/>
                  </a:lnTo>
                  <a:lnTo>
                    <a:pt x="7667252" y="927782"/>
                  </a:lnTo>
                  <a:lnTo>
                    <a:pt x="7710062" y="905638"/>
                  </a:lnTo>
                  <a:lnTo>
                    <a:pt x="7743826" y="871874"/>
                  </a:lnTo>
                  <a:lnTo>
                    <a:pt x="7765970" y="829064"/>
                  </a:lnTo>
                  <a:lnTo>
                    <a:pt x="7773923" y="779779"/>
                  </a:lnTo>
                  <a:lnTo>
                    <a:pt x="7773923" y="155955"/>
                  </a:lnTo>
                  <a:lnTo>
                    <a:pt x="7765970" y="106671"/>
                  </a:lnTo>
                  <a:lnTo>
                    <a:pt x="7743826" y="63861"/>
                  </a:lnTo>
                  <a:lnTo>
                    <a:pt x="7710062" y="30097"/>
                  </a:lnTo>
                  <a:lnTo>
                    <a:pt x="7667252" y="7953"/>
                  </a:lnTo>
                  <a:lnTo>
                    <a:pt x="761796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9037" y="712469"/>
              <a:ext cx="7774305" cy="935990"/>
            </a:xfrm>
            <a:custGeom>
              <a:avLst/>
              <a:gdLst/>
              <a:ahLst/>
              <a:cxnLst/>
              <a:rect l="l" t="t" r="r" b="b"/>
              <a:pathLst>
                <a:path w="7774305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7617967" y="0"/>
                  </a:lnTo>
                  <a:lnTo>
                    <a:pt x="7667252" y="7953"/>
                  </a:lnTo>
                  <a:lnTo>
                    <a:pt x="7710062" y="30097"/>
                  </a:lnTo>
                  <a:lnTo>
                    <a:pt x="7743826" y="63861"/>
                  </a:lnTo>
                  <a:lnTo>
                    <a:pt x="7765970" y="106671"/>
                  </a:lnTo>
                  <a:lnTo>
                    <a:pt x="7773923" y="155955"/>
                  </a:lnTo>
                  <a:lnTo>
                    <a:pt x="7773923" y="779779"/>
                  </a:lnTo>
                  <a:lnTo>
                    <a:pt x="7765970" y="829064"/>
                  </a:lnTo>
                  <a:lnTo>
                    <a:pt x="7743826" y="871874"/>
                  </a:lnTo>
                  <a:lnTo>
                    <a:pt x="7710062" y="905638"/>
                  </a:lnTo>
                  <a:lnTo>
                    <a:pt x="7667252" y="927782"/>
                  </a:lnTo>
                  <a:lnTo>
                    <a:pt x="7617967" y="935735"/>
                  </a:lnTo>
                  <a:lnTo>
                    <a:pt x="155956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7911" y="723391"/>
            <a:ext cx="688594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0" dirty="0">
                <a:solidFill>
                  <a:schemeClr val="bg1"/>
                </a:solidFill>
              </a:rPr>
              <a:t>Scalp……..Vasculature</a:t>
            </a:r>
            <a:r>
              <a:rPr sz="5000" spc="-100" dirty="0">
                <a:solidFill>
                  <a:schemeClr val="bg1"/>
                </a:solidFill>
              </a:rPr>
              <a:t> </a:t>
            </a:r>
            <a:r>
              <a:rPr sz="5000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203640" y="2040572"/>
            <a:ext cx="7785100" cy="629920"/>
            <a:chOff x="2203640" y="2040572"/>
            <a:chExt cx="7785100" cy="629920"/>
          </a:xfrm>
        </p:grpSpPr>
        <p:sp>
          <p:nvSpPr>
            <p:cNvPr id="7" name="object 7"/>
            <p:cNvSpPr/>
            <p:nvPr/>
          </p:nvSpPr>
          <p:spPr>
            <a:xfrm>
              <a:off x="2209037" y="2045970"/>
              <a:ext cx="7774305" cy="619125"/>
            </a:xfrm>
            <a:custGeom>
              <a:avLst/>
              <a:gdLst/>
              <a:ahLst/>
              <a:cxnLst/>
              <a:rect l="l" t="t" r="r" b="b"/>
              <a:pathLst>
                <a:path w="7774305" h="619125">
                  <a:moveTo>
                    <a:pt x="7670800" y="0"/>
                  </a:moveTo>
                  <a:lnTo>
                    <a:pt x="103124" y="0"/>
                  </a:lnTo>
                  <a:lnTo>
                    <a:pt x="63007" y="8112"/>
                  </a:lnTo>
                  <a:lnTo>
                    <a:pt x="30226" y="30225"/>
                  </a:lnTo>
                  <a:lnTo>
                    <a:pt x="8112" y="63007"/>
                  </a:lnTo>
                  <a:lnTo>
                    <a:pt x="0" y="103124"/>
                  </a:lnTo>
                  <a:lnTo>
                    <a:pt x="0" y="515619"/>
                  </a:lnTo>
                  <a:lnTo>
                    <a:pt x="8112" y="555736"/>
                  </a:lnTo>
                  <a:lnTo>
                    <a:pt x="30225" y="588517"/>
                  </a:lnTo>
                  <a:lnTo>
                    <a:pt x="63007" y="610631"/>
                  </a:lnTo>
                  <a:lnTo>
                    <a:pt x="103124" y="618743"/>
                  </a:lnTo>
                  <a:lnTo>
                    <a:pt x="7670800" y="618743"/>
                  </a:lnTo>
                  <a:lnTo>
                    <a:pt x="7710916" y="610631"/>
                  </a:lnTo>
                  <a:lnTo>
                    <a:pt x="7743698" y="588517"/>
                  </a:lnTo>
                  <a:lnTo>
                    <a:pt x="7765811" y="555736"/>
                  </a:lnTo>
                  <a:lnTo>
                    <a:pt x="7773923" y="515619"/>
                  </a:lnTo>
                  <a:lnTo>
                    <a:pt x="7773923" y="103124"/>
                  </a:lnTo>
                  <a:lnTo>
                    <a:pt x="7765811" y="63007"/>
                  </a:lnTo>
                  <a:lnTo>
                    <a:pt x="7743698" y="30225"/>
                  </a:lnTo>
                  <a:lnTo>
                    <a:pt x="7710916" y="8112"/>
                  </a:lnTo>
                  <a:lnTo>
                    <a:pt x="767080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9037" y="2045970"/>
              <a:ext cx="7774305" cy="619125"/>
            </a:xfrm>
            <a:custGeom>
              <a:avLst/>
              <a:gdLst/>
              <a:ahLst/>
              <a:cxnLst/>
              <a:rect l="l" t="t" r="r" b="b"/>
              <a:pathLst>
                <a:path w="7774305" h="619125">
                  <a:moveTo>
                    <a:pt x="0" y="103124"/>
                  </a:moveTo>
                  <a:lnTo>
                    <a:pt x="8112" y="63007"/>
                  </a:lnTo>
                  <a:lnTo>
                    <a:pt x="30226" y="30225"/>
                  </a:lnTo>
                  <a:lnTo>
                    <a:pt x="63007" y="8112"/>
                  </a:lnTo>
                  <a:lnTo>
                    <a:pt x="103124" y="0"/>
                  </a:lnTo>
                  <a:lnTo>
                    <a:pt x="7670800" y="0"/>
                  </a:lnTo>
                  <a:lnTo>
                    <a:pt x="7710916" y="8112"/>
                  </a:lnTo>
                  <a:lnTo>
                    <a:pt x="7743698" y="30225"/>
                  </a:lnTo>
                  <a:lnTo>
                    <a:pt x="7765811" y="63007"/>
                  </a:lnTo>
                  <a:lnTo>
                    <a:pt x="7773923" y="103124"/>
                  </a:lnTo>
                  <a:lnTo>
                    <a:pt x="7773923" y="515619"/>
                  </a:lnTo>
                  <a:lnTo>
                    <a:pt x="7765811" y="555736"/>
                  </a:lnTo>
                  <a:lnTo>
                    <a:pt x="7743698" y="588517"/>
                  </a:lnTo>
                  <a:lnTo>
                    <a:pt x="7710916" y="610631"/>
                  </a:lnTo>
                  <a:lnTo>
                    <a:pt x="7670800" y="618743"/>
                  </a:lnTo>
                  <a:lnTo>
                    <a:pt x="103124" y="618743"/>
                  </a:lnTo>
                  <a:lnTo>
                    <a:pt x="63007" y="610631"/>
                  </a:lnTo>
                  <a:lnTo>
                    <a:pt x="30225" y="588517"/>
                  </a:lnTo>
                  <a:lnTo>
                    <a:pt x="8112" y="555736"/>
                  </a:lnTo>
                  <a:lnTo>
                    <a:pt x="0" y="515619"/>
                  </a:lnTo>
                  <a:lnTo>
                    <a:pt x="0" y="10312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42210" y="1947715"/>
            <a:ext cx="3315335" cy="408060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00"/>
              </a:spcBef>
            </a:pP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Arterial</a:t>
            </a:r>
            <a:r>
              <a:rPr sz="33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supply:</a:t>
            </a:r>
            <a:endParaRPr sz="3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External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carotid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artery:</a:t>
            </a:r>
            <a:endParaRPr sz="26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469900" algn="l"/>
              </a:tabLst>
            </a:pPr>
            <a:r>
              <a:rPr sz="2600" dirty="0">
                <a:latin typeface="Times New Roman"/>
                <a:cs typeface="Times New Roman"/>
              </a:rPr>
              <a:t>Occipital</a:t>
            </a:r>
          </a:p>
          <a:p>
            <a:pPr marL="469900" lvl="1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Posterior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auricular</a:t>
            </a:r>
            <a:endParaRPr sz="26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469900" algn="l"/>
              </a:tabLst>
            </a:pPr>
            <a:r>
              <a:rPr sz="2600" dirty="0">
                <a:latin typeface="Times New Roman"/>
                <a:cs typeface="Times New Roman"/>
              </a:rPr>
              <a:t>Superficial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temporal</a:t>
            </a:r>
            <a:endParaRPr sz="2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Internal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carotid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artery:</a:t>
            </a:r>
          </a:p>
          <a:p>
            <a:pPr marL="469900" lvl="1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469900" algn="l"/>
              </a:tabLst>
            </a:pPr>
            <a:r>
              <a:rPr sz="2600" spc="-5" dirty="0">
                <a:latin typeface="Times New Roman"/>
                <a:cs typeface="Times New Roman"/>
              </a:rPr>
              <a:t>Ophthalmic:</a:t>
            </a:r>
            <a:endParaRPr sz="26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698500" algn="l"/>
              </a:tabLst>
            </a:pPr>
            <a:r>
              <a:rPr sz="2600" dirty="0">
                <a:latin typeface="Times New Roman"/>
                <a:cs typeface="Times New Roman"/>
              </a:rPr>
              <a:t>Supraorbital</a:t>
            </a:r>
          </a:p>
          <a:p>
            <a:pPr marL="698500" lvl="2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698500" algn="l"/>
              </a:tabLst>
            </a:pPr>
            <a:r>
              <a:rPr sz="2600" dirty="0">
                <a:latin typeface="Times New Roman"/>
                <a:cs typeface="Times New Roman"/>
              </a:rPr>
              <a:t>Supratrochlear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4" y="707072"/>
            <a:ext cx="7935595" cy="1905635"/>
            <a:chOff x="2128964" y="707072"/>
            <a:chExt cx="7935595" cy="1905635"/>
          </a:xfrm>
        </p:grpSpPr>
        <p:sp>
          <p:nvSpPr>
            <p:cNvPr id="3" name="object 3"/>
            <p:cNvSpPr/>
            <p:nvPr/>
          </p:nvSpPr>
          <p:spPr>
            <a:xfrm>
              <a:off x="2209037" y="712469"/>
              <a:ext cx="7774305" cy="935990"/>
            </a:xfrm>
            <a:custGeom>
              <a:avLst/>
              <a:gdLst/>
              <a:ahLst/>
              <a:cxnLst/>
              <a:rect l="l" t="t" r="r" b="b"/>
              <a:pathLst>
                <a:path w="7774305" h="935989">
                  <a:moveTo>
                    <a:pt x="7617967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7617967" y="935735"/>
                  </a:lnTo>
                  <a:lnTo>
                    <a:pt x="7667252" y="927782"/>
                  </a:lnTo>
                  <a:lnTo>
                    <a:pt x="7710062" y="905638"/>
                  </a:lnTo>
                  <a:lnTo>
                    <a:pt x="7743826" y="871874"/>
                  </a:lnTo>
                  <a:lnTo>
                    <a:pt x="7765970" y="829064"/>
                  </a:lnTo>
                  <a:lnTo>
                    <a:pt x="7773923" y="779779"/>
                  </a:lnTo>
                  <a:lnTo>
                    <a:pt x="7773923" y="155955"/>
                  </a:lnTo>
                  <a:lnTo>
                    <a:pt x="7765970" y="106671"/>
                  </a:lnTo>
                  <a:lnTo>
                    <a:pt x="7743826" y="63861"/>
                  </a:lnTo>
                  <a:lnTo>
                    <a:pt x="7710062" y="30097"/>
                  </a:lnTo>
                  <a:lnTo>
                    <a:pt x="7667252" y="7953"/>
                  </a:lnTo>
                  <a:lnTo>
                    <a:pt x="761796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9037" y="712469"/>
              <a:ext cx="7774305" cy="935990"/>
            </a:xfrm>
            <a:custGeom>
              <a:avLst/>
              <a:gdLst/>
              <a:ahLst/>
              <a:cxnLst/>
              <a:rect l="l" t="t" r="r" b="b"/>
              <a:pathLst>
                <a:path w="7774305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7617967" y="0"/>
                  </a:lnTo>
                  <a:lnTo>
                    <a:pt x="7667252" y="7953"/>
                  </a:lnTo>
                  <a:lnTo>
                    <a:pt x="7710062" y="30097"/>
                  </a:lnTo>
                  <a:lnTo>
                    <a:pt x="7743826" y="63861"/>
                  </a:lnTo>
                  <a:lnTo>
                    <a:pt x="7765970" y="106671"/>
                  </a:lnTo>
                  <a:lnTo>
                    <a:pt x="7773923" y="155955"/>
                  </a:lnTo>
                  <a:lnTo>
                    <a:pt x="7773923" y="779779"/>
                  </a:lnTo>
                  <a:lnTo>
                    <a:pt x="7765970" y="829064"/>
                  </a:lnTo>
                  <a:lnTo>
                    <a:pt x="7743826" y="871874"/>
                  </a:lnTo>
                  <a:lnTo>
                    <a:pt x="7710062" y="905638"/>
                  </a:lnTo>
                  <a:lnTo>
                    <a:pt x="7667252" y="927782"/>
                  </a:lnTo>
                  <a:lnTo>
                    <a:pt x="7617967" y="935735"/>
                  </a:lnTo>
                  <a:lnTo>
                    <a:pt x="155956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4361" y="1614677"/>
              <a:ext cx="7924800" cy="992505"/>
            </a:xfrm>
            <a:custGeom>
              <a:avLst/>
              <a:gdLst/>
              <a:ahLst/>
              <a:cxnLst/>
              <a:rect l="l" t="t" r="r" b="b"/>
              <a:pathLst>
                <a:path w="7924800" h="992505">
                  <a:moveTo>
                    <a:pt x="7759446" y="0"/>
                  </a:moveTo>
                  <a:lnTo>
                    <a:pt x="165354" y="0"/>
                  </a:lnTo>
                  <a:lnTo>
                    <a:pt x="121399" y="5907"/>
                  </a:lnTo>
                  <a:lnTo>
                    <a:pt x="81900" y="22577"/>
                  </a:lnTo>
                  <a:lnTo>
                    <a:pt x="48434" y="48434"/>
                  </a:lnTo>
                  <a:lnTo>
                    <a:pt x="22577" y="81900"/>
                  </a:lnTo>
                  <a:lnTo>
                    <a:pt x="5907" y="121399"/>
                  </a:lnTo>
                  <a:lnTo>
                    <a:pt x="0" y="165354"/>
                  </a:lnTo>
                  <a:lnTo>
                    <a:pt x="0" y="826770"/>
                  </a:lnTo>
                  <a:lnTo>
                    <a:pt x="5907" y="870724"/>
                  </a:lnTo>
                  <a:lnTo>
                    <a:pt x="22577" y="910223"/>
                  </a:lnTo>
                  <a:lnTo>
                    <a:pt x="48434" y="943689"/>
                  </a:lnTo>
                  <a:lnTo>
                    <a:pt x="81900" y="969546"/>
                  </a:lnTo>
                  <a:lnTo>
                    <a:pt x="121399" y="986216"/>
                  </a:lnTo>
                  <a:lnTo>
                    <a:pt x="165354" y="992124"/>
                  </a:lnTo>
                  <a:lnTo>
                    <a:pt x="7759446" y="992124"/>
                  </a:lnTo>
                  <a:lnTo>
                    <a:pt x="7803400" y="986216"/>
                  </a:lnTo>
                  <a:lnTo>
                    <a:pt x="7842899" y="969546"/>
                  </a:lnTo>
                  <a:lnTo>
                    <a:pt x="7876365" y="943689"/>
                  </a:lnTo>
                  <a:lnTo>
                    <a:pt x="7902222" y="910223"/>
                  </a:lnTo>
                  <a:lnTo>
                    <a:pt x="7918892" y="870724"/>
                  </a:lnTo>
                  <a:lnTo>
                    <a:pt x="7924800" y="826770"/>
                  </a:lnTo>
                  <a:lnTo>
                    <a:pt x="7924800" y="165354"/>
                  </a:lnTo>
                  <a:lnTo>
                    <a:pt x="7918892" y="121399"/>
                  </a:lnTo>
                  <a:lnTo>
                    <a:pt x="7902222" y="81900"/>
                  </a:lnTo>
                  <a:lnTo>
                    <a:pt x="7876365" y="48434"/>
                  </a:lnTo>
                  <a:lnTo>
                    <a:pt x="7842899" y="22577"/>
                  </a:lnTo>
                  <a:lnTo>
                    <a:pt x="7803400" y="5907"/>
                  </a:lnTo>
                  <a:lnTo>
                    <a:pt x="775944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4361" y="1614677"/>
              <a:ext cx="7924800" cy="992505"/>
            </a:xfrm>
            <a:custGeom>
              <a:avLst/>
              <a:gdLst/>
              <a:ahLst/>
              <a:cxnLst/>
              <a:rect l="l" t="t" r="r" b="b"/>
              <a:pathLst>
                <a:path w="7924800" h="992505">
                  <a:moveTo>
                    <a:pt x="0" y="165354"/>
                  </a:moveTo>
                  <a:lnTo>
                    <a:pt x="5907" y="121399"/>
                  </a:lnTo>
                  <a:lnTo>
                    <a:pt x="22577" y="81900"/>
                  </a:lnTo>
                  <a:lnTo>
                    <a:pt x="48434" y="48434"/>
                  </a:lnTo>
                  <a:lnTo>
                    <a:pt x="81900" y="22577"/>
                  </a:lnTo>
                  <a:lnTo>
                    <a:pt x="121399" y="5907"/>
                  </a:lnTo>
                  <a:lnTo>
                    <a:pt x="165354" y="0"/>
                  </a:lnTo>
                  <a:lnTo>
                    <a:pt x="7759446" y="0"/>
                  </a:lnTo>
                  <a:lnTo>
                    <a:pt x="7803400" y="5907"/>
                  </a:lnTo>
                  <a:lnTo>
                    <a:pt x="7842899" y="22577"/>
                  </a:lnTo>
                  <a:lnTo>
                    <a:pt x="7876365" y="48434"/>
                  </a:lnTo>
                  <a:lnTo>
                    <a:pt x="7902222" y="81900"/>
                  </a:lnTo>
                  <a:lnTo>
                    <a:pt x="7918892" y="121399"/>
                  </a:lnTo>
                  <a:lnTo>
                    <a:pt x="7924800" y="165354"/>
                  </a:lnTo>
                  <a:lnTo>
                    <a:pt x="7924800" y="826770"/>
                  </a:lnTo>
                  <a:lnTo>
                    <a:pt x="7918892" y="870724"/>
                  </a:lnTo>
                  <a:lnTo>
                    <a:pt x="7902222" y="910223"/>
                  </a:lnTo>
                  <a:lnTo>
                    <a:pt x="7876365" y="943689"/>
                  </a:lnTo>
                  <a:lnTo>
                    <a:pt x="7842899" y="969546"/>
                  </a:lnTo>
                  <a:lnTo>
                    <a:pt x="7803400" y="986216"/>
                  </a:lnTo>
                  <a:lnTo>
                    <a:pt x="7759446" y="992124"/>
                  </a:lnTo>
                  <a:lnTo>
                    <a:pt x="165354" y="992124"/>
                  </a:lnTo>
                  <a:lnTo>
                    <a:pt x="121399" y="986216"/>
                  </a:lnTo>
                  <a:lnTo>
                    <a:pt x="81900" y="969546"/>
                  </a:lnTo>
                  <a:lnTo>
                    <a:pt x="48434" y="943689"/>
                  </a:lnTo>
                  <a:lnTo>
                    <a:pt x="22577" y="910223"/>
                  </a:lnTo>
                  <a:lnTo>
                    <a:pt x="5907" y="870724"/>
                  </a:lnTo>
                  <a:lnTo>
                    <a:pt x="0" y="826770"/>
                  </a:lnTo>
                  <a:lnTo>
                    <a:pt x="0" y="16535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46730" y="590000"/>
            <a:ext cx="6936740" cy="187198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55"/>
              </a:spcBef>
            </a:pPr>
            <a:r>
              <a:rPr sz="5000" spc="-30" dirty="0">
                <a:solidFill>
                  <a:schemeClr val="bg1"/>
                </a:solidFill>
              </a:rPr>
              <a:t>Scalp……..Vasculature</a:t>
            </a:r>
            <a:r>
              <a:rPr sz="5000" spc="-100" dirty="0">
                <a:solidFill>
                  <a:schemeClr val="bg1"/>
                </a:solidFill>
              </a:rPr>
              <a:t> </a:t>
            </a:r>
            <a:r>
              <a:rPr sz="5000" dirty="0">
                <a:solidFill>
                  <a:schemeClr val="bg1"/>
                </a:solidFill>
              </a:rPr>
              <a:t>(2)</a:t>
            </a: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5300" spc="-100" dirty="0">
                <a:solidFill>
                  <a:schemeClr val="bg1"/>
                </a:solidFill>
              </a:rPr>
              <a:t>Venous</a:t>
            </a:r>
            <a:r>
              <a:rPr sz="5300" spc="-15" dirty="0">
                <a:solidFill>
                  <a:schemeClr val="bg1"/>
                </a:solidFill>
              </a:rPr>
              <a:t> </a:t>
            </a:r>
            <a:r>
              <a:rPr sz="5300" spc="-5" dirty="0">
                <a:solidFill>
                  <a:schemeClr val="bg1"/>
                </a:solidFill>
              </a:rPr>
              <a:t>drainage:</a:t>
            </a:r>
            <a:endParaRPr sz="5300" dirty="0">
              <a:solidFill>
                <a:schemeClr val="bg1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372995" y="2566873"/>
            <a:ext cx="7282180" cy="34651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99085" marR="5080" indent="-287020">
              <a:lnSpc>
                <a:spcPct val="86200"/>
              </a:lnSpc>
              <a:spcBef>
                <a:spcPts val="785"/>
              </a:spcBef>
              <a:buChar char="•"/>
              <a:tabLst>
                <a:tab pos="299720" algn="l"/>
              </a:tabLst>
            </a:pPr>
            <a:r>
              <a:rPr sz="4100" dirty="0">
                <a:latin typeface="Times New Roman"/>
                <a:cs typeface="Times New Roman"/>
              </a:rPr>
              <a:t>Superficial veins: in the </a:t>
            </a:r>
            <a:r>
              <a:rPr sz="4100" spc="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subcutaneous</a:t>
            </a:r>
            <a:r>
              <a:rPr sz="4100" spc="-40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layer</a:t>
            </a:r>
            <a:r>
              <a:rPr sz="4100" spc="-1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parallel</a:t>
            </a:r>
            <a:r>
              <a:rPr sz="4100" spc="-40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to</a:t>
            </a:r>
            <a:r>
              <a:rPr sz="4100" spc="-1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the </a:t>
            </a:r>
            <a:r>
              <a:rPr sz="4100" spc="-1010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arteries.</a:t>
            </a:r>
          </a:p>
          <a:p>
            <a:pPr marL="299085" marR="175895" indent="-287020">
              <a:lnSpc>
                <a:spcPct val="86200"/>
              </a:lnSpc>
              <a:spcBef>
                <a:spcPts val="944"/>
              </a:spcBef>
              <a:buChar char="•"/>
              <a:tabLst>
                <a:tab pos="299720" algn="l"/>
              </a:tabLst>
            </a:pPr>
            <a:r>
              <a:rPr sz="4100" dirty="0">
                <a:latin typeface="Times New Roman"/>
                <a:cs typeface="Times New Roman"/>
              </a:rPr>
              <a:t>Deep </a:t>
            </a:r>
            <a:r>
              <a:rPr sz="4100" spc="-80" dirty="0">
                <a:latin typeface="Times New Roman"/>
                <a:cs typeface="Times New Roman"/>
              </a:rPr>
              <a:t>Veins: </a:t>
            </a:r>
            <a:r>
              <a:rPr sz="4100" dirty="0">
                <a:latin typeface="Times New Roman"/>
                <a:cs typeface="Times New Roman"/>
              </a:rPr>
              <a:t>In the </a:t>
            </a:r>
            <a:r>
              <a:rPr sz="4100" spc="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subaponeurotic space </a:t>
            </a:r>
            <a:r>
              <a:rPr sz="4100" spc="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communicate</a:t>
            </a:r>
            <a:r>
              <a:rPr sz="4100" spc="-5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with</a:t>
            </a:r>
            <a:r>
              <a:rPr sz="4100" spc="-10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diploic</a:t>
            </a:r>
            <a:r>
              <a:rPr sz="4100" spc="-40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veins.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3511" y="0"/>
            <a:ext cx="6428232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3640" y="604964"/>
            <a:ext cx="7786370" cy="1153795"/>
            <a:chOff x="2203640" y="604964"/>
            <a:chExt cx="7786370" cy="1153795"/>
          </a:xfrm>
        </p:grpSpPr>
        <p:sp>
          <p:nvSpPr>
            <p:cNvPr id="3" name="object 3"/>
            <p:cNvSpPr/>
            <p:nvPr/>
          </p:nvSpPr>
          <p:spPr>
            <a:xfrm>
              <a:off x="2209037" y="610361"/>
              <a:ext cx="7775575" cy="1143000"/>
            </a:xfrm>
            <a:custGeom>
              <a:avLst/>
              <a:gdLst/>
              <a:ahLst/>
              <a:cxnLst/>
              <a:rect l="l" t="t" r="r" b="b"/>
              <a:pathLst>
                <a:path w="7775575" h="1143000">
                  <a:moveTo>
                    <a:pt x="7584948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4" y="996162"/>
                  </a:lnTo>
                  <a:lnTo>
                    <a:pt x="19372" y="1036253"/>
                  </a:lnTo>
                  <a:lnTo>
                    <a:pt x="41867" y="1071625"/>
                  </a:lnTo>
                  <a:lnTo>
                    <a:pt x="71374" y="1101132"/>
                  </a:lnTo>
                  <a:lnTo>
                    <a:pt x="106746" y="1123627"/>
                  </a:lnTo>
                  <a:lnTo>
                    <a:pt x="146837" y="1137965"/>
                  </a:lnTo>
                  <a:lnTo>
                    <a:pt x="190500" y="1143000"/>
                  </a:lnTo>
                  <a:lnTo>
                    <a:pt x="7584948" y="1143000"/>
                  </a:lnTo>
                  <a:lnTo>
                    <a:pt x="7628610" y="1137965"/>
                  </a:lnTo>
                  <a:lnTo>
                    <a:pt x="7668701" y="1123627"/>
                  </a:lnTo>
                  <a:lnTo>
                    <a:pt x="7704073" y="1101132"/>
                  </a:lnTo>
                  <a:lnTo>
                    <a:pt x="7733580" y="1071625"/>
                  </a:lnTo>
                  <a:lnTo>
                    <a:pt x="7756075" y="1036253"/>
                  </a:lnTo>
                  <a:lnTo>
                    <a:pt x="7770413" y="996162"/>
                  </a:lnTo>
                  <a:lnTo>
                    <a:pt x="7775448" y="952500"/>
                  </a:lnTo>
                  <a:lnTo>
                    <a:pt x="7775448" y="190500"/>
                  </a:lnTo>
                  <a:lnTo>
                    <a:pt x="7770413" y="146837"/>
                  </a:lnTo>
                  <a:lnTo>
                    <a:pt x="7756075" y="106746"/>
                  </a:lnTo>
                  <a:lnTo>
                    <a:pt x="7733580" y="71374"/>
                  </a:lnTo>
                  <a:lnTo>
                    <a:pt x="7704073" y="41867"/>
                  </a:lnTo>
                  <a:lnTo>
                    <a:pt x="7668701" y="19372"/>
                  </a:lnTo>
                  <a:lnTo>
                    <a:pt x="7628610" y="5034"/>
                  </a:lnTo>
                  <a:lnTo>
                    <a:pt x="75849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9037" y="610361"/>
              <a:ext cx="7775575" cy="1143000"/>
            </a:xfrm>
            <a:custGeom>
              <a:avLst/>
              <a:gdLst/>
              <a:ahLst/>
              <a:cxnLst/>
              <a:rect l="l" t="t" r="r" b="b"/>
              <a:pathLst>
                <a:path w="7775575" h="1143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7584948" y="0"/>
                  </a:lnTo>
                  <a:lnTo>
                    <a:pt x="7628610" y="5034"/>
                  </a:lnTo>
                  <a:lnTo>
                    <a:pt x="7668701" y="19372"/>
                  </a:lnTo>
                  <a:lnTo>
                    <a:pt x="7704073" y="41867"/>
                  </a:lnTo>
                  <a:lnTo>
                    <a:pt x="7733580" y="71374"/>
                  </a:lnTo>
                  <a:lnTo>
                    <a:pt x="7756075" y="106746"/>
                  </a:lnTo>
                  <a:lnTo>
                    <a:pt x="7770413" y="146837"/>
                  </a:lnTo>
                  <a:lnTo>
                    <a:pt x="7775448" y="190500"/>
                  </a:lnTo>
                  <a:lnTo>
                    <a:pt x="7775448" y="952500"/>
                  </a:lnTo>
                  <a:lnTo>
                    <a:pt x="7770413" y="996162"/>
                  </a:lnTo>
                  <a:lnTo>
                    <a:pt x="7756075" y="1036253"/>
                  </a:lnTo>
                  <a:lnTo>
                    <a:pt x="7733580" y="1071625"/>
                  </a:lnTo>
                  <a:lnTo>
                    <a:pt x="7704073" y="1101132"/>
                  </a:lnTo>
                  <a:lnTo>
                    <a:pt x="7668701" y="1123627"/>
                  </a:lnTo>
                  <a:lnTo>
                    <a:pt x="7628610" y="1137965"/>
                  </a:lnTo>
                  <a:lnTo>
                    <a:pt x="7584948" y="1143000"/>
                  </a:lnTo>
                  <a:lnTo>
                    <a:pt x="190500" y="1143000"/>
                  </a:lnTo>
                  <a:lnTo>
                    <a:pt x="146837" y="1137965"/>
                  </a:lnTo>
                  <a:lnTo>
                    <a:pt x="106746" y="1123627"/>
                  </a:lnTo>
                  <a:lnTo>
                    <a:pt x="71374" y="1101132"/>
                  </a:lnTo>
                  <a:lnTo>
                    <a:pt x="41867" y="1071625"/>
                  </a:lnTo>
                  <a:lnTo>
                    <a:pt x="19372" y="1036253"/>
                  </a:lnTo>
                  <a:lnTo>
                    <a:pt x="5034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6304" y="627634"/>
            <a:ext cx="4691380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spc="-5" dirty="0">
                <a:solidFill>
                  <a:schemeClr val="bg1"/>
                </a:solidFill>
              </a:rPr>
              <a:t>Innervation</a:t>
            </a:r>
            <a:r>
              <a:rPr sz="6100" spc="-50" dirty="0">
                <a:solidFill>
                  <a:schemeClr val="bg1"/>
                </a:solidFill>
              </a:rPr>
              <a:t> </a:t>
            </a:r>
            <a:r>
              <a:rPr sz="6100" spc="-5" dirty="0">
                <a:solidFill>
                  <a:schemeClr val="bg1"/>
                </a:solidFill>
              </a:rPr>
              <a:t>(1)</a:t>
            </a:r>
            <a:endParaRPr sz="6100" dirty="0">
              <a:solidFill>
                <a:schemeClr val="bg1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203640" y="2177732"/>
            <a:ext cx="8041005" cy="779145"/>
            <a:chOff x="2203640" y="2177732"/>
            <a:chExt cx="8041005" cy="779145"/>
          </a:xfrm>
        </p:grpSpPr>
        <p:sp>
          <p:nvSpPr>
            <p:cNvPr id="7" name="object 7"/>
            <p:cNvSpPr/>
            <p:nvPr/>
          </p:nvSpPr>
          <p:spPr>
            <a:xfrm>
              <a:off x="2209037" y="2183130"/>
              <a:ext cx="8030209" cy="768350"/>
            </a:xfrm>
            <a:custGeom>
              <a:avLst/>
              <a:gdLst/>
              <a:ahLst/>
              <a:cxnLst/>
              <a:rect l="l" t="t" r="r" b="b"/>
              <a:pathLst>
                <a:path w="8030209" h="768350">
                  <a:moveTo>
                    <a:pt x="7901940" y="0"/>
                  </a:moveTo>
                  <a:lnTo>
                    <a:pt x="128016" y="0"/>
                  </a:lnTo>
                  <a:lnTo>
                    <a:pt x="78170" y="10054"/>
                  </a:lnTo>
                  <a:lnTo>
                    <a:pt x="37480" y="37480"/>
                  </a:lnTo>
                  <a:lnTo>
                    <a:pt x="10054" y="78170"/>
                  </a:lnTo>
                  <a:lnTo>
                    <a:pt x="0" y="128016"/>
                  </a:lnTo>
                  <a:lnTo>
                    <a:pt x="0" y="640080"/>
                  </a:lnTo>
                  <a:lnTo>
                    <a:pt x="10054" y="689925"/>
                  </a:lnTo>
                  <a:lnTo>
                    <a:pt x="37480" y="730615"/>
                  </a:lnTo>
                  <a:lnTo>
                    <a:pt x="78170" y="758041"/>
                  </a:lnTo>
                  <a:lnTo>
                    <a:pt x="128016" y="768096"/>
                  </a:lnTo>
                  <a:lnTo>
                    <a:pt x="7901940" y="768096"/>
                  </a:lnTo>
                  <a:lnTo>
                    <a:pt x="7951785" y="758041"/>
                  </a:lnTo>
                  <a:lnTo>
                    <a:pt x="7992475" y="730615"/>
                  </a:lnTo>
                  <a:lnTo>
                    <a:pt x="8019901" y="689925"/>
                  </a:lnTo>
                  <a:lnTo>
                    <a:pt x="8029956" y="640080"/>
                  </a:lnTo>
                  <a:lnTo>
                    <a:pt x="8029956" y="128016"/>
                  </a:lnTo>
                  <a:lnTo>
                    <a:pt x="8019901" y="78170"/>
                  </a:lnTo>
                  <a:lnTo>
                    <a:pt x="7992475" y="37480"/>
                  </a:lnTo>
                  <a:lnTo>
                    <a:pt x="7951785" y="10054"/>
                  </a:lnTo>
                  <a:lnTo>
                    <a:pt x="790194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9037" y="2183130"/>
              <a:ext cx="8030209" cy="768350"/>
            </a:xfrm>
            <a:custGeom>
              <a:avLst/>
              <a:gdLst/>
              <a:ahLst/>
              <a:cxnLst/>
              <a:rect l="l" t="t" r="r" b="b"/>
              <a:pathLst>
                <a:path w="8030209" h="768350">
                  <a:moveTo>
                    <a:pt x="0" y="128016"/>
                  </a:moveTo>
                  <a:lnTo>
                    <a:pt x="10054" y="78170"/>
                  </a:lnTo>
                  <a:lnTo>
                    <a:pt x="37480" y="37480"/>
                  </a:lnTo>
                  <a:lnTo>
                    <a:pt x="78170" y="10054"/>
                  </a:lnTo>
                  <a:lnTo>
                    <a:pt x="128016" y="0"/>
                  </a:lnTo>
                  <a:lnTo>
                    <a:pt x="7901940" y="0"/>
                  </a:lnTo>
                  <a:lnTo>
                    <a:pt x="7951785" y="10054"/>
                  </a:lnTo>
                  <a:lnTo>
                    <a:pt x="7992475" y="37480"/>
                  </a:lnTo>
                  <a:lnTo>
                    <a:pt x="8019901" y="78170"/>
                  </a:lnTo>
                  <a:lnTo>
                    <a:pt x="8029956" y="128016"/>
                  </a:lnTo>
                  <a:lnTo>
                    <a:pt x="8029956" y="640080"/>
                  </a:lnTo>
                  <a:lnTo>
                    <a:pt x="8019901" y="689925"/>
                  </a:lnTo>
                  <a:lnTo>
                    <a:pt x="7992475" y="730615"/>
                  </a:lnTo>
                  <a:lnTo>
                    <a:pt x="7951785" y="758041"/>
                  </a:lnTo>
                  <a:lnTo>
                    <a:pt x="7901940" y="768096"/>
                  </a:lnTo>
                  <a:lnTo>
                    <a:pt x="128016" y="768096"/>
                  </a:lnTo>
                  <a:lnTo>
                    <a:pt x="78170" y="758041"/>
                  </a:lnTo>
                  <a:lnTo>
                    <a:pt x="37480" y="730615"/>
                  </a:lnTo>
                  <a:lnTo>
                    <a:pt x="10054" y="689925"/>
                  </a:lnTo>
                  <a:lnTo>
                    <a:pt x="0" y="640080"/>
                  </a:lnTo>
                  <a:lnTo>
                    <a:pt x="0" y="12801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50973" y="2063123"/>
            <a:ext cx="7411084" cy="375031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105"/>
              </a:spcBef>
            </a:pPr>
            <a:r>
              <a:rPr sz="4100" dirty="0">
                <a:solidFill>
                  <a:srgbClr val="FFFFFF"/>
                </a:solidFill>
                <a:latin typeface="Times New Roman"/>
                <a:cs typeface="Times New Roman"/>
              </a:rPr>
              <a:t>Somatic</a:t>
            </a:r>
            <a:r>
              <a:rPr sz="41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dirty="0">
                <a:solidFill>
                  <a:srgbClr val="FFFFFF"/>
                </a:solidFill>
                <a:latin typeface="Times New Roman"/>
                <a:cs typeface="Times New Roman"/>
              </a:rPr>
              <a:t>innervation:</a:t>
            </a:r>
            <a:endParaRPr sz="4100" dirty="0">
              <a:latin typeface="Times New Roman"/>
              <a:cs typeface="Times New Roman"/>
            </a:endParaRPr>
          </a:p>
          <a:p>
            <a:pPr marL="299085" marR="600710" indent="-287020">
              <a:lnSpc>
                <a:spcPts val="3310"/>
              </a:lnSpc>
              <a:spcBef>
                <a:spcPts val="1340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Greater occipital nerve (C2) </a:t>
            </a:r>
            <a:r>
              <a:rPr sz="3200" spc="-5" dirty="0">
                <a:latin typeface="Microsoft Sans Serif"/>
                <a:cs typeface="Microsoft Sans Serif"/>
              </a:rPr>
              <a:t>🢥</a:t>
            </a:r>
            <a:r>
              <a:rPr sz="3200" spc="-5" dirty="0">
                <a:latin typeface="Times New Roman"/>
                <a:cs typeface="Times New Roman"/>
              </a:rPr>
              <a:t>posterior </a:t>
            </a:r>
            <a:r>
              <a:rPr sz="3200" dirty="0">
                <a:latin typeface="Times New Roman"/>
                <a:cs typeface="Times New Roman"/>
              </a:rPr>
              <a:t> aspect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scalp.</a:t>
            </a:r>
          </a:p>
          <a:p>
            <a:pPr marL="299085" indent="-287020">
              <a:lnSpc>
                <a:spcPct val="100000"/>
              </a:lnSpc>
              <a:spcBef>
                <a:spcPts val="200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Lesser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occipital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(C2-C3)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Microsoft Sans Serif"/>
                <a:cs typeface="Microsoft Sans Serif"/>
              </a:rPr>
              <a:t>🢥 </a:t>
            </a:r>
            <a:r>
              <a:rPr sz="3200" dirty="0">
                <a:latin typeface="Times New Roman"/>
                <a:cs typeface="Times New Roman"/>
              </a:rPr>
              <a:t>Behind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ear.</a:t>
            </a:r>
            <a:endParaRPr sz="3200" dirty="0">
              <a:latin typeface="Times New Roman"/>
              <a:cs typeface="Times New Roman"/>
            </a:endParaRPr>
          </a:p>
          <a:p>
            <a:pPr marL="299085" marR="5080" indent="-287020">
              <a:lnSpc>
                <a:spcPts val="3310"/>
              </a:lnSpc>
              <a:spcBef>
                <a:spcPts val="75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Least occipital (C3) </a:t>
            </a:r>
            <a:r>
              <a:rPr sz="3200" spc="-55" dirty="0">
                <a:latin typeface="Microsoft Sans Serif"/>
                <a:cs typeface="Microsoft Sans Serif"/>
              </a:rPr>
              <a:t>🢥 </a:t>
            </a:r>
            <a:r>
              <a:rPr sz="3200" dirty="0">
                <a:latin typeface="Times New Roman"/>
                <a:cs typeface="Times New Roman"/>
              </a:rPr>
              <a:t>postero-inferior part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scalp</a:t>
            </a:r>
          </a:p>
          <a:p>
            <a:pPr marL="299085" indent="-287020">
              <a:lnSpc>
                <a:spcPct val="100000"/>
              </a:lnSpc>
              <a:spcBef>
                <a:spcPts val="18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Great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auricular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(C2-C3):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🢥</a:t>
            </a:r>
            <a:r>
              <a:rPr sz="3200" spc="-10" dirty="0">
                <a:latin typeface="Times New Roman"/>
                <a:cs typeface="Times New Roman"/>
              </a:rPr>
              <a:t>around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45" dirty="0">
                <a:latin typeface="Times New Roman"/>
                <a:cs typeface="Times New Roman"/>
              </a:rPr>
              <a:t>ear.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7001256" cy="6665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3640" y="604964"/>
            <a:ext cx="7786370" cy="1153795"/>
            <a:chOff x="2203640" y="604964"/>
            <a:chExt cx="7786370" cy="1153795"/>
          </a:xfrm>
        </p:grpSpPr>
        <p:sp>
          <p:nvSpPr>
            <p:cNvPr id="3" name="object 3"/>
            <p:cNvSpPr/>
            <p:nvPr/>
          </p:nvSpPr>
          <p:spPr>
            <a:xfrm>
              <a:off x="2209037" y="610361"/>
              <a:ext cx="7775575" cy="1143000"/>
            </a:xfrm>
            <a:custGeom>
              <a:avLst/>
              <a:gdLst/>
              <a:ahLst/>
              <a:cxnLst/>
              <a:rect l="l" t="t" r="r" b="b"/>
              <a:pathLst>
                <a:path w="7775575" h="1143000">
                  <a:moveTo>
                    <a:pt x="7584948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4" y="996162"/>
                  </a:lnTo>
                  <a:lnTo>
                    <a:pt x="19372" y="1036253"/>
                  </a:lnTo>
                  <a:lnTo>
                    <a:pt x="41867" y="1071625"/>
                  </a:lnTo>
                  <a:lnTo>
                    <a:pt x="71374" y="1101132"/>
                  </a:lnTo>
                  <a:lnTo>
                    <a:pt x="106746" y="1123627"/>
                  </a:lnTo>
                  <a:lnTo>
                    <a:pt x="146837" y="1137965"/>
                  </a:lnTo>
                  <a:lnTo>
                    <a:pt x="190500" y="1143000"/>
                  </a:lnTo>
                  <a:lnTo>
                    <a:pt x="7584948" y="1143000"/>
                  </a:lnTo>
                  <a:lnTo>
                    <a:pt x="7628610" y="1137965"/>
                  </a:lnTo>
                  <a:lnTo>
                    <a:pt x="7668701" y="1123627"/>
                  </a:lnTo>
                  <a:lnTo>
                    <a:pt x="7704073" y="1101132"/>
                  </a:lnTo>
                  <a:lnTo>
                    <a:pt x="7733580" y="1071625"/>
                  </a:lnTo>
                  <a:lnTo>
                    <a:pt x="7756075" y="1036253"/>
                  </a:lnTo>
                  <a:lnTo>
                    <a:pt x="7770413" y="996162"/>
                  </a:lnTo>
                  <a:lnTo>
                    <a:pt x="7775448" y="952500"/>
                  </a:lnTo>
                  <a:lnTo>
                    <a:pt x="7775448" y="190500"/>
                  </a:lnTo>
                  <a:lnTo>
                    <a:pt x="7770413" y="146837"/>
                  </a:lnTo>
                  <a:lnTo>
                    <a:pt x="7756075" y="106746"/>
                  </a:lnTo>
                  <a:lnTo>
                    <a:pt x="7733580" y="71374"/>
                  </a:lnTo>
                  <a:lnTo>
                    <a:pt x="7704073" y="41867"/>
                  </a:lnTo>
                  <a:lnTo>
                    <a:pt x="7668701" y="19372"/>
                  </a:lnTo>
                  <a:lnTo>
                    <a:pt x="7628610" y="5034"/>
                  </a:lnTo>
                  <a:lnTo>
                    <a:pt x="75849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9037" y="610361"/>
              <a:ext cx="7775575" cy="1143000"/>
            </a:xfrm>
            <a:custGeom>
              <a:avLst/>
              <a:gdLst/>
              <a:ahLst/>
              <a:cxnLst/>
              <a:rect l="l" t="t" r="r" b="b"/>
              <a:pathLst>
                <a:path w="7775575" h="1143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7584948" y="0"/>
                  </a:lnTo>
                  <a:lnTo>
                    <a:pt x="7628610" y="5034"/>
                  </a:lnTo>
                  <a:lnTo>
                    <a:pt x="7668701" y="19372"/>
                  </a:lnTo>
                  <a:lnTo>
                    <a:pt x="7704073" y="41867"/>
                  </a:lnTo>
                  <a:lnTo>
                    <a:pt x="7733580" y="71374"/>
                  </a:lnTo>
                  <a:lnTo>
                    <a:pt x="7756075" y="106746"/>
                  </a:lnTo>
                  <a:lnTo>
                    <a:pt x="7770413" y="146837"/>
                  </a:lnTo>
                  <a:lnTo>
                    <a:pt x="7775448" y="190500"/>
                  </a:lnTo>
                  <a:lnTo>
                    <a:pt x="7775448" y="952500"/>
                  </a:lnTo>
                  <a:lnTo>
                    <a:pt x="7770413" y="996162"/>
                  </a:lnTo>
                  <a:lnTo>
                    <a:pt x="7756075" y="1036253"/>
                  </a:lnTo>
                  <a:lnTo>
                    <a:pt x="7733580" y="1071625"/>
                  </a:lnTo>
                  <a:lnTo>
                    <a:pt x="7704073" y="1101132"/>
                  </a:lnTo>
                  <a:lnTo>
                    <a:pt x="7668701" y="1123627"/>
                  </a:lnTo>
                  <a:lnTo>
                    <a:pt x="7628610" y="1137965"/>
                  </a:lnTo>
                  <a:lnTo>
                    <a:pt x="7584948" y="1143000"/>
                  </a:lnTo>
                  <a:lnTo>
                    <a:pt x="190500" y="1143000"/>
                  </a:lnTo>
                  <a:lnTo>
                    <a:pt x="146837" y="1137965"/>
                  </a:lnTo>
                  <a:lnTo>
                    <a:pt x="106746" y="1123627"/>
                  </a:lnTo>
                  <a:lnTo>
                    <a:pt x="71374" y="1101132"/>
                  </a:lnTo>
                  <a:lnTo>
                    <a:pt x="41867" y="1071625"/>
                  </a:lnTo>
                  <a:lnTo>
                    <a:pt x="19372" y="1036253"/>
                  </a:lnTo>
                  <a:lnTo>
                    <a:pt x="5034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6304" y="627634"/>
            <a:ext cx="4691380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spc="-5" dirty="0">
                <a:solidFill>
                  <a:schemeClr val="bg1"/>
                </a:solidFill>
              </a:rPr>
              <a:t>Innervation</a:t>
            </a:r>
            <a:r>
              <a:rPr sz="6100" spc="-50" dirty="0">
                <a:solidFill>
                  <a:schemeClr val="bg1"/>
                </a:solidFill>
              </a:rPr>
              <a:t> </a:t>
            </a:r>
            <a:r>
              <a:rPr sz="6100" spc="-5" dirty="0">
                <a:solidFill>
                  <a:schemeClr val="bg1"/>
                </a:solidFill>
              </a:rPr>
              <a:t>(2)</a:t>
            </a:r>
            <a:endParaRPr sz="6100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205164" y="1979612"/>
            <a:ext cx="7783195" cy="749935"/>
            <a:chOff x="2205164" y="1979612"/>
            <a:chExt cx="7783195" cy="749935"/>
          </a:xfrm>
        </p:grpSpPr>
        <p:sp>
          <p:nvSpPr>
            <p:cNvPr id="7" name="object 7"/>
            <p:cNvSpPr/>
            <p:nvPr/>
          </p:nvSpPr>
          <p:spPr>
            <a:xfrm>
              <a:off x="2210561" y="1985010"/>
              <a:ext cx="7772400" cy="739140"/>
            </a:xfrm>
            <a:custGeom>
              <a:avLst/>
              <a:gdLst/>
              <a:ahLst/>
              <a:cxnLst/>
              <a:rect l="l" t="t" r="r" b="b"/>
              <a:pathLst>
                <a:path w="7772400" h="739139">
                  <a:moveTo>
                    <a:pt x="7649209" y="0"/>
                  </a:moveTo>
                  <a:lnTo>
                    <a:pt x="123189" y="0"/>
                  </a:lnTo>
                  <a:lnTo>
                    <a:pt x="75223" y="9675"/>
                  </a:lnTo>
                  <a:lnTo>
                    <a:pt x="36068" y="36067"/>
                  </a:lnTo>
                  <a:lnTo>
                    <a:pt x="9675" y="75223"/>
                  </a:lnTo>
                  <a:lnTo>
                    <a:pt x="0" y="123189"/>
                  </a:lnTo>
                  <a:lnTo>
                    <a:pt x="0" y="615950"/>
                  </a:lnTo>
                  <a:lnTo>
                    <a:pt x="9675" y="663916"/>
                  </a:lnTo>
                  <a:lnTo>
                    <a:pt x="36068" y="703072"/>
                  </a:lnTo>
                  <a:lnTo>
                    <a:pt x="75223" y="729464"/>
                  </a:lnTo>
                  <a:lnTo>
                    <a:pt x="123189" y="739139"/>
                  </a:lnTo>
                  <a:lnTo>
                    <a:pt x="7649209" y="739139"/>
                  </a:lnTo>
                  <a:lnTo>
                    <a:pt x="7697176" y="729464"/>
                  </a:lnTo>
                  <a:lnTo>
                    <a:pt x="7736331" y="703072"/>
                  </a:lnTo>
                  <a:lnTo>
                    <a:pt x="7762724" y="663916"/>
                  </a:lnTo>
                  <a:lnTo>
                    <a:pt x="7772400" y="615950"/>
                  </a:lnTo>
                  <a:lnTo>
                    <a:pt x="7772400" y="123189"/>
                  </a:lnTo>
                  <a:lnTo>
                    <a:pt x="7762724" y="75223"/>
                  </a:lnTo>
                  <a:lnTo>
                    <a:pt x="7736332" y="36067"/>
                  </a:lnTo>
                  <a:lnTo>
                    <a:pt x="7697176" y="9675"/>
                  </a:lnTo>
                  <a:lnTo>
                    <a:pt x="764920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10561" y="1985010"/>
              <a:ext cx="7772400" cy="739140"/>
            </a:xfrm>
            <a:custGeom>
              <a:avLst/>
              <a:gdLst/>
              <a:ahLst/>
              <a:cxnLst/>
              <a:rect l="l" t="t" r="r" b="b"/>
              <a:pathLst>
                <a:path w="7772400" h="739139">
                  <a:moveTo>
                    <a:pt x="0" y="123189"/>
                  </a:moveTo>
                  <a:lnTo>
                    <a:pt x="9675" y="75223"/>
                  </a:lnTo>
                  <a:lnTo>
                    <a:pt x="36068" y="36067"/>
                  </a:lnTo>
                  <a:lnTo>
                    <a:pt x="75223" y="9675"/>
                  </a:lnTo>
                  <a:lnTo>
                    <a:pt x="123189" y="0"/>
                  </a:lnTo>
                  <a:lnTo>
                    <a:pt x="7649209" y="0"/>
                  </a:lnTo>
                  <a:lnTo>
                    <a:pt x="7697176" y="9675"/>
                  </a:lnTo>
                  <a:lnTo>
                    <a:pt x="7736332" y="36067"/>
                  </a:lnTo>
                  <a:lnTo>
                    <a:pt x="7762724" y="75223"/>
                  </a:lnTo>
                  <a:lnTo>
                    <a:pt x="7772400" y="123189"/>
                  </a:lnTo>
                  <a:lnTo>
                    <a:pt x="7772400" y="615950"/>
                  </a:lnTo>
                  <a:lnTo>
                    <a:pt x="7762724" y="663916"/>
                  </a:lnTo>
                  <a:lnTo>
                    <a:pt x="7736331" y="703072"/>
                  </a:lnTo>
                  <a:lnTo>
                    <a:pt x="7697176" y="729464"/>
                  </a:lnTo>
                  <a:lnTo>
                    <a:pt x="7649209" y="739139"/>
                  </a:lnTo>
                  <a:lnTo>
                    <a:pt x="123189" y="739139"/>
                  </a:lnTo>
                  <a:lnTo>
                    <a:pt x="75223" y="729464"/>
                  </a:lnTo>
                  <a:lnTo>
                    <a:pt x="36068" y="703072"/>
                  </a:lnTo>
                  <a:lnTo>
                    <a:pt x="9675" y="663916"/>
                  </a:lnTo>
                  <a:lnTo>
                    <a:pt x="0" y="615950"/>
                  </a:lnTo>
                  <a:lnTo>
                    <a:pt x="0" y="12318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05164" y="4762436"/>
            <a:ext cx="7783195" cy="749935"/>
            <a:chOff x="2205164" y="4762436"/>
            <a:chExt cx="7783195" cy="749935"/>
          </a:xfrm>
        </p:grpSpPr>
        <p:sp>
          <p:nvSpPr>
            <p:cNvPr id="10" name="object 10"/>
            <p:cNvSpPr/>
            <p:nvPr/>
          </p:nvSpPr>
          <p:spPr>
            <a:xfrm>
              <a:off x="2210561" y="4767833"/>
              <a:ext cx="7772400" cy="739140"/>
            </a:xfrm>
            <a:custGeom>
              <a:avLst/>
              <a:gdLst/>
              <a:ahLst/>
              <a:cxnLst/>
              <a:rect l="l" t="t" r="r" b="b"/>
              <a:pathLst>
                <a:path w="7772400" h="739139">
                  <a:moveTo>
                    <a:pt x="7649209" y="0"/>
                  </a:moveTo>
                  <a:lnTo>
                    <a:pt x="123189" y="0"/>
                  </a:lnTo>
                  <a:lnTo>
                    <a:pt x="75223" y="9675"/>
                  </a:lnTo>
                  <a:lnTo>
                    <a:pt x="36068" y="36068"/>
                  </a:lnTo>
                  <a:lnTo>
                    <a:pt x="9675" y="75223"/>
                  </a:lnTo>
                  <a:lnTo>
                    <a:pt x="0" y="123190"/>
                  </a:lnTo>
                  <a:lnTo>
                    <a:pt x="0" y="615950"/>
                  </a:lnTo>
                  <a:lnTo>
                    <a:pt x="9675" y="663916"/>
                  </a:lnTo>
                  <a:lnTo>
                    <a:pt x="36068" y="703072"/>
                  </a:lnTo>
                  <a:lnTo>
                    <a:pt x="75223" y="729464"/>
                  </a:lnTo>
                  <a:lnTo>
                    <a:pt x="123189" y="739140"/>
                  </a:lnTo>
                  <a:lnTo>
                    <a:pt x="7649209" y="739140"/>
                  </a:lnTo>
                  <a:lnTo>
                    <a:pt x="7697176" y="729464"/>
                  </a:lnTo>
                  <a:lnTo>
                    <a:pt x="7736331" y="703072"/>
                  </a:lnTo>
                  <a:lnTo>
                    <a:pt x="7762724" y="663916"/>
                  </a:lnTo>
                  <a:lnTo>
                    <a:pt x="7772400" y="615950"/>
                  </a:lnTo>
                  <a:lnTo>
                    <a:pt x="7772400" y="123190"/>
                  </a:lnTo>
                  <a:lnTo>
                    <a:pt x="7762724" y="75223"/>
                  </a:lnTo>
                  <a:lnTo>
                    <a:pt x="7736332" y="36068"/>
                  </a:lnTo>
                  <a:lnTo>
                    <a:pt x="7697176" y="9675"/>
                  </a:lnTo>
                  <a:lnTo>
                    <a:pt x="764920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0561" y="4767833"/>
              <a:ext cx="7772400" cy="739140"/>
            </a:xfrm>
            <a:custGeom>
              <a:avLst/>
              <a:gdLst/>
              <a:ahLst/>
              <a:cxnLst/>
              <a:rect l="l" t="t" r="r" b="b"/>
              <a:pathLst>
                <a:path w="7772400" h="739139">
                  <a:moveTo>
                    <a:pt x="0" y="123190"/>
                  </a:moveTo>
                  <a:lnTo>
                    <a:pt x="9675" y="75223"/>
                  </a:lnTo>
                  <a:lnTo>
                    <a:pt x="36068" y="36068"/>
                  </a:lnTo>
                  <a:lnTo>
                    <a:pt x="75223" y="9675"/>
                  </a:lnTo>
                  <a:lnTo>
                    <a:pt x="123189" y="0"/>
                  </a:lnTo>
                  <a:lnTo>
                    <a:pt x="7649209" y="0"/>
                  </a:lnTo>
                  <a:lnTo>
                    <a:pt x="7697176" y="9675"/>
                  </a:lnTo>
                  <a:lnTo>
                    <a:pt x="7736332" y="36068"/>
                  </a:lnTo>
                  <a:lnTo>
                    <a:pt x="7762724" y="75223"/>
                  </a:lnTo>
                  <a:lnTo>
                    <a:pt x="7772400" y="123190"/>
                  </a:lnTo>
                  <a:lnTo>
                    <a:pt x="7772400" y="615950"/>
                  </a:lnTo>
                  <a:lnTo>
                    <a:pt x="7762724" y="663916"/>
                  </a:lnTo>
                  <a:lnTo>
                    <a:pt x="7736331" y="703072"/>
                  </a:lnTo>
                  <a:lnTo>
                    <a:pt x="7697176" y="729464"/>
                  </a:lnTo>
                  <a:lnTo>
                    <a:pt x="7649209" y="739140"/>
                  </a:lnTo>
                  <a:lnTo>
                    <a:pt x="123189" y="739140"/>
                  </a:lnTo>
                  <a:lnTo>
                    <a:pt x="75223" y="729464"/>
                  </a:lnTo>
                  <a:lnTo>
                    <a:pt x="36068" y="703072"/>
                  </a:lnTo>
                  <a:lnTo>
                    <a:pt x="9675" y="663916"/>
                  </a:lnTo>
                  <a:lnTo>
                    <a:pt x="0" y="615950"/>
                  </a:lnTo>
                  <a:lnTo>
                    <a:pt x="0" y="12319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96744" y="1985899"/>
            <a:ext cx="4375150" cy="3797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Cranial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 (Branchiomeric</a:t>
            </a:r>
            <a:r>
              <a:rPr sz="23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innervation):</a:t>
            </a: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ts val="2570"/>
              </a:lnSpc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Sensory:</a:t>
            </a:r>
            <a:endParaRPr sz="2300" dirty="0">
              <a:latin typeface="Times New Roman"/>
              <a:cs typeface="Times New Roman"/>
            </a:endParaRPr>
          </a:p>
          <a:p>
            <a:pPr marL="231775" indent="-172720">
              <a:lnSpc>
                <a:spcPct val="100000"/>
              </a:lnSpc>
              <a:spcBef>
                <a:spcPts val="480"/>
              </a:spcBef>
              <a:buChar char="•"/>
              <a:tabLst>
                <a:tab pos="232410" algn="l"/>
              </a:tabLst>
            </a:pPr>
            <a:r>
              <a:rPr sz="1800" spc="-5" dirty="0">
                <a:latin typeface="Times New Roman"/>
                <a:cs typeface="Times New Roman"/>
              </a:rPr>
              <a:t>Ophthalmic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trigeminal:</a:t>
            </a:r>
          </a:p>
          <a:p>
            <a:pPr marL="402590" lvl="1" indent="-171450">
              <a:lnSpc>
                <a:spcPct val="100000"/>
              </a:lnSpc>
              <a:spcBef>
                <a:spcPts val="120"/>
              </a:spcBef>
              <a:buChar char="•"/>
              <a:tabLst>
                <a:tab pos="403225" algn="l"/>
              </a:tabLst>
            </a:pPr>
            <a:r>
              <a:rPr sz="1800" dirty="0">
                <a:latin typeface="Times New Roman"/>
                <a:cs typeface="Times New Roman"/>
              </a:rPr>
              <a:t>Supraorbital</a:t>
            </a:r>
          </a:p>
          <a:p>
            <a:pPr marL="402590" lvl="1" indent="-171450">
              <a:lnSpc>
                <a:spcPct val="100000"/>
              </a:lnSpc>
              <a:spcBef>
                <a:spcPts val="105"/>
              </a:spcBef>
              <a:buChar char="•"/>
              <a:tabLst>
                <a:tab pos="403225" algn="l"/>
              </a:tabLst>
            </a:pPr>
            <a:r>
              <a:rPr sz="1800" dirty="0">
                <a:latin typeface="Times New Roman"/>
                <a:cs typeface="Times New Roman"/>
              </a:rPr>
              <a:t>supratrochlear</a:t>
            </a:r>
          </a:p>
          <a:p>
            <a:pPr marL="231775" indent="-172720">
              <a:lnSpc>
                <a:spcPct val="100000"/>
              </a:lnSpc>
              <a:spcBef>
                <a:spcPts val="125"/>
              </a:spcBef>
              <a:buChar char="•"/>
              <a:tabLst>
                <a:tab pos="232410" algn="l"/>
              </a:tabLst>
            </a:pPr>
            <a:r>
              <a:rPr sz="1800" dirty="0">
                <a:latin typeface="Times New Roman"/>
                <a:cs typeface="Times New Roman"/>
              </a:rPr>
              <a:t>Maxillary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trigeminal:</a:t>
            </a:r>
          </a:p>
          <a:p>
            <a:pPr marL="402590" lvl="1" indent="-171450">
              <a:lnSpc>
                <a:spcPct val="100000"/>
              </a:lnSpc>
              <a:spcBef>
                <a:spcPts val="120"/>
              </a:spcBef>
              <a:buChar char="•"/>
              <a:tabLst>
                <a:tab pos="403225" algn="l"/>
              </a:tabLst>
            </a:pPr>
            <a:r>
              <a:rPr sz="1800" dirty="0">
                <a:latin typeface="Times New Roman"/>
                <a:cs typeface="Times New Roman"/>
              </a:rPr>
              <a:t>Zygomaticotemporal</a:t>
            </a:r>
          </a:p>
          <a:p>
            <a:pPr marL="231775" indent="-172720">
              <a:lnSpc>
                <a:spcPct val="100000"/>
              </a:lnSpc>
              <a:spcBef>
                <a:spcPts val="120"/>
              </a:spcBef>
              <a:buChar char="•"/>
              <a:tabLst>
                <a:tab pos="232410" algn="l"/>
              </a:tabLst>
            </a:pPr>
            <a:r>
              <a:rPr sz="1800" dirty="0">
                <a:latin typeface="Times New Roman"/>
                <a:cs typeface="Times New Roman"/>
              </a:rPr>
              <a:t>Mandibular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trigeminal:</a:t>
            </a:r>
          </a:p>
          <a:p>
            <a:pPr marL="402590" lvl="1" indent="-171450">
              <a:lnSpc>
                <a:spcPct val="100000"/>
              </a:lnSpc>
              <a:spcBef>
                <a:spcPts val="105"/>
              </a:spcBef>
              <a:buChar char="•"/>
              <a:tabLst>
                <a:tab pos="403225" algn="l"/>
              </a:tabLst>
            </a:pPr>
            <a:r>
              <a:rPr sz="1800" dirty="0">
                <a:latin typeface="Times New Roman"/>
                <a:cs typeface="Times New Roman"/>
              </a:rPr>
              <a:t>Auriculotemporal</a:t>
            </a: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Motor:</a:t>
            </a:r>
            <a:endParaRPr sz="2300" dirty="0">
              <a:latin typeface="Times New Roman"/>
              <a:cs typeface="Times New Roman"/>
            </a:endParaRPr>
          </a:p>
          <a:p>
            <a:pPr marL="231775" indent="-172720">
              <a:lnSpc>
                <a:spcPct val="100000"/>
              </a:lnSpc>
              <a:spcBef>
                <a:spcPts val="1664"/>
              </a:spcBef>
              <a:buChar char="•"/>
              <a:tabLst>
                <a:tab pos="232410" algn="l"/>
              </a:tabLst>
            </a:pPr>
            <a:r>
              <a:rPr sz="1800" dirty="0">
                <a:latin typeface="Times New Roman"/>
                <a:cs typeface="Times New Roman"/>
              </a:rPr>
              <a:t>Facial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51099"/>
            <a:ext cx="3974725" cy="22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70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7656" y="1539176"/>
            <a:ext cx="3744595" cy="1623695"/>
            <a:chOff x="807656" y="1539176"/>
            <a:chExt cx="3744595" cy="1623695"/>
          </a:xfrm>
        </p:grpSpPr>
        <p:sp>
          <p:nvSpPr>
            <p:cNvPr id="3" name="object 3"/>
            <p:cNvSpPr/>
            <p:nvPr/>
          </p:nvSpPr>
          <p:spPr>
            <a:xfrm>
              <a:off x="813054" y="1544573"/>
              <a:ext cx="3733800" cy="1612900"/>
            </a:xfrm>
            <a:custGeom>
              <a:avLst/>
              <a:gdLst/>
              <a:ahLst/>
              <a:cxnLst/>
              <a:rect l="l" t="t" r="r" b="b"/>
              <a:pathLst>
                <a:path w="3733800" h="1612900">
                  <a:moveTo>
                    <a:pt x="3465068" y="0"/>
                  </a:moveTo>
                  <a:lnTo>
                    <a:pt x="268732" y="0"/>
                  </a:lnTo>
                  <a:lnTo>
                    <a:pt x="220428" y="4328"/>
                  </a:lnTo>
                  <a:lnTo>
                    <a:pt x="174964" y="16807"/>
                  </a:lnTo>
                  <a:lnTo>
                    <a:pt x="133099" y="36679"/>
                  </a:lnTo>
                  <a:lnTo>
                    <a:pt x="95593" y="63187"/>
                  </a:lnTo>
                  <a:lnTo>
                    <a:pt x="63203" y="95572"/>
                  </a:lnTo>
                  <a:lnTo>
                    <a:pt x="36690" y="133077"/>
                  </a:lnTo>
                  <a:lnTo>
                    <a:pt x="16813" y="174943"/>
                  </a:lnTo>
                  <a:lnTo>
                    <a:pt x="4329" y="220414"/>
                  </a:lnTo>
                  <a:lnTo>
                    <a:pt x="0" y="268731"/>
                  </a:lnTo>
                  <a:lnTo>
                    <a:pt x="0" y="1343660"/>
                  </a:lnTo>
                  <a:lnTo>
                    <a:pt x="4329" y="1391977"/>
                  </a:lnTo>
                  <a:lnTo>
                    <a:pt x="16813" y="1437448"/>
                  </a:lnTo>
                  <a:lnTo>
                    <a:pt x="36690" y="1479314"/>
                  </a:lnTo>
                  <a:lnTo>
                    <a:pt x="63203" y="1516819"/>
                  </a:lnTo>
                  <a:lnTo>
                    <a:pt x="95593" y="1549204"/>
                  </a:lnTo>
                  <a:lnTo>
                    <a:pt x="133099" y="1575712"/>
                  </a:lnTo>
                  <a:lnTo>
                    <a:pt x="174964" y="1595584"/>
                  </a:lnTo>
                  <a:lnTo>
                    <a:pt x="220428" y="1608063"/>
                  </a:lnTo>
                  <a:lnTo>
                    <a:pt x="268732" y="1612391"/>
                  </a:lnTo>
                  <a:lnTo>
                    <a:pt x="3465068" y="1612391"/>
                  </a:lnTo>
                  <a:lnTo>
                    <a:pt x="3513385" y="1608063"/>
                  </a:lnTo>
                  <a:lnTo>
                    <a:pt x="3558856" y="1595584"/>
                  </a:lnTo>
                  <a:lnTo>
                    <a:pt x="3600722" y="1575712"/>
                  </a:lnTo>
                  <a:lnTo>
                    <a:pt x="3638227" y="1549204"/>
                  </a:lnTo>
                  <a:lnTo>
                    <a:pt x="3670612" y="1516819"/>
                  </a:lnTo>
                  <a:lnTo>
                    <a:pt x="3697120" y="1479314"/>
                  </a:lnTo>
                  <a:lnTo>
                    <a:pt x="3716992" y="1437448"/>
                  </a:lnTo>
                  <a:lnTo>
                    <a:pt x="3729471" y="1391977"/>
                  </a:lnTo>
                  <a:lnTo>
                    <a:pt x="3733800" y="1343660"/>
                  </a:lnTo>
                  <a:lnTo>
                    <a:pt x="3733800" y="268731"/>
                  </a:lnTo>
                  <a:lnTo>
                    <a:pt x="3729471" y="220414"/>
                  </a:lnTo>
                  <a:lnTo>
                    <a:pt x="3716992" y="174943"/>
                  </a:lnTo>
                  <a:lnTo>
                    <a:pt x="3697120" y="133077"/>
                  </a:lnTo>
                  <a:lnTo>
                    <a:pt x="3670612" y="95572"/>
                  </a:lnTo>
                  <a:lnTo>
                    <a:pt x="3638227" y="63187"/>
                  </a:lnTo>
                  <a:lnTo>
                    <a:pt x="3600722" y="36679"/>
                  </a:lnTo>
                  <a:lnTo>
                    <a:pt x="3558856" y="16807"/>
                  </a:lnTo>
                  <a:lnTo>
                    <a:pt x="3513385" y="4328"/>
                  </a:lnTo>
                  <a:lnTo>
                    <a:pt x="346506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3054" y="1544573"/>
              <a:ext cx="3733800" cy="1612900"/>
            </a:xfrm>
            <a:custGeom>
              <a:avLst/>
              <a:gdLst/>
              <a:ahLst/>
              <a:cxnLst/>
              <a:rect l="l" t="t" r="r" b="b"/>
              <a:pathLst>
                <a:path w="3733800" h="1612900">
                  <a:moveTo>
                    <a:pt x="0" y="268731"/>
                  </a:moveTo>
                  <a:lnTo>
                    <a:pt x="4329" y="220414"/>
                  </a:lnTo>
                  <a:lnTo>
                    <a:pt x="16813" y="174943"/>
                  </a:lnTo>
                  <a:lnTo>
                    <a:pt x="36690" y="133077"/>
                  </a:lnTo>
                  <a:lnTo>
                    <a:pt x="63203" y="95572"/>
                  </a:lnTo>
                  <a:lnTo>
                    <a:pt x="95593" y="63187"/>
                  </a:lnTo>
                  <a:lnTo>
                    <a:pt x="133099" y="36679"/>
                  </a:lnTo>
                  <a:lnTo>
                    <a:pt x="174964" y="16807"/>
                  </a:lnTo>
                  <a:lnTo>
                    <a:pt x="220428" y="4328"/>
                  </a:lnTo>
                  <a:lnTo>
                    <a:pt x="268732" y="0"/>
                  </a:lnTo>
                  <a:lnTo>
                    <a:pt x="3465068" y="0"/>
                  </a:lnTo>
                  <a:lnTo>
                    <a:pt x="3513385" y="4328"/>
                  </a:lnTo>
                  <a:lnTo>
                    <a:pt x="3558856" y="16807"/>
                  </a:lnTo>
                  <a:lnTo>
                    <a:pt x="3600722" y="36679"/>
                  </a:lnTo>
                  <a:lnTo>
                    <a:pt x="3638227" y="63187"/>
                  </a:lnTo>
                  <a:lnTo>
                    <a:pt x="3670612" y="95572"/>
                  </a:lnTo>
                  <a:lnTo>
                    <a:pt x="3697120" y="133077"/>
                  </a:lnTo>
                  <a:lnTo>
                    <a:pt x="3716992" y="174943"/>
                  </a:lnTo>
                  <a:lnTo>
                    <a:pt x="3729471" y="220414"/>
                  </a:lnTo>
                  <a:lnTo>
                    <a:pt x="3733800" y="268731"/>
                  </a:lnTo>
                  <a:lnTo>
                    <a:pt x="3733800" y="1343660"/>
                  </a:lnTo>
                  <a:lnTo>
                    <a:pt x="3729471" y="1391977"/>
                  </a:lnTo>
                  <a:lnTo>
                    <a:pt x="3716992" y="1437448"/>
                  </a:lnTo>
                  <a:lnTo>
                    <a:pt x="3697120" y="1479314"/>
                  </a:lnTo>
                  <a:lnTo>
                    <a:pt x="3670612" y="1516819"/>
                  </a:lnTo>
                  <a:lnTo>
                    <a:pt x="3638227" y="1549204"/>
                  </a:lnTo>
                  <a:lnTo>
                    <a:pt x="3600722" y="1575712"/>
                  </a:lnTo>
                  <a:lnTo>
                    <a:pt x="3558856" y="1595584"/>
                  </a:lnTo>
                  <a:lnTo>
                    <a:pt x="3513385" y="1608063"/>
                  </a:lnTo>
                  <a:lnTo>
                    <a:pt x="3465068" y="1612391"/>
                  </a:lnTo>
                  <a:lnTo>
                    <a:pt x="268732" y="1612391"/>
                  </a:lnTo>
                  <a:lnTo>
                    <a:pt x="220428" y="1608063"/>
                  </a:lnTo>
                  <a:lnTo>
                    <a:pt x="174964" y="1595584"/>
                  </a:lnTo>
                  <a:lnTo>
                    <a:pt x="133099" y="1575712"/>
                  </a:lnTo>
                  <a:lnTo>
                    <a:pt x="95593" y="1549204"/>
                  </a:lnTo>
                  <a:lnTo>
                    <a:pt x="63203" y="1516819"/>
                  </a:lnTo>
                  <a:lnTo>
                    <a:pt x="36690" y="1479314"/>
                  </a:lnTo>
                  <a:lnTo>
                    <a:pt x="16813" y="1437448"/>
                  </a:lnTo>
                  <a:lnTo>
                    <a:pt x="4329" y="1391977"/>
                  </a:lnTo>
                  <a:lnTo>
                    <a:pt x="0" y="1343660"/>
                  </a:lnTo>
                  <a:lnTo>
                    <a:pt x="0" y="26873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13054" y="3211354"/>
            <a:ext cx="3744595" cy="1623695"/>
            <a:chOff x="807656" y="3226244"/>
            <a:chExt cx="3744595" cy="1623695"/>
          </a:xfrm>
        </p:grpSpPr>
        <p:sp>
          <p:nvSpPr>
            <p:cNvPr id="6" name="object 6"/>
            <p:cNvSpPr/>
            <p:nvPr/>
          </p:nvSpPr>
          <p:spPr>
            <a:xfrm>
              <a:off x="813054" y="3231642"/>
              <a:ext cx="3733800" cy="1612900"/>
            </a:xfrm>
            <a:custGeom>
              <a:avLst/>
              <a:gdLst/>
              <a:ahLst/>
              <a:cxnLst/>
              <a:rect l="l" t="t" r="r" b="b"/>
              <a:pathLst>
                <a:path w="3733800" h="1612900">
                  <a:moveTo>
                    <a:pt x="3465068" y="0"/>
                  </a:moveTo>
                  <a:lnTo>
                    <a:pt x="268732" y="0"/>
                  </a:lnTo>
                  <a:lnTo>
                    <a:pt x="220428" y="4328"/>
                  </a:lnTo>
                  <a:lnTo>
                    <a:pt x="174964" y="16807"/>
                  </a:lnTo>
                  <a:lnTo>
                    <a:pt x="133099" y="36679"/>
                  </a:lnTo>
                  <a:lnTo>
                    <a:pt x="95593" y="63187"/>
                  </a:lnTo>
                  <a:lnTo>
                    <a:pt x="63203" y="95572"/>
                  </a:lnTo>
                  <a:lnTo>
                    <a:pt x="36690" y="133077"/>
                  </a:lnTo>
                  <a:lnTo>
                    <a:pt x="16813" y="174943"/>
                  </a:lnTo>
                  <a:lnTo>
                    <a:pt x="4329" y="220414"/>
                  </a:lnTo>
                  <a:lnTo>
                    <a:pt x="0" y="268732"/>
                  </a:lnTo>
                  <a:lnTo>
                    <a:pt x="0" y="1343660"/>
                  </a:lnTo>
                  <a:lnTo>
                    <a:pt x="4329" y="1391977"/>
                  </a:lnTo>
                  <a:lnTo>
                    <a:pt x="16813" y="1437448"/>
                  </a:lnTo>
                  <a:lnTo>
                    <a:pt x="36690" y="1479314"/>
                  </a:lnTo>
                  <a:lnTo>
                    <a:pt x="63203" y="1516819"/>
                  </a:lnTo>
                  <a:lnTo>
                    <a:pt x="95593" y="1549204"/>
                  </a:lnTo>
                  <a:lnTo>
                    <a:pt x="133099" y="1575712"/>
                  </a:lnTo>
                  <a:lnTo>
                    <a:pt x="174964" y="1595584"/>
                  </a:lnTo>
                  <a:lnTo>
                    <a:pt x="220428" y="1608063"/>
                  </a:lnTo>
                  <a:lnTo>
                    <a:pt x="268732" y="1612392"/>
                  </a:lnTo>
                  <a:lnTo>
                    <a:pt x="3465068" y="1612392"/>
                  </a:lnTo>
                  <a:lnTo>
                    <a:pt x="3513385" y="1608063"/>
                  </a:lnTo>
                  <a:lnTo>
                    <a:pt x="3558856" y="1595584"/>
                  </a:lnTo>
                  <a:lnTo>
                    <a:pt x="3600722" y="1575712"/>
                  </a:lnTo>
                  <a:lnTo>
                    <a:pt x="3638227" y="1549204"/>
                  </a:lnTo>
                  <a:lnTo>
                    <a:pt x="3670612" y="1516819"/>
                  </a:lnTo>
                  <a:lnTo>
                    <a:pt x="3697120" y="1479314"/>
                  </a:lnTo>
                  <a:lnTo>
                    <a:pt x="3716992" y="1437448"/>
                  </a:lnTo>
                  <a:lnTo>
                    <a:pt x="3729471" y="1391977"/>
                  </a:lnTo>
                  <a:lnTo>
                    <a:pt x="3733800" y="1343660"/>
                  </a:lnTo>
                  <a:lnTo>
                    <a:pt x="3733800" y="268732"/>
                  </a:lnTo>
                  <a:lnTo>
                    <a:pt x="3729471" y="220414"/>
                  </a:lnTo>
                  <a:lnTo>
                    <a:pt x="3716992" y="174943"/>
                  </a:lnTo>
                  <a:lnTo>
                    <a:pt x="3697120" y="133077"/>
                  </a:lnTo>
                  <a:lnTo>
                    <a:pt x="3670612" y="95572"/>
                  </a:lnTo>
                  <a:lnTo>
                    <a:pt x="3638227" y="63187"/>
                  </a:lnTo>
                  <a:lnTo>
                    <a:pt x="3600722" y="36679"/>
                  </a:lnTo>
                  <a:lnTo>
                    <a:pt x="3558856" y="16807"/>
                  </a:lnTo>
                  <a:lnTo>
                    <a:pt x="3513385" y="4328"/>
                  </a:lnTo>
                  <a:lnTo>
                    <a:pt x="346506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3054" y="3231642"/>
              <a:ext cx="3733800" cy="1612900"/>
            </a:xfrm>
            <a:custGeom>
              <a:avLst/>
              <a:gdLst/>
              <a:ahLst/>
              <a:cxnLst/>
              <a:rect l="l" t="t" r="r" b="b"/>
              <a:pathLst>
                <a:path w="3733800" h="1612900">
                  <a:moveTo>
                    <a:pt x="0" y="268732"/>
                  </a:moveTo>
                  <a:lnTo>
                    <a:pt x="4329" y="220414"/>
                  </a:lnTo>
                  <a:lnTo>
                    <a:pt x="16813" y="174943"/>
                  </a:lnTo>
                  <a:lnTo>
                    <a:pt x="36690" y="133077"/>
                  </a:lnTo>
                  <a:lnTo>
                    <a:pt x="63203" y="95572"/>
                  </a:lnTo>
                  <a:lnTo>
                    <a:pt x="95593" y="63187"/>
                  </a:lnTo>
                  <a:lnTo>
                    <a:pt x="133099" y="36679"/>
                  </a:lnTo>
                  <a:lnTo>
                    <a:pt x="174964" y="16807"/>
                  </a:lnTo>
                  <a:lnTo>
                    <a:pt x="220428" y="4328"/>
                  </a:lnTo>
                  <a:lnTo>
                    <a:pt x="268732" y="0"/>
                  </a:lnTo>
                  <a:lnTo>
                    <a:pt x="3465068" y="0"/>
                  </a:lnTo>
                  <a:lnTo>
                    <a:pt x="3513385" y="4328"/>
                  </a:lnTo>
                  <a:lnTo>
                    <a:pt x="3558856" y="16807"/>
                  </a:lnTo>
                  <a:lnTo>
                    <a:pt x="3600722" y="36679"/>
                  </a:lnTo>
                  <a:lnTo>
                    <a:pt x="3638227" y="63187"/>
                  </a:lnTo>
                  <a:lnTo>
                    <a:pt x="3670612" y="95572"/>
                  </a:lnTo>
                  <a:lnTo>
                    <a:pt x="3697120" y="133077"/>
                  </a:lnTo>
                  <a:lnTo>
                    <a:pt x="3716992" y="174943"/>
                  </a:lnTo>
                  <a:lnTo>
                    <a:pt x="3729471" y="220414"/>
                  </a:lnTo>
                  <a:lnTo>
                    <a:pt x="3733800" y="268732"/>
                  </a:lnTo>
                  <a:lnTo>
                    <a:pt x="3733800" y="1343660"/>
                  </a:lnTo>
                  <a:lnTo>
                    <a:pt x="3729471" y="1391977"/>
                  </a:lnTo>
                  <a:lnTo>
                    <a:pt x="3716992" y="1437448"/>
                  </a:lnTo>
                  <a:lnTo>
                    <a:pt x="3697120" y="1479314"/>
                  </a:lnTo>
                  <a:lnTo>
                    <a:pt x="3670612" y="1516819"/>
                  </a:lnTo>
                  <a:lnTo>
                    <a:pt x="3638227" y="1549204"/>
                  </a:lnTo>
                  <a:lnTo>
                    <a:pt x="3600722" y="1575712"/>
                  </a:lnTo>
                  <a:lnTo>
                    <a:pt x="3558856" y="1595584"/>
                  </a:lnTo>
                  <a:lnTo>
                    <a:pt x="3513385" y="1608063"/>
                  </a:lnTo>
                  <a:lnTo>
                    <a:pt x="3465068" y="1612392"/>
                  </a:lnTo>
                  <a:lnTo>
                    <a:pt x="268732" y="1612392"/>
                  </a:lnTo>
                  <a:lnTo>
                    <a:pt x="220428" y="1608063"/>
                  </a:lnTo>
                  <a:lnTo>
                    <a:pt x="174964" y="1595584"/>
                  </a:lnTo>
                  <a:lnTo>
                    <a:pt x="133099" y="1575712"/>
                  </a:lnTo>
                  <a:lnTo>
                    <a:pt x="95593" y="1549204"/>
                  </a:lnTo>
                  <a:lnTo>
                    <a:pt x="63203" y="1516819"/>
                  </a:lnTo>
                  <a:lnTo>
                    <a:pt x="36690" y="1479314"/>
                  </a:lnTo>
                  <a:lnTo>
                    <a:pt x="16813" y="1437448"/>
                  </a:lnTo>
                  <a:lnTo>
                    <a:pt x="4329" y="1391977"/>
                  </a:lnTo>
                  <a:lnTo>
                    <a:pt x="0" y="1343660"/>
                  </a:lnTo>
                  <a:lnTo>
                    <a:pt x="0" y="26873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63853" y="1592961"/>
            <a:ext cx="2767965" cy="26225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530"/>
              </a:spcBef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It is the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underlying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tissues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covering</a:t>
            </a:r>
            <a:r>
              <a:rPr sz="2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vault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600" spc="-6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skull.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Extends: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1000" y="4907545"/>
            <a:ext cx="3988181" cy="1236236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marR="321310" indent="-228600">
              <a:lnSpc>
                <a:spcPts val="2080"/>
              </a:lnSpc>
              <a:spcBef>
                <a:spcPts val="44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Anteriorly: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supraorbital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margins.</a:t>
            </a:r>
            <a:endParaRPr sz="20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2235"/>
              </a:lnSpc>
              <a:spcBef>
                <a:spcPts val="11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either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side: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superior</a:t>
            </a:r>
          </a:p>
          <a:p>
            <a:pPr marL="241300">
              <a:lnSpc>
                <a:spcPts val="2235"/>
              </a:lnSpc>
            </a:pPr>
            <a:r>
              <a:rPr sz="2000" spc="-5" dirty="0">
                <a:latin typeface="Times New Roman"/>
                <a:cs typeface="Times New Roman"/>
              </a:rPr>
              <a:t>temporal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lines.</a:t>
            </a:r>
            <a:endParaRPr sz="20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060"/>
              </a:lnSpc>
              <a:spcBef>
                <a:spcPts val="484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Posteriorly: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highest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nuchal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lines.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47836" y="181481"/>
            <a:ext cx="3683635" cy="1152525"/>
            <a:chOff x="676592" y="179768"/>
            <a:chExt cx="3683635" cy="1152525"/>
          </a:xfrm>
        </p:grpSpPr>
        <p:sp>
          <p:nvSpPr>
            <p:cNvPr id="11" name="object 11"/>
            <p:cNvSpPr/>
            <p:nvPr/>
          </p:nvSpPr>
          <p:spPr>
            <a:xfrm>
              <a:off x="681990" y="185165"/>
              <a:ext cx="3672840" cy="1141730"/>
            </a:xfrm>
            <a:custGeom>
              <a:avLst/>
              <a:gdLst/>
              <a:ahLst/>
              <a:cxnLst/>
              <a:rect l="l" t="t" r="r" b="b"/>
              <a:pathLst>
                <a:path w="3672840" h="1141730">
                  <a:moveTo>
                    <a:pt x="3482594" y="0"/>
                  </a:moveTo>
                  <a:lnTo>
                    <a:pt x="190246" y="0"/>
                  </a:lnTo>
                  <a:lnTo>
                    <a:pt x="146625" y="5026"/>
                  </a:lnTo>
                  <a:lnTo>
                    <a:pt x="106581" y="19343"/>
                  </a:lnTo>
                  <a:lnTo>
                    <a:pt x="71258" y="41807"/>
                  </a:lnTo>
                  <a:lnTo>
                    <a:pt x="41795" y="71274"/>
                  </a:lnTo>
                  <a:lnTo>
                    <a:pt x="19337" y="106598"/>
                  </a:lnTo>
                  <a:lnTo>
                    <a:pt x="5024" y="146637"/>
                  </a:lnTo>
                  <a:lnTo>
                    <a:pt x="0" y="190245"/>
                  </a:lnTo>
                  <a:lnTo>
                    <a:pt x="0" y="951229"/>
                  </a:lnTo>
                  <a:lnTo>
                    <a:pt x="5024" y="994838"/>
                  </a:lnTo>
                  <a:lnTo>
                    <a:pt x="19337" y="1034877"/>
                  </a:lnTo>
                  <a:lnTo>
                    <a:pt x="41795" y="1070201"/>
                  </a:lnTo>
                  <a:lnTo>
                    <a:pt x="71258" y="1099668"/>
                  </a:lnTo>
                  <a:lnTo>
                    <a:pt x="106581" y="1122132"/>
                  </a:lnTo>
                  <a:lnTo>
                    <a:pt x="146625" y="1136449"/>
                  </a:lnTo>
                  <a:lnTo>
                    <a:pt x="190246" y="1141475"/>
                  </a:lnTo>
                  <a:lnTo>
                    <a:pt x="3482594" y="1141475"/>
                  </a:lnTo>
                  <a:lnTo>
                    <a:pt x="3526202" y="1136449"/>
                  </a:lnTo>
                  <a:lnTo>
                    <a:pt x="3566241" y="1122132"/>
                  </a:lnTo>
                  <a:lnTo>
                    <a:pt x="3601565" y="1099668"/>
                  </a:lnTo>
                  <a:lnTo>
                    <a:pt x="3631032" y="1070201"/>
                  </a:lnTo>
                  <a:lnTo>
                    <a:pt x="3653496" y="1034877"/>
                  </a:lnTo>
                  <a:lnTo>
                    <a:pt x="3667813" y="994838"/>
                  </a:lnTo>
                  <a:lnTo>
                    <a:pt x="3672840" y="951229"/>
                  </a:lnTo>
                  <a:lnTo>
                    <a:pt x="3672840" y="190245"/>
                  </a:lnTo>
                  <a:lnTo>
                    <a:pt x="3667813" y="146637"/>
                  </a:lnTo>
                  <a:lnTo>
                    <a:pt x="3653496" y="106598"/>
                  </a:lnTo>
                  <a:lnTo>
                    <a:pt x="3631032" y="71274"/>
                  </a:lnTo>
                  <a:lnTo>
                    <a:pt x="3601565" y="41807"/>
                  </a:lnTo>
                  <a:lnTo>
                    <a:pt x="3566241" y="19343"/>
                  </a:lnTo>
                  <a:lnTo>
                    <a:pt x="3526202" y="5026"/>
                  </a:lnTo>
                  <a:lnTo>
                    <a:pt x="348259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1990" y="185165"/>
              <a:ext cx="3672840" cy="1141730"/>
            </a:xfrm>
            <a:custGeom>
              <a:avLst/>
              <a:gdLst/>
              <a:ahLst/>
              <a:cxnLst/>
              <a:rect l="l" t="t" r="r" b="b"/>
              <a:pathLst>
                <a:path w="3672840" h="1141730">
                  <a:moveTo>
                    <a:pt x="0" y="190245"/>
                  </a:moveTo>
                  <a:lnTo>
                    <a:pt x="5024" y="146637"/>
                  </a:lnTo>
                  <a:lnTo>
                    <a:pt x="19337" y="106598"/>
                  </a:lnTo>
                  <a:lnTo>
                    <a:pt x="41795" y="71274"/>
                  </a:lnTo>
                  <a:lnTo>
                    <a:pt x="71258" y="41807"/>
                  </a:lnTo>
                  <a:lnTo>
                    <a:pt x="106581" y="19343"/>
                  </a:lnTo>
                  <a:lnTo>
                    <a:pt x="146625" y="5026"/>
                  </a:lnTo>
                  <a:lnTo>
                    <a:pt x="190246" y="0"/>
                  </a:lnTo>
                  <a:lnTo>
                    <a:pt x="3482594" y="0"/>
                  </a:lnTo>
                  <a:lnTo>
                    <a:pt x="3526202" y="5026"/>
                  </a:lnTo>
                  <a:lnTo>
                    <a:pt x="3566241" y="19343"/>
                  </a:lnTo>
                  <a:lnTo>
                    <a:pt x="3601565" y="41807"/>
                  </a:lnTo>
                  <a:lnTo>
                    <a:pt x="3631032" y="71274"/>
                  </a:lnTo>
                  <a:lnTo>
                    <a:pt x="3653496" y="106598"/>
                  </a:lnTo>
                  <a:lnTo>
                    <a:pt x="3667813" y="146637"/>
                  </a:lnTo>
                  <a:lnTo>
                    <a:pt x="3672840" y="190245"/>
                  </a:lnTo>
                  <a:lnTo>
                    <a:pt x="3672840" y="951229"/>
                  </a:lnTo>
                  <a:lnTo>
                    <a:pt x="3667813" y="994838"/>
                  </a:lnTo>
                  <a:lnTo>
                    <a:pt x="3653496" y="1034877"/>
                  </a:lnTo>
                  <a:lnTo>
                    <a:pt x="3631032" y="1070201"/>
                  </a:lnTo>
                  <a:lnTo>
                    <a:pt x="3601565" y="1099668"/>
                  </a:lnTo>
                  <a:lnTo>
                    <a:pt x="3566241" y="1122132"/>
                  </a:lnTo>
                  <a:lnTo>
                    <a:pt x="3526202" y="1136449"/>
                  </a:lnTo>
                  <a:lnTo>
                    <a:pt x="3482594" y="1141475"/>
                  </a:lnTo>
                  <a:lnTo>
                    <a:pt x="190246" y="1141475"/>
                  </a:lnTo>
                  <a:lnTo>
                    <a:pt x="146625" y="1136449"/>
                  </a:lnTo>
                  <a:lnTo>
                    <a:pt x="106581" y="1122132"/>
                  </a:lnTo>
                  <a:lnTo>
                    <a:pt x="71258" y="1099668"/>
                  </a:lnTo>
                  <a:lnTo>
                    <a:pt x="41795" y="1070201"/>
                  </a:lnTo>
                  <a:lnTo>
                    <a:pt x="19337" y="1034877"/>
                  </a:lnTo>
                  <a:lnTo>
                    <a:pt x="5024" y="994838"/>
                  </a:lnTo>
                  <a:lnTo>
                    <a:pt x="0" y="951229"/>
                  </a:lnTo>
                  <a:lnTo>
                    <a:pt x="0" y="19024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056377" y="1328608"/>
            <a:ext cx="3011424" cy="3600262"/>
            <a:chOff x="6056376" y="0"/>
            <a:chExt cx="4612005" cy="492887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6376" y="0"/>
              <a:ext cx="4611624" cy="49286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55308" y="1802524"/>
              <a:ext cx="298450" cy="264160"/>
            </a:xfrm>
            <a:custGeom>
              <a:avLst/>
              <a:gdLst/>
              <a:ahLst/>
              <a:cxnLst/>
              <a:rect l="l" t="t" r="r" b="b"/>
              <a:pathLst>
                <a:path w="298450" h="264160">
                  <a:moveTo>
                    <a:pt x="0" y="26529"/>
                  </a:moveTo>
                  <a:lnTo>
                    <a:pt x="46893" y="8750"/>
                  </a:lnTo>
                  <a:lnTo>
                    <a:pt x="65745" y="0"/>
                  </a:lnTo>
                  <a:lnTo>
                    <a:pt x="70637" y="1319"/>
                  </a:lnTo>
                  <a:lnTo>
                    <a:pt x="94869" y="38340"/>
                  </a:lnTo>
                  <a:lnTo>
                    <a:pt x="121193" y="56485"/>
                  </a:lnTo>
                  <a:lnTo>
                    <a:pt x="130301" y="62089"/>
                  </a:lnTo>
                  <a:lnTo>
                    <a:pt x="135834" y="71452"/>
                  </a:lnTo>
                  <a:lnTo>
                    <a:pt x="141033" y="81076"/>
                  </a:lnTo>
                  <a:lnTo>
                    <a:pt x="146804" y="90129"/>
                  </a:lnTo>
                  <a:lnTo>
                    <a:pt x="154050" y="97776"/>
                  </a:lnTo>
                  <a:lnTo>
                    <a:pt x="162482" y="101711"/>
                  </a:lnTo>
                  <a:lnTo>
                    <a:pt x="172164" y="103348"/>
                  </a:lnTo>
                  <a:lnTo>
                    <a:pt x="181679" y="105152"/>
                  </a:lnTo>
                  <a:lnTo>
                    <a:pt x="189611" y="109587"/>
                  </a:lnTo>
                  <a:lnTo>
                    <a:pt x="193778" y="117896"/>
                  </a:lnTo>
                  <a:lnTo>
                    <a:pt x="195040" y="128050"/>
                  </a:lnTo>
                  <a:lnTo>
                    <a:pt x="196540" y="137894"/>
                  </a:lnTo>
                  <a:lnTo>
                    <a:pt x="244602" y="162626"/>
                  </a:lnTo>
                  <a:lnTo>
                    <a:pt x="272542" y="169023"/>
                  </a:lnTo>
                  <a:lnTo>
                    <a:pt x="289883" y="212602"/>
                  </a:lnTo>
                  <a:lnTo>
                    <a:pt x="298307" y="231714"/>
                  </a:lnTo>
                  <a:lnTo>
                    <a:pt x="293848" y="243229"/>
                  </a:lnTo>
                  <a:lnTo>
                    <a:pt x="272542" y="264019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21068" y="879347"/>
              <a:ext cx="2650490" cy="1341755"/>
            </a:xfrm>
            <a:custGeom>
              <a:avLst/>
              <a:gdLst/>
              <a:ahLst/>
              <a:cxnLst/>
              <a:rect l="l" t="t" r="r" b="b"/>
              <a:pathLst>
                <a:path w="2650490" h="1341755">
                  <a:moveTo>
                    <a:pt x="0" y="664717"/>
                  </a:moveTo>
                  <a:lnTo>
                    <a:pt x="2543" y="646818"/>
                  </a:lnTo>
                  <a:lnTo>
                    <a:pt x="4825" y="628872"/>
                  </a:lnTo>
                  <a:lnTo>
                    <a:pt x="7679" y="611068"/>
                  </a:lnTo>
                  <a:lnTo>
                    <a:pt x="27477" y="558952"/>
                  </a:lnTo>
                  <a:lnTo>
                    <a:pt x="50911" y="525986"/>
                  </a:lnTo>
                  <a:lnTo>
                    <a:pt x="78607" y="497139"/>
                  </a:lnTo>
                  <a:lnTo>
                    <a:pt x="142621" y="451103"/>
                  </a:lnTo>
                  <a:lnTo>
                    <a:pt x="148367" y="442045"/>
                  </a:lnTo>
                  <a:lnTo>
                    <a:pt x="175178" y="406413"/>
                  </a:lnTo>
                  <a:lnTo>
                    <a:pt x="184737" y="398065"/>
                  </a:lnTo>
                  <a:lnTo>
                    <a:pt x="194034" y="389503"/>
                  </a:lnTo>
                  <a:lnTo>
                    <a:pt x="202056" y="379856"/>
                  </a:lnTo>
                  <a:lnTo>
                    <a:pt x="205724" y="371282"/>
                  </a:lnTo>
                  <a:lnTo>
                    <a:pt x="207676" y="361838"/>
                  </a:lnTo>
                  <a:lnTo>
                    <a:pt x="209772" y="352514"/>
                  </a:lnTo>
                  <a:lnTo>
                    <a:pt x="240170" y="315081"/>
                  </a:lnTo>
                  <a:lnTo>
                    <a:pt x="278463" y="278876"/>
                  </a:lnTo>
                  <a:lnTo>
                    <a:pt x="320113" y="245695"/>
                  </a:lnTo>
                  <a:lnTo>
                    <a:pt x="356488" y="225551"/>
                  </a:lnTo>
                  <a:lnTo>
                    <a:pt x="392175" y="213613"/>
                  </a:lnTo>
                  <a:lnTo>
                    <a:pt x="401179" y="207869"/>
                  </a:lnTo>
                  <a:lnTo>
                    <a:pt x="447049" y="171829"/>
                  </a:lnTo>
                  <a:lnTo>
                    <a:pt x="461184" y="156606"/>
                  </a:lnTo>
                  <a:lnTo>
                    <a:pt x="476438" y="143218"/>
                  </a:lnTo>
                  <a:lnTo>
                    <a:pt x="499109" y="130555"/>
                  </a:lnTo>
                  <a:lnTo>
                    <a:pt x="516546" y="123684"/>
                  </a:lnTo>
                  <a:lnTo>
                    <a:pt x="534400" y="117871"/>
                  </a:lnTo>
                  <a:lnTo>
                    <a:pt x="552420" y="112464"/>
                  </a:lnTo>
                  <a:lnTo>
                    <a:pt x="570356" y="106806"/>
                  </a:lnTo>
                  <a:lnTo>
                    <a:pt x="579219" y="103497"/>
                  </a:lnTo>
                  <a:lnTo>
                    <a:pt x="588010" y="99948"/>
                  </a:lnTo>
                  <a:lnTo>
                    <a:pt x="596896" y="96877"/>
                  </a:lnTo>
                  <a:lnTo>
                    <a:pt x="606043" y="94996"/>
                  </a:lnTo>
                  <a:lnTo>
                    <a:pt x="819911" y="71247"/>
                  </a:lnTo>
                  <a:lnTo>
                    <a:pt x="962532" y="23749"/>
                  </a:lnTo>
                  <a:lnTo>
                    <a:pt x="998220" y="11811"/>
                  </a:lnTo>
                  <a:lnTo>
                    <a:pt x="1033779" y="0"/>
                  </a:lnTo>
                  <a:lnTo>
                    <a:pt x="1084296" y="858"/>
                  </a:lnTo>
                  <a:lnTo>
                    <a:pt x="1134816" y="1509"/>
                  </a:lnTo>
                  <a:lnTo>
                    <a:pt x="1185338" y="2024"/>
                  </a:lnTo>
                  <a:lnTo>
                    <a:pt x="1235860" y="2469"/>
                  </a:lnTo>
                  <a:lnTo>
                    <a:pt x="1286380" y="2914"/>
                  </a:lnTo>
                  <a:lnTo>
                    <a:pt x="1336897" y="3429"/>
                  </a:lnTo>
                  <a:lnTo>
                    <a:pt x="1387408" y="4080"/>
                  </a:lnTo>
                  <a:lnTo>
                    <a:pt x="1437912" y="4938"/>
                  </a:lnTo>
                  <a:lnTo>
                    <a:pt x="1488408" y="6072"/>
                  </a:lnTo>
                  <a:lnTo>
                    <a:pt x="1538893" y="7549"/>
                  </a:lnTo>
                  <a:lnTo>
                    <a:pt x="1589365" y="9439"/>
                  </a:lnTo>
                  <a:lnTo>
                    <a:pt x="1639824" y="11811"/>
                  </a:lnTo>
                  <a:lnTo>
                    <a:pt x="1683717" y="16790"/>
                  </a:lnTo>
                  <a:lnTo>
                    <a:pt x="1708824" y="32778"/>
                  </a:lnTo>
                  <a:lnTo>
                    <a:pt x="1718958" y="40994"/>
                  </a:lnTo>
                  <a:lnTo>
                    <a:pt x="1746757" y="47498"/>
                  </a:lnTo>
                  <a:lnTo>
                    <a:pt x="1841880" y="59309"/>
                  </a:lnTo>
                  <a:lnTo>
                    <a:pt x="1850741" y="62406"/>
                  </a:lnTo>
                  <a:lnTo>
                    <a:pt x="1889472" y="73949"/>
                  </a:lnTo>
                  <a:lnTo>
                    <a:pt x="1901682" y="76104"/>
                  </a:lnTo>
                  <a:lnTo>
                    <a:pt x="1913677" y="78783"/>
                  </a:lnTo>
                  <a:lnTo>
                    <a:pt x="1925065" y="83057"/>
                  </a:lnTo>
                  <a:lnTo>
                    <a:pt x="1943163" y="94622"/>
                  </a:lnTo>
                  <a:lnTo>
                    <a:pt x="1960117" y="108235"/>
                  </a:lnTo>
                  <a:lnTo>
                    <a:pt x="1977358" y="121134"/>
                  </a:lnTo>
                  <a:lnTo>
                    <a:pt x="2043074" y="146454"/>
                  </a:lnTo>
                  <a:lnTo>
                    <a:pt x="2083877" y="157773"/>
                  </a:lnTo>
                  <a:lnTo>
                    <a:pt x="2126996" y="166242"/>
                  </a:lnTo>
                  <a:lnTo>
                    <a:pt x="2136197" y="171846"/>
                  </a:lnTo>
                  <a:lnTo>
                    <a:pt x="2169179" y="198459"/>
                  </a:lnTo>
                  <a:lnTo>
                    <a:pt x="2174366" y="208010"/>
                  </a:lnTo>
                  <a:lnTo>
                    <a:pt x="2179649" y="217441"/>
                  </a:lnTo>
                  <a:lnTo>
                    <a:pt x="2219975" y="252968"/>
                  </a:lnTo>
                  <a:lnTo>
                    <a:pt x="2257805" y="273050"/>
                  </a:lnTo>
                  <a:lnTo>
                    <a:pt x="2304567" y="288946"/>
                  </a:lnTo>
                  <a:lnTo>
                    <a:pt x="2345370" y="300214"/>
                  </a:lnTo>
                  <a:lnTo>
                    <a:pt x="2388488" y="308610"/>
                  </a:lnTo>
                  <a:lnTo>
                    <a:pt x="2397063" y="317900"/>
                  </a:lnTo>
                  <a:lnTo>
                    <a:pt x="2433054" y="347606"/>
                  </a:lnTo>
                  <a:lnTo>
                    <a:pt x="2443130" y="348964"/>
                  </a:lnTo>
                  <a:lnTo>
                    <a:pt x="2452588" y="350940"/>
                  </a:lnTo>
                  <a:lnTo>
                    <a:pt x="2459735" y="356107"/>
                  </a:lnTo>
                  <a:lnTo>
                    <a:pt x="2467661" y="372883"/>
                  </a:lnTo>
                  <a:lnTo>
                    <a:pt x="2471896" y="391540"/>
                  </a:lnTo>
                  <a:lnTo>
                    <a:pt x="2475988" y="410293"/>
                  </a:lnTo>
                  <a:lnTo>
                    <a:pt x="2483484" y="427354"/>
                  </a:lnTo>
                  <a:lnTo>
                    <a:pt x="2496337" y="444702"/>
                  </a:lnTo>
                  <a:lnTo>
                    <a:pt x="2509821" y="461740"/>
                  </a:lnTo>
                  <a:lnTo>
                    <a:pt x="2522043" y="479397"/>
                  </a:lnTo>
                  <a:lnTo>
                    <a:pt x="2531109" y="498601"/>
                  </a:lnTo>
                  <a:lnTo>
                    <a:pt x="2533366" y="507908"/>
                  </a:lnTo>
                  <a:lnTo>
                    <a:pt x="2535158" y="517525"/>
                  </a:lnTo>
                  <a:lnTo>
                    <a:pt x="2537878" y="526569"/>
                  </a:lnTo>
                  <a:lnTo>
                    <a:pt x="2542921" y="534162"/>
                  </a:lnTo>
                  <a:lnTo>
                    <a:pt x="2553432" y="542069"/>
                  </a:lnTo>
                  <a:lnTo>
                    <a:pt x="2565479" y="547798"/>
                  </a:lnTo>
                  <a:lnTo>
                    <a:pt x="2578121" y="552646"/>
                  </a:lnTo>
                  <a:lnTo>
                    <a:pt x="2590418" y="557911"/>
                  </a:lnTo>
                  <a:lnTo>
                    <a:pt x="2602718" y="569475"/>
                  </a:lnTo>
                  <a:lnTo>
                    <a:pt x="2615279" y="580802"/>
                  </a:lnTo>
                  <a:lnTo>
                    <a:pt x="2627316" y="592558"/>
                  </a:lnTo>
                  <a:lnTo>
                    <a:pt x="2649027" y="631590"/>
                  </a:lnTo>
                  <a:lnTo>
                    <a:pt x="2649972" y="690000"/>
                  </a:lnTo>
                  <a:lnTo>
                    <a:pt x="2650152" y="739066"/>
                  </a:lnTo>
                  <a:lnTo>
                    <a:pt x="2650136" y="788141"/>
                  </a:lnTo>
                  <a:lnTo>
                    <a:pt x="2649664" y="837199"/>
                  </a:lnTo>
                  <a:lnTo>
                    <a:pt x="2648478" y="886216"/>
                  </a:lnTo>
                  <a:lnTo>
                    <a:pt x="2646318" y="935166"/>
                  </a:lnTo>
                  <a:lnTo>
                    <a:pt x="2642927" y="984024"/>
                  </a:lnTo>
                  <a:lnTo>
                    <a:pt x="2638043" y="1032763"/>
                  </a:lnTo>
                  <a:lnTo>
                    <a:pt x="2612433" y="1042122"/>
                  </a:lnTo>
                  <a:lnTo>
                    <a:pt x="2602356" y="1044575"/>
                  </a:lnTo>
                  <a:lnTo>
                    <a:pt x="2571282" y="1061153"/>
                  </a:lnTo>
                  <a:lnTo>
                    <a:pt x="2562803" y="1067684"/>
                  </a:lnTo>
                  <a:lnTo>
                    <a:pt x="2565733" y="1068514"/>
                  </a:lnTo>
                  <a:lnTo>
                    <a:pt x="2568885" y="1067990"/>
                  </a:lnTo>
                  <a:lnTo>
                    <a:pt x="2561073" y="1070457"/>
                  </a:lnTo>
                  <a:lnTo>
                    <a:pt x="2531109" y="1080262"/>
                  </a:lnTo>
                  <a:lnTo>
                    <a:pt x="2522015" y="1088997"/>
                  </a:lnTo>
                  <a:lnTo>
                    <a:pt x="2512837" y="1097661"/>
                  </a:lnTo>
                  <a:lnTo>
                    <a:pt x="2503874" y="1106515"/>
                  </a:lnTo>
                  <a:lnTo>
                    <a:pt x="2495423" y="1115822"/>
                  </a:lnTo>
                  <a:lnTo>
                    <a:pt x="2489426" y="1124791"/>
                  </a:lnTo>
                  <a:lnTo>
                    <a:pt x="2484310" y="1134427"/>
                  </a:lnTo>
                  <a:lnTo>
                    <a:pt x="2478813" y="1143682"/>
                  </a:lnTo>
                  <a:lnTo>
                    <a:pt x="2471674" y="1151509"/>
                  </a:lnTo>
                  <a:lnTo>
                    <a:pt x="2463508" y="1155765"/>
                  </a:lnTo>
                  <a:lnTo>
                    <a:pt x="2454259" y="1158033"/>
                  </a:lnTo>
                  <a:lnTo>
                    <a:pt x="2444795" y="1159992"/>
                  </a:lnTo>
                  <a:lnTo>
                    <a:pt x="2435986" y="1163319"/>
                  </a:lnTo>
                  <a:lnTo>
                    <a:pt x="2390981" y="1192260"/>
                  </a:lnTo>
                  <a:lnTo>
                    <a:pt x="2351583" y="1228076"/>
                  </a:lnTo>
                  <a:lnTo>
                    <a:pt x="2337593" y="1244965"/>
                  </a:lnTo>
                  <a:lnTo>
                    <a:pt x="2325270" y="1262592"/>
                  </a:lnTo>
                  <a:lnTo>
                    <a:pt x="2317114" y="1282064"/>
                  </a:lnTo>
                  <a:lnTo>
                    <a:pt x="2315037" y="1294326"/>
                  </a:lnTo>
                  <a:lnTo>
                    <a:pt x="2313543" y="1306909"/>
                  </a:lnTo>
                  <a:lnTo>
                    <a:pt x="2310882" y="1318944"/>
                  </a:lnTo>
                  <a:lnTo>
                    <a:pt x="2305304" y="1329563"/>
                  </a:lnTo>
                  <a:lnTo>
                    <a:pt x="2295578" y="1336927"/>
                  </a:lnTo>
                  <a:lnTo>
                    <a:pt x="2283317" y="1340373"/>
                  </a:lnTo>
                  <a:lnTo>
                    <a:pt x="2270174" y="1341368"/>
                  </a:lnTo>
                  <a:lnTo>
                    <a:pt x="2257805" y="1341374"/>
                  </a:lnTo>
                </a:path>
              </a:pathLst>
            </a:custGeom>
            <a:ln w="762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68255" y="2001011"/>
              <a:ext cx="714375" cy="786130"/>
            </a:xfrm>
            <a:custGeom>
              <a:avLst/>
              <a:gdLst/>
              <a:ahLst/>
              <a:cxnLst/>
              <a:rect l="l" t="t" r="r" b="b"/>
              <a:pathLst>
                <a:path w="714375" h="786130">
                  <a:moveTo>
                    <a:pt x="714375" y="0"/>
                  </a:moveTo>
                  <a:lnTo>
                    <a:pt x="0" y="785749"/>
                  </a:lnTo>
                </a:path>
              </a:pathLst>
            </a:custGeom>
            <a:ln w="571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447835" y="280223"/>
            <a:ext cx="2434590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spc="-5" dirty="0">
                <a:solidFill>
                  <a:schemeClr val="bg1"/>
                </a:solidFill>
              </a:rPr>
              <a:t>SCALP</a:t>
            </a:r>
            <a:endParaRPr sz="6100" dirty="0">
              <a:solidFill>
                <a:schemeClr val="bg1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05464" y="6439001"/>
            <a:ext cx="958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5164" y="608012"/>
            <a:ext cx="7783195" cy="1152525"/>
            <a:chOff x="2205164" y="608012"/>
            <a:chExt cx="7783195" cy="1152525"/>
          </a:xfrm>
        </p:grpSpPr>
        <p:sp>
          <p:nvSpPr>
            <p:cNvPr id="3" name="object 3"/>
            <p:cNvSpPr/>
            <p:nvPr/>
          </p:nvSpPr>
          <p:spPr>
            <a:xfrm>
              <a:off x="2210561" y="613410"/>
              <a:ext cx="7772400" cy="1141730"/>
            </a:xfrm>
            <a:custGeom>
              <a:avLst/>
              <a:gdLst/>
              <a:ahLst/>
              <a:cxnLst/>
              <a:rect l="l" t="t" r="r" b="b"/>
              <a:pathLst>
                <a:path w="7772400" h="1141730">
                  <a:moveTo>
                    <a:pt x="7582154" y="0"/>
                  </a:moveTo>
                  <a:lnTo>
                    <a:pt x="190245" y="0"/>
                  </a:lnTo>
                  <a:lnTo>
                    <a:pt x="146637" y="5026"/>
                  </a:lnTo>
                  <a:lnTo>
                    <a:pt x="106598" y="19343"/>
                  </a:lnTo>
                  <a:lnTo>
                    <a:pt x="71274" y="41807"/>
                  </a:lnTo>
                  <a:lnTo>
                    <a:pt x="41807" y="71274"/>
                  </a:lnTo>
                  <a:lnTo>
                    <a:pt x="19343" y="106598"/>
                  </a:lnTo>
                  <a:lnTo>
                    <a:pt x="5026" y="146637"/>
                  </a:lnTo>
                  <a:lnTo>
                    <a:pt x="0" y="190245"/>
                  </a:lnTo>
                  <a:lnTo>
                    <a:pt x="0" y="951229"/>
                  </a:lnTo>
                  <a:lnTo>
                    <a:pt x="5026" y="994838"/>
                  </a:lnTo>
                  <a:lnTo>
                    <a:pt x="19343" y="1034877"/>
                  </a:lnTo>
                  <a:lnTo>
                    <a:pt x="41807" y="1070201"/>
                  </a:lnTo>
                  <a:lnTo>
                    <a:pt x="71274" y="1099668"/>
                  </a:lnTo>
                  <a:lnTo>
                    <a:pt x="106598" y="1122132"/>
                  </a:lnTo>
                  <a:lnTo>
                    <a:pt x="146637" y="1136449"/>
                  </a:lnTo>
                  <a:lnTo>
                    <a:pt x="190245" y="1141476"/>
                  </a:lnTo>
                  <a:lnTo>
                    <a:pt x="7582154" y="1141476"/>
                  </a:lnTo>
                  <a:lnTo>
                    <a:pt x="7625762" y="1136449"/>
                  </a:lnTo>
                  <a:lnTo>
                    <a:pt x="7665801" y="1122132"/>
                  </a:lnTo>
                  <a:lnTo>
                    <a:pt x="7701125" y="1099668"/>
                  </a:lnTo>
                  <a:lnTo>
                    <a:pt x="7730592" y="1070201"/>
                  </a:lnTo>
                  <a:lnTo>
                    <a:pt x="7753056" y="1034877"/>
                  </a:lnTo>
                  <a:lnTo>
                    <a:pt x="7767373" y="994838"/>
                  </a:lnTo>
                  <a:lnTo>
                    <a:pt x="7772400" y="951229"/>
                  </a:lnTo>
                  <a:lnTo>
                    <a:pt x="7772400" y="190245"/>
                  </a:lnTo>
                  <a:lnTo>
                    <a:pt x="7767373" y="146637"/>
                  </a:lnTo>
                  <a:lnTo>
                    <a:pt x="7753056" y="106598"/>
                  </a:lnTo>
                  <a:lnTo>
                    <a:pt x="7730592" y="71274"/>
                  </a:lnTo>
                  <a:lnTo>
                    <a:pt x="7701125" y="41807"/>
                  </a:lnTo>
                  <a:lnTo>
                    <a:pt x="7665801" y="19343"/>
                  </a:lnTo>
                  <a:lnTo>
                    <a:pt x="7625762" y="5026"/>
                  </a:lnTo>
                  <a:lnTo>
                    <a:pt x="758215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10561" y="613410"/>
              <a:ext cx="7772400" cy="1141730"/>
            </a:xfrm>
            <a:custGeom>
              <a:avLst/>
              <a:gdLst/>
              <a:ahLst/>
              <a:cxnLst/>
              <a:rect l="l" t="t" r="r" b="b"/>
              <a:pathLst>
                <a:path w="7772400" h="1141730">
                  <a:moveTo>
                    <a:pt x="0" y="190245"/>
                  </a:moveTo>
                  <a:lnTo>
                    <a:pt x="5026" y="146637"/>
                  </a:lnTo>
                  <a:lnTo>
                    <a:pt x="19343" y="106598"/>
                  </a:lnTo>
                  <a:lnTo>
                    <a:pt x="41807" y="71274"/>
                  </a:lnTo>
                  <a:lnTo>
                    <a:pt x="71274" y="41807"/>
                  </a:lnTo>
                  <a:lnTo>
                    <a:pt x="106598" y="19343"/>
                  </a:lnTo>
                  <a:lnTo>
                    <a:pt x="146637" y="5026"/>
                  </a:lnTo>
                  <a:lnTo>
                    <a:pt x="190245" y="0"/>
                  </a:lnTo>
                  <a:lnTo>
                    <a:pt x="7582154" y="0"/>
                  </a:lnTo>
                  <a:lnTo>
                    <a:pt x="7625762" y="5026"/>
                  </a:lnTo>
                  <a:lnTo>
                    <a:pt x="7665801" y="19343"/>
                  </a:lnTo>
                  <a:lnTo>
                    <a:pt x="7701125" y="41807"/>
                  </a:lnTo>
                  <a:lnTo>
                    <a:pt x="7730592" y="71274"/>
                  </a:lnTo>
                  <a:lnTo>
                    <a:pt x="7753056" y="106598"/>
                  </a:lnTo>
                  <a:lnTo>
                    <a:pt x="7767373" y="146637"/>
                  </a:lnTo>
                  <a:lnTo>
                    <a:pt x="7772400" y="190245"/>
                  </a:lnTo>
                  <a:lnTo>
                    <a:pt x="7772400" y="951229"/>
                  </a:lnTo>
                  <a:lnTo>
                    <a:pt x="7767373" y="994838"/>
                  </a:lnTo>
                  <a:lnTo>
                    <a:pt x="7753056" y="1034877"/>
                  </a:lnTo>
                  <a:lnTo>
                    <a:pt x="7730592" y="1070201"/>
                  </a:lnTo>
                  <a:lnTo>
                    <a:pt x="7701125" y="1099668"/>
                  </a:lnTo>
                  <a:lnTo>
                    <a:pt x="7665801" y="1122132"/>
                  </a:lnTo>
                  <a:lnTo>
                    <a:pt x="7625762" y="1136449"/>
                  </a:lnTo>
                  <a:lnTo>
                    <a:pt x="7582154" y="1141476"/>
                  </a:lnTo>
                  <a:lnTo>
                    <a:pt x="190245" y="1141476"/>
                  </a:lnTo>
                  <a:lnTo>
                    <a:pt x="146637" y="1136449"/>
                  </a:lnTo>
                  <a:lnTo>
                    <a:pt x="106598" y="1122132"/>
                  </a:lnTo>
                  <a:lnTo>
                    <a:pt x="71274" y="1099668"/>
                  </a:lnTo>
                  <a:lnTo>
                    <a:pt x="41807" y="1070201"/>
                  </a:lnTo>
                  <a:lnTo>
                    <a:pt x="19343" y="1034877"/>
                  </a:lnTo>
                  <a:lnTo>
                    <a:pt x="5026" y="994838"/>
                  </a:lnTo>
                  <a:lnTo>
                    <a:pt x="0" y="951229"/>
                  </a:lnTo>
                  <a:lnTo>
                    <a:pt x="0" y="19024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7573" y="629234"/>
            <a:ext cx="2435860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spc="-5" dirty="0">
                <a:solidFill>
                  <a:schemeClr val="bg1"/>
                </a:solidFill>
              </a:rPr>
              <a:t>SCALP</a:t>
            </a:r>
            <a:endParaRPr sz="6100" dirty="0"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203640" y="1984184"/>
            <a:ext cx="7785100" cy="741045"/>
            <a:chOff x="2203640" y="1984184"/>
            <a:chExt cx="7785100" cy="741045"/>
          </a:xfrm>
        </p:grpSpPr>
        <p:sp>
          <p:nvSpPr>
            <p:cNvPr id="7" name="object 7"/>
            <p:cNvSpPr/>
            <p:nvPr/>
          </p:nvSpPr>
          <p:spPr>
            <a:xfrm>
              <a:off x="2209037" y="1989582"/>
              <a:ext cx="7774305" cy="730250"/>
            </a:xfrm>
            <a:custGeom>
              <a:avLst/>
              <a:gdLst/>
              <a:ahLst/>
              <a:cxnLst/>
              <a:rect l="l" t="t" r="r" b="b"/>
              <a:pathLst>
                <a:path w="7774305" h="730250">
                  <a:moveTo>
                    <a:pt x="7652258" y="0"/>
                  </a:moveTo>
                  <a:lnTo>
                    <a:pt x="121666" y="0"/>
                  </a:lnTo>
                  <a:lnTo>
                    <a:pt x="74312" y="9562"/>
                  </a:lnTo>
                  <a:lnTo>
                    <a:pt x="35639" y="35639"/>
                  </a:lnTo>
                  <a:lnTo>
                    <a:pt x="9562" y="74312"/>
                  </a:lnTo>
                  <a:lnTo>
                    <a:pt x="0" y="121665"/>
                  </a:lnTo>
                  <a:lnTo>
                    <a:pt x="0" y="608329"/>
                  </a:lnTo>
                  <a:lnTo>
                    <a:pt x="9562" y="655683"/>
                  </a:lnTo>
                  <a:lnTo>
                    <a:pt x="35639" y="694356"/>
                  </a:lnTo>
                  <a:lnTo>
                    <a:pt x="74312" y="720433"/>
                  </a:lnTo>
                  <a:lnTo>
                    <a:pt x="121666" y="729995"/>
                  </a:lnTo>
                  <a:lnTo>
                    <a:pt x="7652258" y="729995"/>
                  </a:lnTo>
                  <a:lnTo>
                    <a:pt x="7699611" y="720433"/>
                  </a:lnTo>
                  <a:lnTo>
                    <a:pt x="7738284" y="694356"/>
                  </a:lnTo>
                  <a:lnTo>
                    <a:pt x="7764361" y="655683"/>
                  </a:lnTo>
                  <a:lnTo>
                    <a:pt x="7773923" y="608329"/>
                  </a:lnTo>
                  <a:lnTo>
                    <a:pt x="7773923" y="121665"/>
                  </a:lnTo>
                  <a:lnTo>
                    <a:pt x="7764361" y="74312"/>
                  </a:lnTo>
                  <a:lnTo>
                    <a:pt x="7738284" y="35639"/>
                  </a:lnTo>
                  <a:lnTo>
                    <a:pt x="7699611" y="9562"/>
                  </a:lnTo>
                  <a:lnTo>
                    <a:pt x="765225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9037" y="1989582"/>
              <a:ext cx="7774305" cy="730250"/>
            </a:xfrm>
            <a:custGeom>
              <a:avLst/>
              <a:gdLst/>
              <a:ahLst/>
              <a:cxnLst/>
              <a:rect l="l" t="t" r="r" b="b"/>
              <a:pathLst>
                <a:path w="7774305" h="730250">
                  <a:moveTo>
                    <a:pt x="0" y="121665"/>
                  </a:moveTo>
                  <a:lnTo>
                    <a:pt x="9562" y="74312"/>
                  </a:lnTo>
                  <a:lnTo>
                    <a:pt x="35639" y="35639"/>
                  </a:lnTo>
                  <a:lnTo>
                    <a:pt x="74312" y="9562"/>
                  </a:lnTo>
                  <a:lnTo>
                    <a:pt x="121666" y="0"/>
                  </a:lnTo>
                  <a:lnTo>
                    <a:pt x="7652258" y="0"/>
                  </a:lnTo>
                  <a:lnTo>
                    <a:pt x="7699611" y="9562"/>
                  </a:lnTo>
                  <a:lnTo>
                    <a:pt x="7738284" y="35639"/>
                  </a:lnTo>
                  <a:lnTo>
                    <a:pt x="7764361" y="74312"/>
                  </a:lnTo>
                  <a:lnTo>
                    <a:pt x="7773923" y="121665"/>
                  </a:lnTo>
                  <a:lnTo>
                    <a:pt x="7773923" y="608329"/>
                  </a:lnTo>
                  <a:lnTo>
                    <a:pt x="7764361" y="655683"/>
                  </a:lnTo>
                  <a:lnTo>
                    <a:pt x="7738284" y="694356"/>
                  </a:lnTo>
                  <a:lnTo>
                    <a:pt x="7699611" y="720433"/>
                  </a:lnTo>
                  <a:lnTo>
                    <a:pt x="7652258" y="729995"/>
                  </a:lnTo>
                  <a:lnTo>
                    <a:pt x="121666" y="729995"/>
                  </a:lnTo>
                  <a:lnTo>
                    <a:pt x="74312" y="720433"/>
                  </a:lnTo>
                  <a:lnTo>
                    <a:pt x="35639" y="694356"/>
                  </a:lnTo>
                  <a:lnTo>
                    <a:pt x="9562" y="655683"/>
                  </a:lnTo>
                  <a:lnTo>
                    <a:pt x="0" y="608329"/>
                  </a:lnTo>
                  <a:lnTo>
                    <a:pt x="0" y="12166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03640" y="2826956"/>
            <a:ext cx="7785100" cy="741045"/>
            <a:chOff x="2203640" y="2826956"/>
            <a:chExt cx="7785100" cy="741045"/>
          </a:xfrm>
        </p:grpSpPr>
        <p:sp>
          <p:nvSpPr>
            <p:cNvPr id="10" name="object 10"/>
            <p:cNvSpPr/>
            <p:nvPr/>
          </p:nvSpPr>
          <p:spPr>
            <a:xfrm>
              <a:off x="2209037" y="2832354"/>
              <a:ext cx="7774305" cy="730250"/>
            </a:xfrm>
            <a:custGeom>
              <a:avLst/>
              <a:gdLst/>
              <a:ahLst/>
              <a:cxnLst/>
              <a:rect l="l" t="t" r="r" b="b"/>
              <a:pathLst>
                <a:path w="7774305" h="730250">
                  <a:moveTo>
                    <a:pt x="7652258" y="0"/>
                  </a:moveTo>
                  <a:lnTo>
                    <a:pt x="121666" y="0"/>
                  </a:lnTo>
                  <a:lnTo>
                    <a:pt x="74312" y="9562"/>
                  </a:lnTo>
                  <a:lnTo>
                    <a:pt x="35639" y="35639"/>
                  </a:lnTo>
                  <a:lnTo>
                    <a:pt x="9562" y="74312"/>
                  </a:lnTo>
                  <a:lnTo>
                    <a:pt x="0" y="121666"/>
                  </a:lnTo>
                  <a:lnTo>
                    <a:pt x="0" y="608330"/>
                  </a:lnTo>
                  <a:lnTo>
                    <a:pt x="9562" y="655683"/>
                  </a:lnTo>
                  <a:lnTo>
                    <a:pt x="35639" y="694356"/>
                  </a:lnTo>
                  <a:lnTo>
                    <a:pt x="74312" y="720433"/>
                  </a:lnTo>
                  <a:lnTo>
                    <a:pt x="121666" y="729996"/>
                  </a:lnTo>
                  <a:lnTo>
                    <a:pt x="7652258" y="729996"/>
                  </a:lnTo>
                  <a:lnTo>
                    <a:pt x="7699611" y="720433"/>
                  </a:lnTo>
                  <a:lnTo>
                    <a:pt x="7738284" y="694356"/>
                  </a:lnTo>
                  <a:lnTo>
                    <a:pt x="7764361" y="655683"/>
                  </a:lnTo>
                  <a:lnTo>
                    <a:pt x="7773923" y="608330"/>
                  </a:lnTo>
                  <a:lnTo>
                    <a:pt x="7773923" y="121666"/>
                  </a:lnTo>
                  <a:lnTo>
                    <a:pt x="7764361" y="74312"/>
                  </a:lnTo>
                  <a:lnTo>
                    <a:pt x="7738284" y="35639"/>
                  </a:lnTo>
                  <a:lnTo>
                    <a:pt x="7699611" y="9562"/>
                  </a:lnTo>
                  <a:lnTo>
                    <a:pt x="765225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9037" y="2832354"/>
              <a:ext cx="7774305" cy="730250"/>
            </a:xfrm>
            <a:custGeom>
              <a:avLst/>
              <a:gdLst/>
              <a:ahLst/>
              <a:cxnLst/>
              <a:rect l="l" t="t" r="r" b="b"/>
              <a:pathLst>
                <a:path w="7774305" h="730250">
                  <a:moveTo>
                    <a:pt x="0" y="121666"/>
                  </a:moveTo>
                  <a:lnTo>
                    <a:pt x="9562" y="74312"/>
                  </a:lnTo>
                  <a:lnTo>
                    <a:pt x="35639" y="35639"/>
                  </a:lnTo>
                  <a:lnTo>
                    <a:pt x="74312" y="9562"/>
                  </a:lnTo>
                  <a:lnTo>
                    <a:pt x="121666" y="0"/>
                  </a:lnTo>
                  <a:lnTo>
                    <a:pt x="7652258" y="0"/>
                  </a:lnTo>
                  <a:lnTo>
                    <a:pt x="7699611" y="9562"/>
                  </a:lnTo>
                  <a:lnTo>
                    <a:pt x="7738284" y="35639"/>
                  </a:lnTo>
                  <a:lnTo>
                    <a:pt x="7764361" y="74312"/>
                  </a:lnTo>
                  <a:lnTo>
                    <a:pt x="7773923" y="121666"/>
                  </a:lnTo>
                  <a:lnTo>
                    <a:pt x="7773923" y="608330"/>
                  </a:lnTo>
                  <a:lnTo>
                    <a:pt x="7764361" y="655683"/>
                  </a:lnTo>
                  <a:lnTo>
                    <a:pt x="7738284" y="694356"/>
                  </a:lnTo>
                  <a:lnTo>
                    <a:pt x="7699611" y="720433"/>
                  </a:lnTo>
                  <a:lnTo>
                    <a:pt x="7652258" y="729996"/>
                  </a:lnTo>
                  <a:lnTo>
                    <a:pt x="121666" y="729996"/>
                  </a:lnTo>
                  <a:lnTo>
                    <a:pt x="74312" y="720433"/>
                  </a:lnTo>
                  <a:lnTo>
                    <a:pt x="35639" y="694356"/>
                  </a:lnTo>
                  <a:lnTo>
                    <a:pt x="9562" y="655683"/>
                  </a:lnTo>
                  <a:lnTo>
                    <a:pt x="0" y="608330"/>
                  </a:lnTo>
                  <a:lnTo>
                    <a:pt x="0" y="121666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03640" y="3669728"/>
            <a:ext cx="7785100" cy="741045"/>
            <a:chOff x="2203640" y="3669728"/>
            <a:chExt cx="7785100" cy="741045"/>
          </a:xfrm>
        </p:grpSpPr>
        <p:sp>
          <p:nvSpPr>
            <p:cNvPr id="13" name="object 13"/>
            <p:cNvSpPr/>
            <p:nvPr/>
          </p:nvSpPr>
          <p:spPr>
            <a:xfrm>
              <a:off x="2209037" y="3675125"/>
              <a:ext cx="7774305" cy="730250"/>
            </a:xfrm>
            <a:custGeom>
              <a:avLst/>
              <a:gdLst/>
              <a:ahLst/>
              <a:cxnLst/>
              <a:rect l="l" t="t" r="r" b="b"/>
              <a:pathLst>
                <a:path w="7774305" h="730250">
                  <a:moveTo>
                    <a:pt x="7652258" y="0"/>
                  </a:moveTo>
                  <a:lnTo>
                    <a:pt x="121666" y="0"/>
                  </a:lnTo>
                  <a:lnTo>
                    <a:pt x="74312" y="9562"/>
                  </a:lnTo>
                  <a:lnTo>
                    <a:pt x="35639" y="35639"/>
                  </a:lnTo>
                  <a:lnTo>
                    <a:pt x="9562" y="74312"/>
                  </a:lnTo>
                  <a:lnTo>
                    <a:pt x="0" y="121666"/>
                  </a:lnTo>
                  <a:lnTo>
                    <a:pt x="0" y="608330"/>
                  </a:lnTo>
                  <a:lnTo>
                    <a:pt x="9562" y="655683"/>
                  </a:lnTo>
                  <a:lnTo>
                    <a:pt x="35639" y="694356"/>
                  </a:lnTo>
                  <a:lnTo>
                    <a:pt x="74312" y="720433"/>
                  </a:lnTo>
                  <a:lnTo>
                    <a:pt x="121666" y="729996"/>
                  </a:lnTo>
                  <a:lnTo>
                    <a:pt x="7652258" y="729996"/>
                  </a:lnTo>
                  <a:lnTo>
                    <a:pt x="7699611" y="720433"/>
                  </a:lnTo>
                  <a:lnTo>
                    <a:pt x="7738284" y="694356"/>
                  </a:lnTo>
                  <a:lnTo>
                    <a:pt x="7764361" y="655683"/>
                  </a:lnTo>
                  <a:lnTo>
                    <a:pt x="7773923" y="608330"/>
                  </a:lnTo>
                  <a:lnTo>
                    <a:pt x="7773923" y="121666"/>
                  </a:lnTo>
                  <a:lnTo>
                    <a:pt x="7764361" y="74312"/>
                  </a:lnTo>
                  <a:lnTo>
                    <a:pt x="7738284" y="35639"/>
                  </a:lnTo>
                  <a:lnTo>
                    <a:pt x="7699611" y="9562"/>
                  </a:lnTo>
                  <a:lnTo>
                    <a:pt x="765225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09037" y="3675125"/>
              <a:ext cx="7774305" cy="730250"/>
            </a:xfrm>
            <a:custGeom>
              <a:avLst/>
              <a:gdLst/>
              <a:ahLst/>
              <a:cxnLst/>
              <a:rect l="l" t="t" r="r" b="b"/>
              <a:pathLst>
                <a:path w="7774305" h="730250">
                  <a:moveTo>
                    <a:pt x="0" y="121666"/>
                  </a:moveTo>
                  <a:lnTo>
                    <a:pt x="9562" y="74312"/>
                  </a:lnTo>
                  <a:lnTo>
                    <a:pt x="35639" y="35639"/>
                  </a:lnTo>
                  <a:lnTo>
                    <a:pt x="74312" y="9562"/>
                  </a:lnTo>
                  <a:lnTo>
                    <a:pt x="121666" y="0"/>
                  </a:lnTo>
                  <a:lnTo>
                    <a:pt x="7652258" y="0"/>
                  </a:lnTo>
                  <a:lnTo>
                    <a:pt x="7699611" y="9562"/>
                  </a:lnTo>
                  <a:lnTo>
                    <a:pt x="7738284" y="35639"/>
                  </a:lnTo>
                  <a:lnTo>
                    <a:pt x="7764361" y="74312"/>
                  </a:lnTo>
                  <a:lnTo>
                    <a:pt x="7773923" y="121666"/>
                  </a:lnTo>
                  <a:lnTo>
                    <a:pt x="7773923" y="608330"/>
                  </a:lnTo>
                  <a:lnTo>
                    <a:pt x="7764361" y="655683"/>
                  </a:lnTo>
                  <a:lnTo>
                    <a:pt x="7738284" y="694356"/>
                  </a:lnTo>
                  <a:lnTo>
                    <a:pt x="7699611" y="720433"/>
                  </a:lnTo>
                  <a:lnTo>
                    <a:pt x="7652258" y="729996"/>
                  </a:lnTo>
                  <a:lnTo>
                    <a:pt x="121666" y="729996"/>
                  </a:lnTo>
                  <a:lnTo>
                    <a:pt x="74312" y="720433"/>
                  </a:lnTo>
                  <a:lnTo>
                    <a:pt x="35639" y="694356"/>
                  </a:lnTo>
                  <a:lnTo>
                    <a:pt x="9562" y="655683"/>
                  </a:lnTo>
                  <a:lnTo>
                    <a:pt x="0" y="608330"/>
                  </a:lnTo>
                  <a:lnTo>
                    <a:pt x="0" y="121666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03640" y="4512500"/>
            <a:ext cx="7785100" cy="741045"/>
            <a:chOff x="2203640" y="4512500"/>
            <a:chExt cx="7785100" cy="741045"/>
          </a:xfrm>
        </p:grpSpPr>
        <p:sp>
          <p:nvSpPr>
            <p:cNvPr id="16" name="object 16"/>
            <p:cNvSpPr/>
            <p:nvPr/>
          </p:nvSpPr>
          <p:spPr>
            <a:xfrm>
              <a:off x="2209037" y="4517898"/>
              <a:ext cx="7774305" cy="730250"/>
            </a:xfrm>
            <a:custGeom>
              <a:avLst/>
              <a:gdLst/>
              <a:ahLst/>
              <a:cxnLst/>
              <a:rect l="l" t="t" r="r" b="b"/>
              <a:pathLst>
                <a:path w="7774305" h="730250">
                  <a:moveTo>
                    <a:pt x="7652258" y="0"/>
                  </a:moveTo>
                  <a:lnTo>
                    <a:pt x="121666" y="0"/>
                  </a:lnTo>
                  <a:lnTo>
                    <a:pt x="74312" y="9562"/>
                  </a:lnTo>
                  <a:lnTo>
                    <a:pt x="35639" y="35639"/>
                  </a:lnTo>
                  <a:lnTo>
                    <a:pt x="9562" y="74312"/>
                  </a:lnTo>
                  <a:lnTo>
                    <a:pt x="0" y="121665"/>
                  </a:lnTo>
                  <a:lnTo>
                    <a:pt x="0" y="608329"/>
                  </a:lnTo>
                  <a:lnTo>
                    <a:pt x="9562" y="655683"/>
                  </a:lnTo>
                  <a:lnTo>
                    <a:pt x="35639" y="694356"/>
                  </a:lnTo>
                  <a:lnTo>
                    <a:pt x="74312" y="720433"/>
                  </a:lnTo>
                  <a:lnTo>
                    <a:pt x="121666" y="729995"/>
                  </a:lnTo>
                  <a:lnTo>
                    <a:pt x="7652258" y="729995"/>
                  </a:lnTo>
                  <a:lnTo>
                    <a:pt x="7699611" y="720433"/>
                  </a:lnTo>
                  <a:lnTo>
                    <a:pt x="7738284" y="694356"/>
                  </a:lnTo>
                  <a:lnTo>
                    <a:pt x="7764361" y="655683"/>
                  </a:lnTo>
                  <a:lnTo>
                    <a:pt x="7773923" y="608329"/>
                  </a:lnTo>
                  <a:lnTo>
                    <a:pt x="7773923" y="121665"/>
                  </a:lnTo>
                  <a:lnTo>
                    <a:pt x="7764361" y="74312"/>
                  </a:lnTo>
                  <a:lnTo>
                    <a:pt x="7738284" y="35639"/>
                  </a:lnTo>
                  <a:lnTo>
                    <a:pt x="7699611" y="9562"/>
                  </a:lnTo>
                  <a:lnTo>
                    <a:pt x="765225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09037" y="4517898"/>
              <a:ext cx="7774305" cy="730250"/>
            </a:xfrm>
            <a:custGeom>
              <a:avLst/>
              <a:gdLst/>
              <a:ahLst/>
              <a:cxnLst/>
              <a:rect l="l" t="t" r="r" b="b"/>
              <a:pathLst>
                <a:path w="7774305" h="730250">
                  <a:moveTo>
                    <a:pt x="0" y="121665"/>
                  </a:moveTo>
                  <a:lnTo>
                    <a:pt x="9562" y="74312"/>
                  </a:lnTo>
                  <a:lnTo>
                    <a:pt x="35639" y="35639"/>
                  </a:lnTo>
                  <a:lnTo>
                    <a:pt x="74312" y="9562"/>
                  </a:lnTo>
                  <a:lnTo>
                    <a:pt x="121666" y="0"/>
                  </a:lnTo>
                  <a:lnTo>
                    <a:pt x="7652258" y="0"/>
                  </a:lnTo>
                  <a:lnTo>
                    <a:pt x="7699611" y="9562"/>
                  </a:lnTo>
                  <a:lnTo>
                    <a:pt x="7738284" y="35639"/>
                  </a:lnTo>
                  <a:lnTo>
                    <a:pt x="7764361" y="74312"/>
                  </a:lnTo>
                  <a:lnTo>
                    <a:pt x="7773923" y="121665"/>
                  </a:lnTo>
                  <a:lnTo>
                    <a:pt x="7773923" y="608329"/>
                  </a:lnTo>
                  <a:lnTo>
                    <a:pt x="7764361" y="655683"/>
                  </a:lnTo>
                  <a:lnTo>
                    <a:pt x="7738284" y="694356"/>
                  </a:lnTo>
                  <a:lnTo>
                    <a:pt x="7699611" y="720433"/>
                  </a:lnTo>
                  <a:lnTo>
                    <a:pt x="7652258" y="729995"/>
                  </a:lnTo>
                  <a:lnTo>
                    <a:pt x="121666" y="729995"/>
                  </a:lnTo>
                  <a:lnTo>
                    <a:pt x="74312" y="720433"/>
                  </a:lnTo>
                  <a:lnTo>
                    <a:pt x="35639" y="694356"/>
                  </a:lnTo>
                  <a:lnTo>
                    <a:pt x="9562" y="655683"/>
                  </a:lnTo>
                  <a:lnTo>
                    <a:pt x="0" y="608329"/>
                  </a:lnTo>
                  <a:lnTo>
                    <a:pt x="0" y="12166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203640" y="5353748"/>
            <a:ext cx="7785100" cy="741045"/>
            <a:chOff x="2203640" y="5353748"/>
            <a:chExt cx="7785100" cy="741045"/>
          </a:xfrm>
        </p:grpSpPr>
        <p:sp>
          <p:nvSpPr>
            <p:cNvPr id="19" name="object 19"/>
            <p:cNvSpPr/>
            <p:nvPr/>
          </p:nvSpPr>
          <p:spPr>
            <a:xfrm>
              <a:off x="2209037" y="5359145"/>
              <a:ext cx="7774305" cy="730250"/>
            </a:xfrm>
            <a:custGeom>
              <a:avLst/>
              <a:gdLst/>
              <a:ahLst/>
              <a:cxnLst/>
              <a:rect l="l" t="t" r="r" b="b"/>
              <a:pathLst>
                <a:path w="7774305" h="730250">
                  <a:moveTo>
                    <a:pt x="7652258" y="0"/>
                  </a:moveTo>
                  <a:lnTo>
                    <a:pt x="121666" y="0"/>
                  </a:lnTo>
                  <a:lnTo>
                    <a:pt x="74312" y="9562"/>
                  </a:lnTo>
                  <a:lnTo>
                    <a:pt x="35639" y="35639"/>
                  </a:lnTo>
                  <a:lnTo>
                    <a:pt x="9562" y="74312"/>
                  </a:lnTo>
                  <a:lnTo>
                    <a:pt x="0" y="121665"/>
                  </a:lnTo>
                  <a:lnTo>
                    <a:pt x="0" y="608329"/>
                  </a:lnTo>
                  <a:lnTo>
                    <a:pt x="9562" y="655688"/>
                  </a:lnTo>
                  <a:lnTo>
                    <a:pt x="35639" y="694361"/>
                  </a:lnTo>
                  <a:lnTo>
                    <a:pt x="74312" y="720435"/>
                  </a:lnTo>
                  <a:lnTo>
                    <a:pt x="121666" y="729995"/>
                  </a:lnTo>
                  <a:lnTo>
                    <a:pt x="7652258" y="729995"/>
                  </a:lnTo>
                  <a:lnTo>
                    <a:pt x="7699611" y="720435"/>
                  </a:lnTo>
                  <a:lnTo>
                    <a:pt x="7738284" y="694361"/>
                  </a:lnTo>
                  <a:lnTo>
                    <a:pt x="7764361" y="655688"/>
                  </a:lnTo>
                  <a:lnTo>
                    <a:pt x="7773923" y="608329"/>
                  </a:lnTo>
                  <a:lnTo>
                    <a:pt x="7773923" y="121665"/>
                  </a:lnTo>
                  <a:lnTo>
                    <a:pt x="7764361" y="74312"/>
                  </a:lnTo>
                  <a:lnTo>
                    <a:pt x="7738284" y="35639"/>
                  </a:lnTo>
                  <a:lnTo>
                    <a:pt x="7699611" y="9562"/>
                  </a:lnTo>
                  <a:lnTo>
                    <a:pt x="765225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09037" y="5359145"/>
              <a:ext cx="7774305" cy="730250"/>
            </a:xfrm>
            <a:custGeom>
              <a:avLst/>
              <a:gdLst/>
              <a:ahLst/>
              <a:cxnLst/>
              <a:rect l="l" t="t" r="r" b="b"/>
              <a:pathLst>
                <a:path w="7774305" h="730250">
                  <a:moveTo>
                    <a:pt x="0" y="121665"/>
                  </a:moveTo>
                  <a:lnTo>
                    <a:pt x="9562" y="74312"/>
                  </a:lnTo>
                  <a:lnTo>
                    <a:pt x="35639" y="35639"/>
                  </a:lnTo>
                  <a:lnTo>
                    <a:pt x="74312" y="9562"/>
                  </a:lnTo>
                  <a:lnTo>
                    <a:pt x="121666" y="0"/>
                  </a:lnTo>
                  <a:lnTo>
                    <a:pt x="7652258" y="0"/>
                  </a:lnTo>
                  <a:lnTo>
                    <a:pt x="7699611" y="9562"/>
                  </a:lnTo>
                  <a:lnTo>
                    <a:pt x="7738284" y="35639"/>
                  </a:lnTo>
                  <a:lnTo>
                    <a:pt x="7764361" y="74312"/>
                  </a:lnTo>
                  <a:lnTo>
                    <a:pt x="7773923" y="121665"/>
                  </a:lnTo>
                  <a:lnTo>
                    <a:pt x="7773923" y="608329"/>
                  </a:lnTo>
                  <a:lnTo>
                    <a:pt x="7764361" y="655688"/>
                  </a:lnTo>
                  <a:lnTo>
                    <a:pt x="7738284" y="694361"/>
                  </a:lnTo>
                  <a:lnTo>
                    <a:pt x="7699611" y="720435"/>
                  </a:lnTo>
                  <a:lnTo>
                    <a:pt x="7652258" y="729995"/>
                  </a:lnTo>
                  <a:lnTo>
                    <a:pt x="121666" y="729995"/>
                  </a:lnTo>
                  <a:lnTo>
                    <a:pt x="74312" y="720435"/>
                  </a:lnTo>
                  <a:lnTo>
                    <a:pt x="35639" y="694361"/>
                  </a:lnTo>
                  <a:lnTo>
                    <a:pt x="9562" y="655688"/>
                  </a:lnTo>
                  <a:lnTo>
                    <a:pt x="0" y="608329"/>
                  </a:lnTo>
                  <a:lnTo>
                    <a:pt x="0" y="12166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508250" y="1747123"/>
            <a:ext cx="4782820" cy="4239260"/>
          </a:xfrm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sz="39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900" dirty="0">
                <a:solidFill>
                  <a:srgbClr val="FFFFFF"/>
                </a:solidFill>
                <a:latin typeface="Times New Roman"/>
                <a:cs typeface="Times New Roman"/>
              </a:rPr>
              <a:t>kin</a:t>
            </a:r>
            <a:endParaRPr sz="3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39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3900" dirty="0">
                <a:solidFill>
                  <a:srgbClr val="FFFFFF"/>
                </a:solidFill>
                <a:latin typeface="Times New Roman"/>
                <a:cs typeface="Times New Roman"/>
              </a:rPr>
              <a:t>onnective</a:t>
            </a:r>
            <a:r>
              <a:rPr sz="39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900" spc="-5" dirty="0">
                <a:solidFill>
                  <a:srgbClr val="FFFFFF"/>
                </a:solidFill>
                <a:latin typeface="Times New Roman"/>
                <a:cs typeface="Times New Roman"/>
              </a:rPr>
              <a:t>tissue</a:t>
            </a:r>
            <a:endParaRPr sz="3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39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900" dirty="0">
                <a:solidFill>
                  <a:srgbClr val="FFFFFF"/>
                </a:solidFill>
                <a:latin typeface="Times New Roman"/>
                <a:cs typeface="Times New Roman"/>
              </a:rPr>
              <a:t>poneurosis</a:t>
            </a:r>
            <a:endParaRPr sz="3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39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3900" dirty="0">
                <a:solidFill>
                  <a:srgbClr val="FFFFFF"/>
                </a:solidFill>
                <a:latin typeface="Times New Roman"/>
                <a:cs typeface="Times New Roman"/>
              </a:rPr>
              <a:t>oose</a:t>
            </a:r>
            <a:r>
              <a:rPr sz="39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900" spc="-5" dirty="0">
                <a:solidFill>
                  <a:srgbClr val="FFFFFF"/>
                </a:solidFill>
                <a:latin typeface="Times New Roman"/>
                <a:cs typeface="Times New Roman"/>
              </a:rPr>
              <a:t>connective</a:t>
            </a:r>
            <a:r>
              <a:rPr sz="3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900" spc="-5" dirty="0">
                <a:solidFill>
                  <a:srgbClr val="FFFFFF"/>
                </a:solidFill>
                <a:latin typeface="Times New Roman"/>
                <a:cs typeface="Times New Roman"/>
              </a:rPr>
              <a:t>tissue</a:t>
            </a:r>
            <a:endParaRPr sz="3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39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3900" spc="-5" dirty="0">
                <a:solidFill>
                  <a:srgbClr val="FFFFFF"/>
                </a:solidFill>
                <a:latin typeface="Times New Roman"/>
                <a:cs typeface="Times New Roman"/>
              </a:rPr>
              <a:t>ericranium</a:t>
            </a:r>
            <a:endParaRPr sz="39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5164" y="608012"/>
            <a:ext cx="7783195" cy="1152525"/>
            <a:chOff x="2205164" y="608012"/>
            <a:chExt cx="7783195" cy="1152525"/>
          </a:xfrm>
        </p:grpSpPr>
        <p:sp>
          <p:nvSpPr>
            <p:cNvPr id="3" name="object 3"/>
            <p:cNvSpPr/>
            <p:nvPr/>
          </p:nvSpPr>
          <p:spPr>
            <a:xfrm>
              <a:off x="2210561" y="613410"/>
              <a:ext cx="7772400" cy="1141730"/>
            </a:xfrm>
            <a:custGeom>
              <a:avLst/>
              <a:gdLst/>
              <a:ahLst/>
              <a:cxnLst/>
              <a:rect l="l" t="t" r="r" b="b"/>
              <a:pathLst>
                <a:path w="7772400" h="1141730">
                  <a:moveTo>
                    <a:pt x="7582154" y="0"/>
                  </a:moveTo>
                  <a:lnTo>
                    <a:pt x="190245" y="0"/>
                  </a:lnTo>
                  <a:lnTo>
                    <a:pt x="146637" y="5026"/>
                  </a:lnTo>
                  <a:lnTo>
                    <a:pt x="106598" y="19343"/>
                  </a:lnTo>
                  <a:lnTo>
                    <a:pt x="71274" y="41807"/>
                  </a:lnTo>
                  <a:lnTo>
                    <a:pt x="41807" y="71274"/>
                  </a:lnTo>
                  <a:lnTo>
                    <a:pt x="19343" y="106598"/>
                  </a:lnTo>
                  <a:lnTo>
                    <a:pt x="5026" y="146637"/>
                  </a:lnTo>
                  <a:lnTo>
                    <a:pt x="0" y="190245"/>
                  </a:lnTo>
                  <a:lnTo>
                    <a:pt x="0" y="951229"/>
                  </a:lnTo>
                  <a:lnTo>
                    <a:pt x="5026" y="994838"/>
                  </a:lnTo>
                  <a:lnTo>
                    <a:pt x="19343" y="1034877"/>
                  </a:lnTo>
                  <a:lnTo>
                    <a:pt x="41807" y="1070201"/>
                  </a:lnTo>
                  <a:lnTo>
                    <a:pt x="71274" y="1099668"/>
                  </a:lnTo>
                  <a:lnTo>
                    <a:pt x="106598" y="1122132"/>
                  </a:lnTo>
                  <a:lnTo>
                    <a:pt x="146637" y="1136449"/>
                  </a:lnTo>
                  <a:lnTo>
                    <a:pt x="190245" y="1141476"/>
                  </a:lnTo>
                  <a:lnTo>
                    <a:pt x="7582154" y="1141476"/>
                  </a:lnTo>
                  <a:lnTo>
                    <a:pt x="7625762" y="1136449"/>
                  </a:lnTo>
                  <a:lnTo>
                    <a:pt x="7665801" y="1122132"/>
                  </a:lnTo>
                  <a:lnTo>
                    <a:pt x="7701125" y="1099668"/>
                  </a:lnTo>
                  <a:lnTo>
                    <a:pt x="7730592" y="1070201"/>
                  </a:lnTo>
                  <a:lnTo>
                    <a:pt x="7753056" y="1034877"/>
                  </a:lnTo>
                  <a:lnTo>
                    <a:pt x="7767373" y="994838"/>
                  </a:lnTo>
                  <a:lnTo>
                    <a:pt x="7772400" y="951229"/>
                  </a:lnTo>
                  <a:lnTo>
                    <a:pt x="7772400" y="190245"/>
                  </a:lnTo>
                  <a:lnTo>
                    <a:pt x="7767373" y="146637"/>
                  </a:lnTo>
                  <a:lnTo>
                    <a:pt x="7753056" y="106598"/>
                  </a:lnTo>
                  <a:lnTo>
                    <a:pt x="7730592" y="71274"/>
                  </a:lnTo>
                  <a:lnTo>
                    <a:pt x="7701125" y="41807"/>
                  </a:lnTo>
                  <a:lnTo>
                    <a:pt x="7665801" y="19343"/>
                  </a:lnTo>
                  <a:lnTo>
                    <a:pt x="7625762" y="5026"/>
                  </a:lnTo>
                  <a:lnTo>
                    <a:pt x="758215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10561" y="613410"/>
              <a:ext cx="7772400" cy="1141730"/>
            </a:xfrm>
            <a:custGeom>
              <a:avLst/>
              <a:gdLst/>
              <a:ahLst/>
              <a:cxnLst/>
              <a:rect l="l" t="t" r="r" b="b"/>
              <a:pathLst>
                <a:path w="7772400" h="1141730">
                  <a:moveTo>
                    <a:pt x="0" y="190245"/>
                  </a:moveTo>
                  <a:lnTo>
                    <a:pt x="5026" y="146637"/>
                  </a:lnTo>
                  <a:lnTo>
                    <a:pt x="19343" y="106598"/>
                  </a:lnTo>
                  <a:lnTo>
                    <a:pt x="41807" y="71274"/>
                  </a:lnTo>
                  <a:lnTo>
                    <a:pt x="71274" y="41807"/>
                  </a:lnTo>
                  <a:lnTo>
                    <a:pt x="106598" y="19343"/>
                  </a:lnTo>
                  <a:lnTo>
                    <a:pt x="146637" y="5026"/>
                  </a:lnTo>
                  <a:lnTo>
                    <a:pt x="190245" y="0"/>
                  </a:lnTo>
                  <a:lnTo>
                    <a:pt x="7582154" y="0"/>
                  </a:lnTo>
                  <a:lnTo>
                    <a:pt x="7625762" y="5026"/>
                  </a:lnTo>
                  <a:lnTo>
                    <a:pt x="7665801" y="19343"/>
                  </a:lnTo>
                  <a:lnTo>
                    <a:pt x="7701125" y="41807"/>
                  </a:lnTo>
                  <a:lnTo>
                    <a:pt x="7730592" y="71274"/>
                  </a:lnTo>
                  <a:lnTo>
                    <a:pt x="7753056" y="106598"/>
                  </a:lnTo>
                  <a:lnTo>
                    <a:pt x="7767373" y="146637"/>
                  </a:lnTo>
                  <a:lnTo>
                    <a:pt x="7772400" y="190245"/>
                  </a:lnTo>
                  <a:lnTo>
                    <a:pt x="7772400" y="951229"/>
                  </a:lnTo>
                  <a:lnTo>
                    <a:pt x="7767373" y="994838"/>
                  </a:lnTo>
                  <a:lnTo>
                    <a:pt x="7753056" y="1034877"/>
                  </a:lnTo>
                  <a:lnTo>
                    <a:pt x="7730592" y="1070201"/>
                  </a:lnTo>
                  <a:lnTo>
                    <a:pt x="7701125" y="1099668"/>
                  </a:lnTo>
                  <a:lnTo>
                    <a:pt x="7665801" y="1122132"/>
                  </a:lnTo>
                  <a:lnTo>
                    <a:pt x="7625762" y="1136449"/>
                  </a:lnTo>
                  <a:lnTo>
                    <a:pt x="7582154" y="1141476"/>
                  </a:lnTo>
                  <a:lnTo>
                    <a:pt x="190245" y="1141476"/>
                  </a:lnTo>
                  <a:lnTo>
                    <a:pt x="146637" y="1136449"/>
                  </a:lnTo>
                  <a:lnTo>
                    <a:pt x="106598" y="1122132"/>
                  </a:lnTo>
                  <a:lnTo>
                    <a:pt x="71274" y="1099668"/>
                  </a:lnTo>
                  <a:lnTo>
                    <a:pt x="41807" y="1070201"/>
                  </a:lnTo>
                  <a:lnTo>
                    <a:pt x="19343" y="1034877"/>
                  </a:lnTo>
                  <a:lnTo>
                    <a:pt x="5026" y="994838"/>
                  </a:lnTo>
                  <a:lnTo>
                    <a:pt x="0" y="951229"/>
                  </a:lnTo>
                  <a:lnTo>
                    <a:pt x="0" y="19024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09407" y="1499869"/>
              <a:ext cx="431800" cy="73660"/>
            </a:xfrm>
            <a:custGeom>
              <a:avLst/>
              <a:gdLst/>
              <a:ahLst/>
              <a:cxnLst/>
              <a:rect l="l" t="t" r="r" b="b"/>
              <a:pathLst>
                <a:path w="431800" h="73659">
                  <a:moveTo>
                    <a:pt x="431292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431292" y="73151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7573" y="629234"/>
            <a:ext cx="6456680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spc="-10" dirty="0">
                <a:solidFill>
                  <a:schemeClr val="bg1"/>
                </a:solidFill>
              </a:rPr>
              <a:t>Scalp…………</a:t>
            </a:r>
            <a:r>
              <a:rPr sz="6100" spc="-20" dirty="0">
                <a:solidFill>
                  <a:schemeClr val="bg1"/>
                </a:solidFill>
              </a:rPr>
              <a:t>.</a:t>
            </a:r>
            <a:r>
              <a:rPr sz="6100" b="1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6100" spc="-5" dirty="0">
                <a:solidFill>
                  <a:schemeClr val="bg1"/>
                </a:solidFill>
              </a:rPr>
              <a:t>kin</a:t>
            </a:r>
            <a:endParaRPr sz="6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2205164" y="2043620"/>
            <a:ext cx="7783195" cy="943610"/>
            <a:chOff x="2205164" y="2043620"/>
            <a:chExt cx="7783195" cy="943610"/>
          </a:xfrm>
        </p:grpSpPr>
        <p:sp>
          <p:nvSpPr>
            <p:cNvPr id="8" name="object 8"/>
            <p:cNvSpPr/>
            <p:nvPr/>
          </p:nvSpPr>
          <p:spPr>
            <a:xfrm>
              <a:off x="2210561" y="2049017"/>
              <a:ext cx="7772400" cy="932815"/>
            </a:xfrm>
            <a:custGeom>
              <a:avLst/>
              <a:gdLst/>
              <a:ahLst/>
              <a:cxnLst/>
              <a:rect l="l" t="t" r="r" b="b"/>
              <a:pathLst>
                <a:path w="7772400" h="932814">
                  <a:moveTo>
                    <a:pt x="7616952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40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8"/>
                  </a:lnTo>
                  <a:lnTo>
                    <a:pt x="7616952" y="932688"/>
                  </a:lnTo>
                  <a:lnTo>
                    <a:pt x="7666085" y="924763"/>
                  </a:lnTo>
                  <a:lnTo>
                    <a:pt x="7708757" y="902695"/>
                  </a:lnTo>
                  <a:lnTo>
                    <a:pt x="7742407" y="869045"/>
                  </a:lnTo>
                  <a:lnTo>
                    <a:pt x="7764475" y="826373"/>
                  </a:lnTo>
                  <a:lnTo>
                    <a:pt x="7772400" y="777240"/>
                  </a:lnTo>
                  <a:lnTo>
                    <a:pt x="7772400" y="155448"/>
                  </a:lnTo>
                  <a:lnTo>
                    <a:pt x="7764475" y="106314"/>
                  </a:lnTo>
                  <a:lnTo>
                    <a:pt x="7742407" y="63642"/>
                  </a:lnTo>
                  <a:lnTo>
                    <a:pt x="7708757" y="29992"/>
                  </a:lnTo>
                  <a:lnTo>
                    <a:pt x="7666085" y="7924"/>
                  </a:lnTo>
                  <a:lnTo>
                    <a:pt x="761695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10561" y="2049017"/>
              <a:ext cx="7772400" cy="932815"/>
            </a:xfrm>
            <a:custGeom>
              <a:avLst/>
              <a:gdLst/>
              <a:ahLst/>
              <a:cxnLst/>
              <a:rect l="l" t="t" r="r" b="b"/>
              <a:pathLst>
                <a:path w="7772400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7616952" y="0"/>
                  </a:lnTo>
                  <a:lnTo>
                    <a:pt x="7666085" y="7924"/>
                  </a:lnTo>
                  <a:lnTo>
                    <a:pt x="7708757" y="29992"/>
                  </a:lnTo>
                  <a:lnTo>
                    <a:pt x="7742407" y="63642"/>
                  </a:lnTo>
                  <a:lnTo>
                    <a:pt x="7764475" y="106314"/>
                  </a:lnTo>
                  <a:lnTo>
                    <a:pt x="7772400" y="155448"/>
                  </a:lnTo>
                  <a:lnTo>
                    <a:pt x="7772400" y="777240"/>
                  </a:lnTo>
                  <a:lnTo>
                    <a:pt x="7764475" y="826373"/>
                  </a:lnTo>
                  <a:lnTo>
                    <a:pt x="7742407" y="869045"/>
                  </a:lnTo>
                  <a:lnTo>
                    <a:pt x="7708757" y="902695"/>
                  </a:lnTo>
                  <a:lnTo>
                    <a:pt x="7666085" y="924763"/>
                  </a:lnTo>
                  <a:lnTo>
                    <a:pt x="7616952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40"/>
                  </a:lnTo>
                  <a:lnTo>
                    <a:pt x="0" y="15544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205164" y="3060128"/>
            <a:ext cx="7783195" cy="943610"/>
            <a:chOff x="2205164" y="3060128"/>
            <a:chExt cx="7783195" cy="943610"/>
          </a:xfrm>
        </p:grpSpPr>
        <p:sp>
          <p:nvSpPr>
            <p:cNvPr id="11" name="object 11"/>
            <p:cNvSpPr/>
            <p:nvPr/>
          </p:nvSpPr>
          <p:spPr>
            <a:xfrm>
              <a:off x="2210561" y="3065526"/>
              <a:ext cx="7772400" cy="932815"/>
            </a:xfrm>
            <a:custGeom>
              <a:avLst/>
              <a:gdLst/>
              <a:ahLst/>
              <a:cxnLst/>
              <a:rect l="l" t="t" r="r" b="b"/>
              <a:pathLst>
                <a:path w="7772400" h="932814">
                  <a:moveTo>
                    <a:pt x="7616952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40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8"/>
                  </a:lnTo>
                  <a:lnTo>
                    <a:pt x="7616952" y="932688"/>
                  </a:lnTo>
                  <a:lnTo>
                    <a:pt x="7666085" y="924763"/>
                  </a:lnTo>
                  <a:lnTo>
                    <a:pt x="7708757" y="902695"/>
                  </a:lnTo>
                  <a:lnTo>
                    <a:pt x="7742407" y="869045"/>
                  </a:lnTo>
                  <a:lnTo>
                    <a:pt x="7764475" y="826373"/>
                  </a:lnTo>
                  <a:lnTo>
                    <a:pt x="7772400" y="777240"/>
                  </a:lnTo>
                  <a:lnTo>
                    <a:pt x="7772400" y="155448"/>
                  </a:lnTo>
                  <a:lnTo>
                    <a:pt x="7764475" y="106314"/>
                  </a:lnTo>
                  <a:lnTo>
                    <a:pt x="7742407" y="63642"/>
                  </a:lnTo>
                  <a:lnTo>
                    <a:pt x="7708757" y="29992"/>
                  </a:lnTo>
                  <a:lnTo>
                    <a:pt x="7666085" y="7924"/>
                  </a:lnTo>
                  <a:lnTo>
                    <a:pt x="761695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0561" y="3065526"/>
              <a:ext cx="7772400" cy="932815"/>
            </a:xfrm>
            <a:custGeom>
              <a:avLst/>
              <a:gdLst/>
              <a:ahLst/>
              <a:cxnLst/>
              <a:rect l="l" t="t" r="r" b="b"/>
              <a:pathLst>
                <a:path w="7772400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7616952" y="0"/>
                  </a:lnTo>
                  <a:lnTo>
                    <a:pt x="7666085" y="7924"/>
                  </a:lnTo>
                  <a:lnTo>
                    <a:pt x="7708757" y="29992"/>
                  </a:lnTo>
                  <a:lnTo>
                    <a:pt x="7742407" y="63642"/>
                  </a:lnTo>
                  <a:lnTo>
                    <a:pt x="7764475" y="106314"/>
                  </a:lnTo>
                  <a:lnTo>
                    <a:pt x="7772400" y="155448"/>
                  </a:lnTo>
                  <a:lnTo>
                    <a:pt x="7772400" y="777240"/>
                  </a:lnTo>
                  <a:lnTo>
                    <a:pt x="7764475" y="826373"/>
                  </a:lnTo>
                  <a:lnTo>
                    <a:pt x="7742407" y="869045"/>
                  </a:lnTo>
                  <a:lnTo>
                    <a:pt x="7708757" y="902695"/>
                  </a:lnTo>
                  <a:lnTo>
                    <a:pt x="7666085" y="924763"/>
                  </a:lnTo>
                  <a:lnTo>
                    <a:pt x="7616952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40"/>
                  </a:lnTo>
                  <a:lnTo>
                    <a:pt x="0" y="15544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05164" y="4076636"/>
            <a:ext cx="7783195" cy="943610"/>
            <a:chOff x="2205164" y="4076636"/>
            <a:chExt cx="7783195" cy="943610"/>
          </a:xfrm>
        </p:grpSpPr>
        <p:sp>
          <p:nvSpPr>
            <p:cNvPr id="14" name="object 14"/>
            <p:cNvSpPr/>
            <p:nvPr/>
          </p:nvSpPr>
          <p:spPr>
            <a:xfrm>
              <a:off x="2210561" y="4082033"/>
              <a:ext cx="7772400" cy="932815"/>
            </a:xfrm>
            <a:custGeom>
              <a:avLst/>
              <a:gdLst/>
              <a:ahLst/>
              <a:cxnLst/>
              <a:rect l="l" t="t" r="r" b="b"/>
              <a:pathLst>
                <a:path w="7772400" h="932814">
                  <a:moveTo>
                    <a:pt x="7616952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0" y="777240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8"/>
                  </a:lnTo>
                  <a:lnTo>
                    <a:pt x="7616952" y="932688"/>
                  </a:lnTo>
                  <a:lnTo>
                    <a:pt x="7666085" y="924763"/>
                  </a:lnTo>
                  <a:lnTo>
                    <a:pt x="7708757" y="902695"/>
                  </a:lnTo>
                  <a:lnTo>
                    <a:pt x="7742407" y="869045"/>
                  </a:lnTo>
                  <a:lnTo>
                    <a:pt x="7764475" y="826373"/>
                  </a:lnTo>
                  <a:lnTo>
                    <a:pt x="7772400" y="777240"/>
                  </a:lnTo>
                  <a:lnTo>
                    <a:pt x="7772400" y="155448"/>
                  </a:lnTo>
                  <a:lnTo>
                    <a:pt x="7764475" y="106314"/>
                  </a:lnTo>
                  <a:lnTo>
                    <a:pt x="7742407" y="63642"/>
                  </a:lnTo>
                  <a:lnTo>
                    <a:pt x="7708757" y="29992"/>
                  </a:lnTo>
                  <a:lnTo>
                    <a:pt x="7666085" y="7924"/>
                  </a:lnTo>
                  <a:lnTo>
                    <a:pt x="761695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0561" y="4082033"/>
              <a:ext cx="7772400" cy="932815"/>
            </a:xfrm>
            <a:custGeom>
              <a:avLst/>
              <a:gdLst/>
              <a:ahLst/>
              <a:cxnLst/>
              <a:rect l="l" t="t" r="r" b="b"/>
              <a:pathLst>
                <a:path w="7772400" h="932814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7616952" y="0"/>
                  </a:lnTo>
                  <a:lnTo>
                    <a:pt x="7666085" y="7924"/>
                  </a:lnTo>
                  <a:lnTo>
                    <a:pt x="7708757" y="29992"/>
                  </a:lnTo>
                  <a:lnTo>
                    <a:pt x="7742407" y="63642"/>
                  </a:lnTo>
                  <a:lnTo>
                    <a:pt x="7764475" y="106314"/>
                  </a:lnTo>
                  <a:lnTo>
                    <a:pt x="7772400" y="155448"/>
                  </a:lnTo>
                  <a:lnTo>
                    <a:pt x="7772400" y="777240"/>
                  </a:lnTo>
                  <a:lnTo>
                    <a:pt x="7764475" y="826373"/>
                  </a:lnTo>
                  <a:lnTo>
                    <a:pt x="7742407" y="869045"/>
                  </a:lnTo>
                  <a:lnTo>
                    <a:pt x="7708757" y="902695"/>
                  </a:lnTo>
                  <a:lnTo>
                    <a:pt x="7666085" y="924763"/>
                  </a:lnTo>
                  <a:lnTo>
                    <a:pt x="7616952" y="932688"/>
                  </a:lnTo>
                  <a:lnTo>
                    <a:pt x="155448" y="932688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40"/>
                  </a:lnTo>
                  <a:lnTo>
                    <a:pt x="0" y="15544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205164" y="5093144"/>
            <a:ext cx="7783195" cy="943610"/>
            <a:chOff x="2205164" y="5093144"/>
            <a:chExt cx="7783195" cy="943610"/>
          </a:xfrm>
        </p:grpSpPr>
        <p:sp>
          <p:nvSpPr>
            <p:cNvPr id="17" name="object 17"/>
            <p:cNvSpPr/>
            <p:nvPr/>
          </p:nvSpPr>
          <p:spPr>
            <a:xfrm>
              <a:off x="2210561" y="5098542"/>
              <a:ext cx="7772400" cy="932815"/>
            </a:xfrm>
            <a:custGeom>
              <a:avLst/>
              <a:gdLst/>
              <a:ahLst/>
              <a:cxnLst/>
              <a:rect l="l" t="t" r="r" b="b"/>
              <a:pathLst>
                <a:path w="7772400" h="932814">
                  <a:moveTo>
                    <a:pt x="7616952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7"/>
                  </a:lnTo>
                  <a:lnTo>
                    <a:pt x="0" y="777239"/>
                  </a:lnTo>
                  <a:lnTo>
                    <a:pt x="7924" y="826373"/>
                  </a:lnTo>
                  <a:lnTo>
                    <a:pt x="29992" y="869045"/>
                  </a:lnTo>
                  <a:lnTo>
                    <a:pt x="63642" y="902695"/>
                  </a:lnTo>
                  <a:lnTo>
                    <a:pt x="106314" y="924763"/>
                  </a:lnTo>
                  <a:lnTo>
                    <a:pt x="155448" y="932687"/>
                  </a:lnTo>
                  <a:lnTo>
                    <a:pt x="7616952" y="932687"/>
                  </a:lnTo>
                  <a:lnTo>
                    <a:pt x="7666085" y="924763"/>
                  </a:lnTo>
                  <a:lnTo>
                    <a:pt x="7708757" y="902695"/>
                  </a:lnTo>
                  <a:lnTo>
                    <a:pt x="7742407" y="869045"/>
                  </a:lnTo>
                  <a:lnTo>
                    <a:pt x="7764475" y="826373"/>
                  </a:lnTo>
                  <a:lnTo>
                    <a:pt x="7772400" y="777239"/>
                  </a:lnTo>
                  <a:lnTo>
                    <a:pt x="7772400" y="155447"/>
                  </a:lnTo>
                  <a:lnTo>
                    <a:pt x="7764475" y="106314"/>
                  </a:lnTo>
                  <a:lnTo>
                    <a:pt x="7742407" y="63642"/>
                  </a:lnTo>
                  <a:lnTo>
                    <a:pt x="7708757" y="29992"/>
                  </a:lnTo>
                  <a:lnTo>
                    <a:pt x="7666085" y="7924"/>
                  </a:lnTo>
                  <a:lnTo>
                    <a:pt x="761695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0561" y="5098542"/>
              <a:ext cx="7772400" cy="932815"/>
            </a:xfrm>
            <a:custGeom>
              <a:avLst/>
              <a:gdLst/>
              <a:ahLst/>
              <a:cxnLst/>
              <a:rect l="l" t="t" r="r" b="b"/>
              <a:pathLst>
                <a:path w="7772400" h="932814">
                  <a:moveTo>
                    <a:pt x="0" y="155447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7616952" y="0"/>
                  </a:lnTo>
                  <a:lnTo>
                    <a:pt x="7666085" y="7924"/>
                  </a:lnTo>
                  <a:lnTo>
                    <a:pt x="7708757" y="29992"/>
                  </a:lnTo>
                  <a:lnTo>
                    <a:pt x="7742407" y="63642"/>
                  </a:lnTo>
                  <a:lnTo>
                    <a:pt x="7764475" y="106314"/>
                  </a:lnTo>
                  <a:lnTo>
                    <a:pt x="7772400" y="155447"/>
                  </a:lnTo>
                  <a:lnTo>
                    <a:pt x="7772400" y="777239"/>
                  </a:lnTo>
                  <a:lnTo>
                    <a:pt x="7764475" y="826373"/>
                  </a:lnTo>
                  <a:lnTo>
                    <a:pt x="7742407" y="869045"/>
                  </a:lnTo>
                  <a:lnTo>
                    <a:pt x="7708757" y="902695"/>
                  </a:lnTo>
                  <a:lnTo>
                    <a:pt x="7666085" y="924763"/>
                  </a:lnTo>
                  <a:lnTo>
                    <a:pt x="7616952" y="932687"/>
                  </a:lnTo>
                  <a:lnTo>
                    <a:pt x="155448" y="932687"/>
                  </a:lnTo>
                  <a:lnTo>
                    <a:pt x="106314" y="924763"/>
                  </a:lnTo>
                  <a:lnTo>
                    <a:pt x="63642" y="902695"/>
                  </a:lnTo>
                  <a:lnTo>
                    <a:pt x="29992" y="869045"/>
                  </a:lnTo>
                  <a:lnTo>
                    <a:pt x="7924" y="826373"/>
                  </a:lnTo>
                  <a:lnTo>
                    <a:pt x="0" y="777239"/>
                  </a:lnTo>
                  <a:lnTo>
                    <a:pt x="0" y="15544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48814" y="2053539"/>
            <a:ext cx="7022465" cy="39001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325120">
              <a:lnSpc>
                <a:spcPts val="3000"/>
              </a:lnSpc>
              <a:spcBef>
                <a:spcPts val="605"/>
              </a:spcBef>
            </a:pP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Has the greatest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concentration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hairs, sweat </a:t>
            </a:r>
            <a:r>
              <a:rPr sz="2900" spc="-7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glands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sebaceous glands.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Hair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distribution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determined</a:t>
            </a:r>
            <a:r>
              <a:rPr sz="2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900" spc="-25" dirty="0">
                <a:solidFill>
                  <a:srgbClr val="FFFFFF"/>
                </a:solidFill>
                <a:latin typeface="Times New Roman"/>
                <a:cs typeface="Times New Roman"/>
              </a:rPr>
              <a:t>gender.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common</a:t>
            </a:r>
            <a:r>
              <a:rPr sz="29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site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sebaceous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cysts.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5080">
              <a:lnSpc>
                <a:spcPts val="3000"/>
              </a:lnSpc>
            </a:pP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arterial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30" dirty="0">
                <a:solidFill>
                  <a:srgbClr val="FFFFFF"/>
                </a:solidFill>
                <a:latin typeface="Times New Roman"/>
                <a:cs typeface="Times New Roman"/>
              </a:rPr>
              <a:t>supply,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 venous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lymphatic </a:t>
            </a:r>
            <a:r>
              <a:rPr sz="2900" spc="-7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drainages.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3640" y="736028"/>
            <a:ext cx="7785100" cy="892175"/>
            <a:chOff x="2203640" y="736028"/>
            <a:chExt cx="7785100" cy="892175"/>
          </a:xfrm>
        </p:grpSpPr>
        <p:sp>
          <p:nvSpPr>
            <p:cNvPr id="3" name="object 3"/>
            <p:cNvSpPr/>
            <p:nvPr/>
          </p:nvSpPr>
          <p:spPr>
            <a:xfrm>
              <a:off x="2209037" y="741426"/>
              <a:ext cx="7774305" cy="881380"/>
            </a:xfrm>
            <a:custGeom>
              <a:avLst/>
              <a:gdLst/>
              <a:ahLst/>
              <a:cxnLst/>
              <a:rect l="l" t="t" r="r" b="b"/>
              <a:pathLst>
                <a:path w="7774305" h="881380">
                  <a:moveTo>
                    <a:pt x="7627111" y="0"/>
                  </a:moveTo>
                  <a:lnTo>
                    <a:pt x="146812" y="0"/>
                  </a:lnTo>
                  <a:lnTo>
                    <a:pt x="100429" y="7489"/>
                  </a:lnTo>
                  <a:lnTo>
                    <a:pt x="60130" y="28342"/>
                  </a:lnTo>
                  <a:lnTo>
                    <a:pt x="28342" y="60130"/>
                  </a:lnTo>
                  <a:lnTo>
                    <a:pt x="7489" y="100429"/>
                  </a:lnTo>
                  <a:lnTo>
                    <a:pt x="0" y="146812"/>
                  </a:lnTo>
                  <a:lnTo>
                    <a:pt x="0" y="734060"/>
                  </a:lnTo>
                  <a:lnTo>
                    <a:pt x="7489" y="780442"/>
                  </a:lnTo>
                  <a:lnTo>
                    <a:pt x="28342" y="820741"/>
                  </a:lnTo>
                  <a:lnTo>
                    <a:pt x="60130" y="852529"/>
                  </a:lnTo>
                  <a:lnTo>
                    <a:pt x="100429" y="873382"/>
                  </a:lnTo>
                  <a:lnTo>
                    <a:pt x="146812" y="880872"/>
                  </a:lnTo>
                  <a:lnTo>
                    <a:pt x="7627111" y="880872"/>
                  </a:lnTo>
                  <a:lnTo>
                    <a:pt x="7673494" y="873382"/>
                  </a:lnTo>
                  <a:lnTo>
                    <a:pt x="7713793" y="852529"/>
                  </a:lnTo>
                  <a:lnTo>
                    <a:pt x="7745581" y="820741"/>
                  </a:lnTo>
                  <a:lnTo>
                    <a:pt x="7766434" y="780442"/>
                  </a:lnTo>
                  <a:lnTo>
                    <a:pt x="7773923" y="734060"/>
                  </a:lnTo>
                  <a:lnTo>
                    <a:pt x="7773923" y="146812"/>
                  </a:lnTo>
                  <a:lnTo>
                    <a:pt x="7766434" y="100429"/>
                  </a:lnTo>
                  <a:lnTo>
                    <a:pt x="7745581" y="60130"/>
                  </a:lnTo>
                  <a:lnTo>
                    <a:pt x="7713793" y="28342"/>
                  </a:lnTo>
                  <a:lnTo>
                    <a:pt x="7673494" y="7489"/>
                  </a:lnTo>
                  <a:lnTo>
                    <a:pt x="762711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9037" y="741426"/>
              <a:ext cx="7774305" cy="881380"/>
            </a:xfrm>
            <a:custGeom>
              <a:avLst/>
              <a:gdLst/>
              <a:ahLst/>
              <a:cxnLst/>
              <a:rect l="l" t="t" r="r" b="b"/>
              <a:pathLst>
                <a:path w="7774305" h="881380">
                  <a:moveTo>
                    <a:pt x="0" y="146812"/>
                  </a:moveTo>
                  <a:lnTo>
                    <a:pt x="7489" y="100429"/>
                  </a:lnTo>
                  <a:lnTo>
                    <a:pt x="28342" y="60130"/>
                  </a:lnTo>
                  <a:lnTo>
                    <a:pt x="60130" y="28342"/>
                  </a:lnTo>
                  <a:lnTo>
                    <a:pt x="100429" y="7489"/>
                  </a:lnTo>
                  <a:lnTo>
                    <a:pt x="146812" y="0"/>
                  </a:lnTo>
                  <a:lnTo>
                    <a:pt x="7627111" y="0"/>
                  </a:lnTo>
                  <a:lnTo>
                    <a:pt x="7673494" y="7489"/>
                  </a:lnTo>
                  <a:lnTo>
                    <a:pt x="7713793" y="28342"/>
                  </a:lnTo>
                  <a:lnTo>
                    <a:pt x="7745581" y="60130"/>
                  </a:lnTo>
                  <a:lnTo>
                    <a:pt x="7766434" y="100429"/>
                  </a:lnTo>
                  <a:lnTo>
                    <a:pt x="7773923" y="146812"/>
                  </a:lnTo>
                  <a:lnTo>
                    <a:pt x="7773923" y="734060"/>
                  </a:lnTo>
                  <a:lnTo>
                    <a:pt x="7766434" y="780442"/>
                  </a:lnTo>
                  <a:lnTo>
                    <a:pt x="7745581" y="820741"/>
                  </a:lnTo>
                  <a:lnTo>
                    <a:pt x="7713793" y="852529"/>
                  </a:lnTo>
                  <a:lnTo>
                    <a:pt x="7673494" y="873382"/>
                  </a:lnTo>
                  <a:lnTo>
                    <a:pt x="7627111" y="880872"/>
                  </a:lnTo>
                  <a:lnTo>
                    <a:pt x="146812" y="880872"/>
                  </a:lnTo>
                  <a:lnTo>
                    <a:pt x="100429" y="873382"/>
                  </a:lnTo>
                  <a:lnTo>
                    <a:pt x="60130" y="852529"/>
                  </a:lnTo>
                  <a:lnTo>
                    <a:pt x="28342" y="820741"/>
                  </a:lnTo>
                  <a:lnTo>
                    <a:pt x="7489" y="780442"/>
                  </a:lnTo>
                  <a:lnTo>
                    <a:pt x="0" y="734060"/>
                  </a:lnTo>
                  <a:lnTo>
                    <a:pt x="0" y="14681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3782" y="751154"/>
            <a:ext cx="6957695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spc="-5" dirty="0">
                <a:solidFill>
                  <a:schemeClr val="bg1"/>
                </a:solidFill>
              </a:rPr>
              <a:t>Scalp…….</a:t>
            </a:r>
            <a:r>
              <a:rPr sz="47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4700" spc="-5" dirty="0">
                <a:solidFill>
                  <a:schemeClr val="bg1"/>
                </a:solidFill>
              </a:rPr>
              <a:t>onnective</a:t>
            </a:r>
            <a:r>
              <a:rPr sz="4700" spc="-50" dirty="0">
                <a:solidFill>
                  <a:schemeClr val="bg1"/>
                </a:solidFill>
              </a:rPr>
              <a:t> </a:t>
            </a:r>
            <a:r>
              <a:rPr sz="4700" spc="-5" dirty="0">
                <a:solidFill>
                  <a:schemeClr val="bg1"/>
                </a:solidFill>
              </a:rPr>
              <a:t>tissue</a:t>
            </a:r>
            <a:endParaRPr sz="47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205164" y="2061908"/>
            <a:ext cx="7783195" cy="3953510"/>
            <a:chOff x="2205164" y="2061908"/>
            <a:chExt cx="7783195" cy="3953510"/>
          </a:xfrm>
        </p:grpSpPr>
        <p:sp>
          <p:nvSpPr>
            <p:cNvPr id="7" name="object 7"/>
            <p:cNvSpPr/>
            <p:nvPr/>
          </p:nvSpPr>
          <p:spPr>
            <a:xfrm>
              <a:off x="2210561" y="2067305"/>
              <a:ext cx="7772400" cy="612775"/>
            </a:xfrm>
            <a:custGeom>
              <a:avLst/>
              <a:gdLst/>
              <a:ahLst/>
              <a:cxnLst/>
              <a:rect l="l" t="t" r="r" b="b"/>
              <a:pathLst>
                <a:path w="7772400" h="612775">
                  <a:moveTo>
                    <a:pt x="7670292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510540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7" y="612648"/>
                  </a:lnTo>
                  <a:lnTo>
                    <a:pt x="7670292" y="612648"/>
                  </a:lnTo>
                  <a:lnTo>
                    <a:pt x="7710035" y="604623"/>
                  </a:lnTo>
                  <a:lnTo>
                    <a:pt x="7742491" y="582739"/>
                  </a:lnTo>
                  <a:lnTo>
                    <a:pt x="7764375" y="550283"/>
                  </a:lnTo>
                  <a:lnTo>
                    <a:pt x="7772400" y="510540"/>
                  </a:lnTo>
                  <a:lnTo>
                    <a:pt x="7772400" y="102108"/>
                  </a:lnTo>
                  <a:lnTo>
                    <a:pt x="7764375" y="62364"/>
                  </a:lnTo>
                  <a:lnTo>
                    <a:pt x="7742491" y="29908"/>
                  </a:lnTo>
                  <a:lnTo>
                    <a:pt x="7710035" y="8024"/>
                  </a:lnTo>
                  <a:lnTo>
                    <a:pt x="767029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10561" y="2067305"/>
              <a:ext cx="7772400" cy="612775"/>
            </a:xfrm>
            <a:custGeom>
              <a:avLst/>
              <a:gdLst/>
              <a:ahLst/>
              <a:cxnLst/>
              <a:rect l="l" t="t" r="r" b="b"/>
              <a:pathLst>
                <a:path w="7772400" h="612775">
                  <a:moveTo>
                    <a:pt x="0" y="102108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7670292" y="0"/>
                  </a:lnTo>
                  <a:lnTo>
                    <a:pt x="7710035" y="8024"/>
                  </a:lnTo>
                  <a:lnTo>
                    <a:pt x="7742491" y="29908"/>
                  </a:lnTo>
                  <a:lnTo>
                    <a:pt x="7764375" y="62364"/>
                  </a:lnTo>
                  <a:lnTo>
                    <a:pt x="7772400" y="102108"/>
                  </a:lnTo>
                  <a:lnTo>
                    <a:pt x="7772400" y="510540"/>
                  </a:lnTo>
                  <a:lnTo>
                    <a:pt x="7764375" y="550283"/>
                  </a:lnTo>
                  <a:lnTo>
                    <a:pt x="7742491" y="582739"/>
                  </a:lnTo>
                  <a:lnTo>
                    <a:pt x="7710035" y="604623"/>
                  </a:lnTo>
                  <a:lnTo>
                    <a:pt x="7670292" y="612648"/>
                  </a:lnTo>
                  <a:lnTo>
                    <a:pt x="102107" y="612648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40"/>
                  </a:lnTo>
                  <a:lnTo>
                    <a:pt x="0" y="10210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10561" y="2733293"/>
              <a:ext cx="7772400" cy="612775"/>
            </a:xfrm>
            <a:custGeom>
              <a:avLst/>
              <a:gdLst/>
              <a:ahLst/>
              <a:cxnLst/>
              <a:rect l="l" t="t" r="r" b="b"/>
              <a:pathLst>
                <a:path w="7772400" h="612775">
                  <a:moveTo>
                    <a:pt x="7670292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7" y="612647"/>
                  </a:lnTo>
                  <a:lnTo>
                    <a:pt x="7670292" y="612647"/>
                  </a:lnTo>
                  <a:lnTo>
                    <a:pt x="7710035" y="604623"/>
                  </a:lnTo>
                  <a:lnTo>
                    <a:pt x="7742491" y="582739"/>
                  </a:lnTo>
                  <a:lnTo>
                    <a:pt x="7764375" y="550283"/>
                  </a:lnTo>
                  <a:lnTo>
                    <a:pt x="7772400" y="510539"/>
                  </a:lnTo>
                  <a:lnTo>
                    <a:pt x="7772400" y="102107"/>
                  </a:lnTo>
                  <a:lnTo>
                    <a:pt x="7764375" y="62364"/>
                  </a:lnTo>
                  <a:lnTo>
                    <a:pt x="7742491" y="29908"/>
                  </a:lnTo>
                  <a:lnTo>
                    <a:pt x="7710035" y="8024"/>
                  </a:lnTo>
                  <a:lnTo>
                    <a:pt x="767029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0561" y="2733293"/>
              <a:ext cx="7772400" cy="612775"/>
            </a:xfrm>
            <a:custGeom>
              <a:avLst/>
              <a:gdLst/>
              <a:ahLst/>
              <a:cxnLst/>
              <a:rect l="l" t="t" r="r" b="b"/>
              <a:pathLst>
                <a:path w="7772400" h="612775">
                  <a:moveTo>
                    <a:pt x="0" y="102107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7670292" y="0"/>
                  </a:lnTo>
                  <a:lnTo>
                    <a:pt x="7710035" y="8024"/>
                  </a:lnTo>
                  <a:lnTo>
                    <a:pt x="7742491" y="29908"/>
                  </a:lnTo>
                  <a:lnTo>
                    <a:pt x="7764375" y="62364"/>
                  </a:lnTo>
                  <a:lnTo>
                    <a:pt x="7772400" y="102107"/>
                  </a:lnTo>
                  <a:lnTo>
                    <a:pt x="7772400" y="510539"/>
                  </a:lnTo>
                  <a:lnTo>
                    <a:pt x="7764375" y="550283"/>
                  </a:lnTo>
                  <a:lnTo>
                    <a:pt x="7742491" y="582739"/>
                  </a:lnTo>
                  <a:lnTo>
                    <a:pt x="7710035" y="604623"/>
                  </a:lnTo>
                  <a:lnTo>
                    <a:pt x="7670292" y="612647"/>
                  </a:lnTo>
                  <a:lnTo>
                    <a:pt x="102107" y="612647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0561" y="3399281"/>
              <a:ext cx="7772400" cy="612775"/>
            </a:xfrm>
            <a:custGeom>
              <a:avLst/>
              <a:gdLst/>
              <a:ahLst/>
              <a:cxnLst/>
              <a:rect l="l" t="t" r="r" b="b"/>
              <a:pathLst>
                <a:path w="7772400" h="612775">
                  <a:moveTo>
                    <a:pt x="7670292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7"/>
                  </a:lnTo>
                  <a:lnTo>
                    <a:pt x="0" y="510539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7" y="612647"/>
                  </a:lnTo>
                  <a:lnTo>
                    <a:pt x="7670292" y="612647"/>
                  </a:lnTo>
                  <a:lnTo>
                    <a:pt x="7710035" y="604623"/>
                  </a:lnTo>
                  <a:lnTo>
                    <a:pt x="7742491" y="582739"/>
                  </a:lnTo>
                  <a:lnTo>
                    <a:pt x="7764375" y="550283"/>
                  </a:lnTo>
                  <a:lnTo>
                    <a:pt x="7772400" y="510539"/>
                  </a:lnTo>
                  <a:lnTo>
                    <a:pt x="7772400" y="102107"/>
                  </a:lnTo>
                  <a:lnTo>
                    <a:pt x="7764375" y="62364"/>
                  </a:lnTo>
                  <a:lnTo>
                    <a:pt x="7742491" y="29908"/>
                  </a:lnTo>
                  <a:lnTo>
                    <a:pt x="7710035" y="8024"/>
                  </a:lnTo>
                  <a:lnTo>
                    <a:pt x="767029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10561" y="3399281"/>
              <a:ext cx="7772400" cy="612775"/>
            </a:xfrm>
            <a:custGeom>
              <a:avLst/>
              <a:gdLst/>
              <a:ahLst/>
              <a:cxnLst/>
              <a:rect l="l" t="t" r="r" b="b"/>
              <a:pathLst>
                <a:path w="7772400" h="612775">
                  <a:moveTo>
                    <a:pt x="0" y="102107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7670292" y="0"/>
                  </a:lnTo>
                  <a:lnTo>
                    <a:pt x="7710035" y="8024"/>
                  </a:lnTo>
                  <a:lnTo>
                    <a:pt x="7742491" y="29908"/>
                  </a:lnTo>
                  <a:lnTo>
                    <a:pt x="7764375" y="62364"/>
                  </a:lnTo>
                  <a:lnTo>
                    <a:pt x="7772400" y="102107"/>
                  </a:lnTo>
                  <a:lnTo>
                    <a:pt x="7772400" y="510539"/>
                  </a:lnTo>
                  <a:lnTo>
                    <a:pt x="7764375" y="550283"/>
                  </a:lnTo>
                  <a:lnTo>
                    <a:pt x="7742491" y="582739"/>
                  </a:lnTo>
                  <a:lnTo>
                    <a:pt x="7710035" y="604623"/>
                  </a:lnTo>
                  <a:lnTo>
                    <a:pt x="7670292" y="612647"/>
                  </a:lnTo>
                  <a:lnTo>
                    <a:pt x="102107" y="612647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0561" y="4066794"/>
              <a:ext cx="7772400" cy="611505"/>
            </a:xfrm>
            <a:custGeom>
              <a:avLst/>
              <a:gdLst/>
              <a:ahLst/>
              <a:cxnLst/>
              <a:rect l="l" t="t" r="r" b="b"/>
              <a:pathLst>
                <a:path w="7772400" h="611504">
                  <a:moveTo>
                    <a:pt x="7670546" y="0"/>
                  </a:moveTo>
                  <a:lnTo>
                    <a:pt x="101854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3"/>
                  </a:lnTo>
                  <a:lnTo>
                    <a:pt x="0" y="509269"/>
                  </a:lnTo>
                  <a:lnTo>
                    <a:pt x="8002" y="548919"/>
                  </a:lnTo>
                  <a:lnTo>
                    <a:pt x="29829" y="581294"/>
                  </a:lnTo>
                  <a:lnTo>
                    <a:pt x="62204" y="603121"/>
                  </a:lnTo>
                  <a:lnTo>
                    <a:pt x="101854" y="611123"/>
                  </a:lnTo>
                  <a:lnTo>
                    <a:pt x="7670546" y="611123"/>
                  </a:lnTo>
                  <a:lnTo>
                    <a:pt x="7710195" y="603121"/>
                  </a:lnTo>
                  <a:lnTo>
                    <a:pt x="7742570" y="581294"/>
                  </a:lnTo>
                  <a:lnTo>
                    <a:pt x="7764397" y="548919"/>
                  </a:lnTo>
                  <a:lnTo>
                    <a:pt x="7772400" y="509269"/>
                  </a:lnTo>
                  <a:lnTo>
                    <a:pt x="7772400" y="101853"/>
                  </a:lnTo>
                  <a:lnTo>
                    <a:pt x="7764397" y="62204"/>
                  </a:lnTo>
                  <a:lnTo>
                    <a:pt x="7742570" y="29829"/>
                  </a:lnTo>
                  <a:lnTo>
                    <a:pt x="7710195" y="8002"/>
                  </a:lnTo>
                  <a:lnTo>
                    <a:pt x="767054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0561" y="4066794"/>
              <a:ext cx="7772400" cy="611505"/>
            </a:xfrm>
            <a:custGeom>
              <a:avLst/>
              <a:gdLst/>
              <a:ahLst/>
              <a:cxnLst/>
              <a:rect l="l" t="t" r="r" b="b"/>
              <a:pathLst>
                <a:path w="7772400" h="611504">
                  <a:moveTo>
                    <a:pt x="0" y="101853"/>
                  </a:moveTo>
                  <a:lnTo>
                    <a:pt x="8002" y="62204"/>
                  </a:lnTo>
                  <a:lnTo>
                    <a:pt x="29829" y="29829"/>
                  </a:lnTo>
                  <a:lnTo>
                    <a:pt x="62204" y="8002"/>
                  </a:lnTo>
                  <a:lnTo>
                    <a:pt x="101854" y="0"/>
                  </a:lnTo>
                  <a:lnTo>
                    <a:pt x="7670546" y="0"/>
                  </a:lnTo>
                  <a:lnTo>
                    <a:pt x="7710195" y="8002"/>
                  </a:lnTo>
                  <a:lnTo>
                    <a:pt x="7742570" y="29829"/>
                  </a:lnTo>
                  <a:lnTo>
                    <a:pt x="7764397" y="62204"/>
                  </a:lnTo>
                  <a:lnTo>
                    <a:pt x="7772400" y="101853"/>
                  </a:lnTo>
                  <a:lnTo>
                    <a:pt x="7772400" y="509269"/>
                  </a:lnTo>
                  <a:lnTo>
                    <a:pt x="7764397" y="548919"/>
                  </a:lnTo>
                  <a:lnTo>
                    <a:pt x="7742570" y="581294"/>
                  </a:lnTo>
                  <a:lnTo>
                    <a:pt x="7710195" y="603121"/>
                  </a:lnTo>
                  <a:lnTo>
                    <a:pt x="7670546" y="611123"/>
                  </a:lnTo>
                  <a:lnTo>
                    <a:pt x="101854" y="611123"/>
                  </a:lnTo>
                  <a:lnTo>
                    <a:pt x="62204" y="603121"/>
                  </a:lnTo>
                  <a:lnTo>
                    <a:pt x="29829" y="581294"/>
                  </a:lnTo>
                  <a:lnTo>
                    <a:pt x="8002" y="548919"/>
                  </a:lnTo>
                  <a:lnTo>
                    <a:pt x="0" y="509269"/>
                  </a:lnTo>
                  <a:lnTo>
                    <a:pt x="0" y="10185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0561" y="4732781"/>
              <a:ext cx="7772400" cy="611505"/>
            </a:xfrm>
            <a:custGeom>
              <a:avLst/>
              <a:gdLst/>
              <a:ahLst/>
              <a:cxnLst/>
              <a:rect l="l" t="t" r="r" b="b"/>
              <a:pathLst>
                <a:path w="7772400" h="611504">
                  <a:moveTo>
                    <a:pt x="7670546" y="0"/>
                  </a:moveTo>
                  <a:lnTo>
                    <a:pt x="101854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4"/>
                  </a:lnTo>
                  <a:lnTo>
                    <a:pt x="0" y="509270"/>
                  </a:lnTo>
                  <a:lnTo>
                    <a:pt x="8002" y="548919"/>
                  </a:lnTo>
                  <a:lnTo>
                    <a:pt x="29829" y="581294"/>
                  </a:lnTo>
                  <a:lnTo>
                    <a:pt x="62204" y="603121"/>
                  </a:lnTo>
                  <a:lnTo>
                    <a:pt x="101854" y="611124"/>
                  </a:lnTo>
                  <a:lnTo>
                    <a:pt x="7670546" y="611124"/>
                  </a:lnTo>
                  <a:lnTo>
                    <a:pt x="7710195" y="603121"/>
                  </a:lnTo>
                  <a:lnTo>
                    <a:pt x="7742570" y="581294"/>
                  </a:lnTo>
                  <a:lnTo>
                    <a:pt x="7764397" y="548919"/>
                  </a:lnTo>
                  <a:lnTo>
                    <a:pt x="7772400" y="509270"/>
                  </a:lnTo>
                  <a:lnTo>
                    <a:pt x="7772400" y="101854"/>
                  </a:lnTo>
                  <a:lnTo>
                    <a:pt x="7764397" y="62204"/>
                  </a:lnTo>
                  <a:lnTo>
                    <a:pt x="7742570" y="29829"/>
                  </a:lnTo>
                  <a:lnTo>
                    <a:pt x="7710195" y="8002"/>
                  </a:lnTo>
                  <a:lnTo>
                    <a:pt x="767054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10561" y="4732781"/>
              <a:ext cx="7772400" cy="611505"/>
            </a:xfrm>
            <a:custGeom>
              <a:avLst/>
              <a:gdLst/>
              <a:ahLst/>
              <a:cxnLst/>
              <a:rect l="l" t="t" r="r" b="b"/>
              <a:pathLst>
                <a:path w="7772400" h="611504">
                  <a:moveTo>
                    <a:pt x="0" y="101854"/>
                  </a:moveTo>
                  <a:lnTo>
                    <a:pt x="8002" y="62204"/>
                  </a:lnTo>
                  <a:lnTo>
                    <a:pt x="29829" y="29829"/>
                  </a:lnTo>
                  <a:lnTo>
                    <a:pt x="62204" y="8002"/>
                  </a:lnTo>
                  <a:lnTo>
                    <a:pt x="101854" y="0"/>
                  </a:lnTo>
                  <a:lnTo>
                    <a:pt x="7670546" y="0"/>
                  </a:lnTo>
                  <a:lnTo>
                    <a:pt x="7710195" y="8002"/>
                  </a:lnTo>
                  <a:lnTo>
                    <a:pt x="7742570" y="29829"/>
                  </a:lnTo>
                  <a:lnTo>
                    <a:pt x="7764397" y="62204"/>
                  </a:lnTo>
                  <a:lnTo>
                    <a:pt x="7772400" y="101854"/>
                  </a:lnTo>
                  <a:lnTo>
                    <a:pt x="7772400" y="509270"/>
                  </a:lnTo>
                  <a:lnTo>
                    <a:pt x="7764397" y="548919"/>
                  </a:lnTo>
                  <a:lnTo>
                    <a:pt x="7742570" y="581294"/>
                  </a:lnTo>
                  <a:lnTo>
                    <a:pt x="7710195" y="603121"/>
                  </a:lnTo>
                  <a:lnTo>
                    <a:pt x="7670546" y="611124"/>
                  </a:lnTo>
                  <a:lnTo>
                    <a:pt x="101854" y="611124"/>
                  </a:lnTo>
                  <a:lnTo>
                    <a:pt x="62204" y="603121"/>
                  </a:lnTo>
                  <a:lnTo>
                    <a:pt x="29829" y="581294"/>
                  </a:lnTo>
                  <a:lnTo>
                    <a:pt x="8002" y="548919"/>
                  </a:lnTo>
                  <a:lnTo>
                    <a:pt x="0" y="509270"/>
                  </a:lnTo>
                  <a:lnTo>
                    <a:pt x="0" y="10185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10561" y="5398769"/>
              <a:ext cx="7772400" cy="611505"/>
            </a:xfrm>
            <a:custGeom>
              <a:avLst/>
              <a:gdLst/>
              <a:ahLst/>
              <a:cxnLst/>
              <a:rect l="l" t="t" r="r" b="b"/>
              <a:pathLst>
                <a:path w="7772400" h="611504">
                  <a:moveTo>
                    <a:pt x="7670546" y="0"/>
                  </a:moveTo>
                  <a:lnTo>
                    <a:pt x="101854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3"/>
                  </a:lnTo>
                  <a:lnTo>
                    <a:pt x="0" y="509269"/>
                  </a:lnTo>
                  <a:lnTo>
                    <a:pt x="8002" y="548914"/>
                  </a:lnTo>
                  <a:lnTo>
                    <a:pt x="29829" y="581290"/>
                  </a:lnTo>
                  <a:lnTo>
                    <a:pt x="62204" y="603119"/>
                  </a:lnTo>
                  <a:lnTo>
                    <a:pt x="101854" y="611123"/>
                  </a:lnTo>
                  <a:lnTo>
                    <a:pt x="7670546" y="611123"/>
                  </a:lnTo>
                  <a:lnTo>
                    <a:pt x="7710195" y="603119"/>
                  </a:lnTo>
                  <a:lnTo>
                    <a:pt x="7742570" y="581290"/>
                  </a:lnTo>
                  <a:lnTo>
                    <a:pt x="7764397" y="548914"/>
                  </a:lnTo>
                  <a:lnTo>
                    <a:pt x="7772400" y="509269"/>
                  </a:lnTo>
                  <a:lnTo>
                    <a:pt x="7772400" y="101853"/>
                  </a:lnTo>
                  <a:lnTo>
                    <a:pt x="7764397" y="62204"/>
                  </a:lnTo>
                  <a:lnTo>
                    <a:pt x="7742570" y="29829"/>
                  </a:lnTo>
                  <a:lnTo>
                    <a:pt x="7710195" y="8002"/>
                  </a:lnTo>
                  <a:lnTo>
                    <a:pt x="767054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0561" y="5398769"/>
              <a:ext cx="7772400" cy="611505"/>
            </a:xfrm>
            <a:custGeom>
              <a:avLst/>
              <a:gdLst/>
              <a:ahLst/>
              <a:cxnLst/>
              <a:rect l="l" t="t" r="r" b="b"/>
              <a:pathLst>
                <a:path w="7772400" h="611504">
                  <a:moveTo>
                    <a:pt x="0" y="101853"/>
                  </a:moveTo>
                  <a:lnTo>
                    <a:pt x="8002" y="62204"/>
                  </a:lnTo>
                  <a:lnTo>
                    <a:pt x="29829" y="29829"/>
                  </a:lnTo>
                  <a:lnTo>
                    <a:pt x="62204" y="8002"/>
                  </a:lnTo>
                  <a:lnTo>
                    <a:pt x="101854" y="0"/>
                  </a:lnTo>
                  <a:lnTo>
                    <a:pt x="7670546" y="0"/>
                  </a:lnTo>
                  <a:lnTo>
                    <a:pt x="7710195" y="8002"/>
                  </a:lnTo>
                  <a:lnTo>
                    <a:pt x="7742570" y="29829"/>
                  </a:lnTo>
                  <a:lnTo>
                    <a:pt x="7764397" y="62204"/>
                  </a:lnTo>
                  <a:lnTo>
                    <a:pt x="7772400" y="101853"/>
                  </a:lnTo>
                  <a:lnTo>
                    <a:pt x="7772400" y="509269"/>
                  </a:lnTo>
                  <a:lnTo>
                    <a:pt x="7764397" y="548914"/>
                  </a:lnTo>
                  <a:lnTo>
                    <a:pt x="7742570" y="581290"/>
                  </a:lnTo>
                  <a:lnTo>
                    <a:pt x="7710195" y="603119"/>
                  </a:lnTo>
                  <a:lnTo>
                    <a:pt x="7670546" y="611123"/>
                  </a:lnTo>
                  <a:lnTo>
                    <a:pt x="101854" y="611123"/>
                  </a:lnTo>
                  <a:lnTo>
                    <a:pt x="62204" y="603119"/>
                  </a:lnTo>
                  <a:lnTo>
                    <a:pt x="29829" y="581290"/>
                  </a:lnTo>
                  <a:lnTo>
                    <a:pt x="8002" y="548914"/>
                  </a:lnTo>
                  <a:lnTo>
                    <a:pt x="0" y="509269"/>
                  </a:lnTo>
                  <a:lnTo>
                    <a:pt x="0" y="10185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361945" y="2193162"/>
            <a:ext cx="7265670" cy="3769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Dense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connective</a:t>
            </a:r>
            <a:r>
              <a:rPr sz="1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tissue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binding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underlying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aponeurosis.</a:t>
            </a:r>
            <a:endParaRPr sz="1900">
              <a:latin typeface="Times New Roman"/>
              <a:cs typeface="Times New Roman"/>
            </a:endParaRPr>
          </a:p>
          <a:p>
            <a:pPr marL="12700" marR="1991995">
              <a:lnSpc>
                <a:spcPct val="230100"/>
              </a:lnSpc>
            </a:pPr>
            <a:r>
              <a:rPr sz="1900" spc="-25" dirty="0">
                <a:solidFill>
                  <a:srgbClr val="FFFFFF"/>
                </a:solidFill>
                <a:latin typeface="Times New Roman"/>
                <a:cs typeface="Times New Roman"/>
              </a:rPr>
              <a:t>Vasculature</a:t>
            </a:r>
            <a:r>
              <a:rPr sz="1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scalp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mainly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present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Times New Roman"/>
                <a:cs typeface="Times New Roman"/>
              </a:rPr>
              <a:t>layer. </a:t>
            </a:r>
            <a:r>
              <a:rPr sz="1900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Times New Roman"/>
                <a:cs typeface="Times New Roman"/>
              </a:rPr>
              <a:t>Vascularity</a:t>
            </a:r>
            <a:r>
              <a:rPr sz="1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profuse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extensive</a:t>
            </a:r>
            <a:r>
              <a:rPr sz="19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anastomosis.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many</a:t>
            </a:r>
            <a:r>
              <a:rPr sz="1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nerves within it.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  <a:spcBef>
                <a:spcPts val="5"/>
              </a:spcBef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Adventitia</a:t>
            </a:r>
            <a:r>
              <a:rPr sz="19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vessels</a:t>
            </a:r>
            <a:r>
              <a:rPr sz="1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merge</a:t>
            </a:r>
            <a:r>
              <a:rPr sz="1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layer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causing</a:t>
            </a:r>
            <a:r>
              <a:rPr sz="1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retraction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vessels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injured.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  <a:spcBef>
                <a:spcPts val="1005"/>
              </a:spcBef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Swelling</a:t>
            </a:r>
            <a:r>
              <a:rPr sz="1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layer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1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appears</a:t>
            </a:r>
            <a:r>
              <a:rPr sz="1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lump</a:t>
            </a:r>
            <a:r>
              <a:rPr sz="1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because</a:t>
            </a:r>
            <a:r>
              <a:rPr sz="1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density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-40" dirty="0">
                <a:solidFill>
                  <a:srgbClr val="FFFFFF"/>
                </a:solidFill>
                <a:latin typeface="Times New Roman"/>
                <a:cs typeface="Times New Roman"/>
              </a:rPr>
              <a:t> C.T.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7816" y="440372"/>
            <a:ext cx="7785100" cy="890269"/>
            <a:chOff x="2087816" y="440372"/>
            <a:chExt cx="7785100" cy="890269"/>
          </a:xfrm>
        </p:grpSpPr>
        <p:sp>
          <p:nvSpPr>
            <p:cNvPr id="3" name="object 3"/>
            <p:cNvSpPr/>
            <p:nvPr/>
          </p:nvSpPr>
          <p:spPr>
            <a:xfrm>
              <a:off x="2093214" y="445769"/>
              <a:ext cx="7774305" cy="879475"/>
            </a:xfrm>
            <a:custGeom>
              <a:avLst/>
              <a:gdLst/>
              <a:ahLst/>
              <a:cxnLst/>
              <a:rect l="l" t="t" r="r" b="b"/>
              <a:pathLst>
                <a:path w="7774305" h="879475">
                  <a:moveTo>
                    <a:pt x="7627365" y="0"/>
                  </a:moveTo>
                  <a:lnTo>
                    <a:pt x="146558" y="0"/>
                  </a:lnTo>
                  <a:lnTo>
                    <a:pt x="100250" y="7475"/>
                  </a:lnTo>
                  <a:lnTo>
                    <a:pt x="60021" y="28289"/>
                  </a:lnTo>
                  <a:lnTo>
                    <a:pt x="28289" y="60021"/>
                  </a:lnTo>
                  <a:lnTo>
                    <a:pt x="7475" y="100250"/>
                  </a:lnTo>
                  <a:lnTo>
                    <a:pt x="0" y="146557"/>
                  </a:lnTo>
                  <a:lnTo>
                    <a:pt x="0" y="732789"/>
                  </a:lnTo>
                  <a:lnTo>
                    <a:pt x="7475" y="779097"/>
                  </a:lnTo>
                  <a:lnTo>
                    <a:pt x="28289" y="819326"/>
                  </a:lnTo>
                  <a:lnTo>
                    <a:pt x="60021" y="851058"/>
                  </a:lnTo>
                  <a:lnTo>
                    <a:pt x="100250" y="871872"/>
                  </a:lnTo>
                  <a:lnTo>
                    <a:pt x="146558" y="879347"/>
                  </a:lnTo>
                  <a:lnTo>
                    <a:pt x="7627365" y="879347"/>
                  </a:lnTo>
                  <a:lnTo>
                    <a:pt x="7673673" y="871872"/>
                  </a:lnTo>
                  <a:lnTo>
                    <a:pt x="7713902" y="851058"/>
                  </a:lnTo>
                  <a:lnTo>
                    <a:pt x="7745634" y="819326"/>
                  </a:lnTo>
                  <a:lnTo>
                    <a:pt x="7766448" y="779097"/>
                  </a:lnTo>
                  <a:lnTo>
                    <a:pt x="7773924" y="732789"/>
                  </a:lnTo>
                  <a:lnTo>
                    <a:pt x="7773924" y="146557"/>
                  </a:lnTo>
                  <a:lnTo>
                    <a:pt x="7766448" y="100250"/>
                  </a:lnTo>
                  <a:lnTo>
                    <a:pt x="7745634" y="60021"/>
                  </a:lnTo>
                  <a:lnTo>
                    <a:pt x="7713902" y="28289"/>
                  </a:lnTo>
                  <a:lnTo>
                    <a:pt x="7673673" y="7475"/>
                  </a:lnTo>
                  <a:lnTo>
                    <a:pt x="7627365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3214" y="445769"/>
              <a:ext cx="7774305" cy="879475"/>
            </a:xfrm>
            <a:custGeom>
              <a:avLst/>
              <a:gdLst/>
              <a:ahLst/>
              <a:cxnLst/>
              <a:rect l="l" t="t" r="r" b="b"/>
              <a:pathLst>
                <a:path w="7774305" h="879475">
                  <a:moveTo>
                    <a:pt x="0" y="146557"/>
                  </a:moveTo>
                  <a:lnTo>
                    <a:pt x="7475" y="100250"/>
                  </a:lnTo>
                  <a:lnTo>
                    <a:pt x="28289" y="60021"/>
                  </a:lnTo>
                  <a:lnTo>
                    <a:pt x="60021" y="28289"/>
                  </a:lnTo>
                  <a:lnTo>
                    <a:pt x="100250" y="7475"/>
                  </a:lnTo>
                  <a:lnTo>
                    <a:pt x="146558" y="0"/>
                  </a:lnTo>
                  <a:lnTo>
                    <a:pt x="7627365" y="0"/>
                  </a:lnTo>
                  <a:lnTo>
                    <a:pt x="7673673" y="7475"/>
                  </a:lnTo>
                  <a:lnTo>
                    <a:pt x="7713902" y="28289"/>
                  </a:lnTo>
                  <a:lnTo>
                    <a:pt x="7745634" y="60021"/>
                  </a:lnTo>
                  <a:lnTo>
                    <a:pt x="7766448" y="100250"/>
                  </a:lnTo>
                  <a:lnTo>
                    <a:pt x="7773924" y="146557"/>
                  </a:lnTo>
                  <a:lnTo>
                    <a:pt x="7773924" y="732789"/>
                  </a:lnTo>
                  <a:lnTo>
                    <a:pt x="7766448" y="779097"/>
                  </a:lnTo>
                  <a:lnTo>
                    <a:pt x="7745634" y="819326"/>
                  </a:lnTo>
                  <a:lnTo>
                    <a:pt x="7713902" y="851058"/>
                  </a:lnTo>
                  <a:lnTo>
                    <a:pt x="7673673" y="871872"/>
                  </a:lnTo>
                  <a:lnTo>
                    <a:pt x="7627365" y="879347"/>
                  </a:lnTo>
                  <a:lnTo>
                    <a:pt x="146558" y="879347"/>
                  </a:lnTo>
                  <a:lnTo>
                    <a:pt x="100250" y="871872"/>
                  </a:lnTo>
                  <a:lnTo>
                    <a:pt x="60021" y="851058"/>
                  </a:lnTo>
                  <a:lnTo>
                    <a:pt x="28289" y="819326"/>
                  </a:lnTo>
                  <a:lnTo>
                    <a:pt x="7475" y="779097"/>
                  </a:lnTo>
                  <a:lnTo>
                    <a:pt x="0" y="732789"/>
                  </a:lnTo>
                  <a:lnTo>
                    <a:pt x="0" y="14655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7957" y="455421"/>
            <a:ext cx="6912609" cy="742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dirty="0">
                <a:solidFill>
                  <a:schemeClr val="bg1"/>
                </a:solidFill>
              </a:rPr>
              <a:t>Scalp………….</a:t>
            </a:r>
            <a:r>
              <a:rPr sz="47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sz="4700" dirty="0">
                <a:solidFill>
                  <a:schemeClr val="bg1"/>
                </a:solidFill>
              </a:rPr>
              <a:t>poneurosis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5400" marR="212090">
              <a:lnSpc>
                <a:spcPts val="2890"/>
              </a:lnSpc>
              <a:spcBef>
                <a:spcPts val="585"/>
              </a:spcBef>
            </a:pPr>
            <a:r>
              <a:rPr b="0" i="0" u="none" spc="-5" dirty="0">
                <a:latin typeface="Times New Roman"/>
                <a:cs typeface="Times New Roman"/>
              </a:rPr>
              <a:t>Known also as </a:t>
            </a:r>
            <a:r>
              <a:rPr dirty="0"/>
              <a:t>epicranial aponeurosis</a:t>
            </a:r>
            <a:r>
              <a:rPr u="none" dirty="0"/>
              <a:t> </a:t>
            </a:r>
            <a:r>
              <a:rPr b="0" i="0" u="none" spc="-5" dirty="0">
                <a:latin typeface="Times New Roman"/>
                <a:cs typeface="Times New Roman"/>
              </a:rPr>
              <a:t>and </a:t>
            </a:r>
            <a:r>
              <a:rPr spc="-5" dirty="0"/>
              <a:t>Galea </a:t>
            </a:r>
            <a:r>
              <a:rPr u="none" spc="-685" dirty="0"/>
              <a:t> </a:t>
            </a:r>
            <a:r>
              <a:rPr dirty="0"/>
              <a:t>aponeurotica</a:t>
            </a:r>
            <a:r>
              <a:rPr b="0" i="0" u="none" dirty="0">
                <a:latin typeface="Times New Roman"/>
                <a:cs typeface="Times New Roman"/>
              </a:rPr>
              <a:t>.</a:t>
            </a:r>
          </a:p>
          <a:p>
            <a:pPr marL="25400">
              <a:lnSpc>
                <a:spcPts val="3125"/>
              </a:lnSpc>
              <a:spcBef>
                <a:spcPts val="1460"/>
              </a:spcBef>
            </a:pPr>
            <a:r>
              <a:rPr b="0" i="0" u="none" spc="-5" dirty="0">
                <a:latin typeface="Times New Roman"/>
                <a:cs typeface="Times New Roman"/>
              </a:rPr>
              <a:t>It</a:t>
            </a:r>
            <a:r>
              <a:rPr b="0" i="0" u="none" spc="-10" dirty="0">
                <a:latin typeface="Times New Roman"/>
                <a:cs typeface="Times New Roman"/>
              </a:rPr>
              <a:t> </a:t>
            </a:r>
            <a:r>
              <a:rPr b="0" i="0" u="none" spc="-5" dirty="0">
                <a:latin typeface="Times New Roman"/>
                <a:cs typeface="Times New Roman"/>
              </a:rPr>
              <a:t>is </a:t>
            </a:r>
            <a:r>
              <a:rPr b="0" i="0" u="none" dirty="0">
                <a:latin typeface="Times New Roman"/>
                <a:cs typeface="Times New Roman"/>
              </a:rPr>
              <a:t>the</a:t>
            </a:r>
            <a:r>
              <a:rPr b="0" i="0" u="none" spc="-15" dirty="0">
                <a:latin typeface="Times New Roman"/>
                <a:cs typeface="Times New Roman"/>
              </a:rPr>
              <a:t> </a:t>
            </a:r>
            <a:r>
              <a:rPr b="0" i="0" u="none" spc="-5" dirty="0">
                <a:latin typeface="Times New Roman"/>
                <a:cs typeface="Times New Roman"/>
              </a:rPr>
              <a:t>intermediate</a:t>
            </a:r>
            <a:r>
              <a:rPr b="0" i="0" u="none" spc="10" dirty="0">
                <a:latin typeface="Times New Roman"/>
                <a:cs typeface="Times New Roman"/>
              </a:rPr>
              <a:t> </a:t>
            </a:r>
            <a:r>
              <a:rPr b="0" i="0" u="none" dirty="0">
                <a:latin typeface="Times New Roman"/>
                <a:cs typeface="Times New Roman"/>
              </a:rPr>
              <a:t>tendon</a:t>
            </a:r>
            <a:r>
              <a:rPr b="0" i="0" u="none" spc="-15" dirty="0">
                <a:latin typeface="Times New Roman"/>
                <a:cs typeface="Times New Roman"/>
              </a:rPr>
              <a:t> </a:t>
            </a:r>
            <a:r>
              <a:rPr b="0" i="0" u="none" spc="-5" dirty="0">
                <a:latin typeface="Times New Roman"/>
                <a:cs typeface="Times New Roman"/>
              </a:rPr>
              <a:t>of</a:t>
            </a:r>
            <a:r>
              <a:rPr b="0" i="0" u="none" dirty="0">
                <a:latin typeface="Times New Roman"/>
                <a:cs typeface="Times New Roman"/>
              </a:rPr>
              <a:t> </a:t>
            </a:r>
            <a:r>
              <a:rPr b="0" i="0" u="none" spc="-5" dirty="0">
                <a:latin typeface="Times New Roman"/>
                <a:cs typeface="Times New Roman"/>
              </a:rPr>
              <a:t>the</a:t>
            </a:r>
          </a:p>
          <a:p>
            <a:pPr marL="25400">
              <a:lnSpc>
                <a:spcPts val="3125"/>
              </a:lnSpc>
            </a:pPr>
            <a:r>
              <a:rPr spc="-5" dirty="0"/>
              <a:t>occipitofrontalis</a:t>
            </a:r>
            <a:r>
              <a:rPr u="none" spc="-10" dirty="0"/>
              <a:t> </a:t>
            </a:r>
            <a:r>
              <a:rPr b="0" i="0" u="none" spc="-5" dirty="0">
                <a:latin typeface="Times New Roman"/>
                <a:cs typeface="Times New Roman"/>
              </a:rPr>
              <a:t>muscle.</a:t>
            </a:r>
          </a:p>
          <a:p>
            <a:pPr marL="257175" marR="5080" indent="-228600">
              <a:lnSpc>
                <a:spcPts val="2280"/>
              </a:lnSpc>
              <a:spcBef>
                <a:spcPts val="960"/>
              </a:spcBef>
              <a:buFont typeface="Times New Roman"/>
              <a:buChar char="•"/>
              <a:tabLst>
                <a:tab pos="257810" algn="l"/>
                <a:tab pos="258445" algn="l"/>
              </a:tabLst>
            </a:pPr>
            <a:r>
              <a:rPr sz="2200" spc="-5" dirty="0"/>
              <a:t>Frontalis</a:t>
            </a:r>
            <a:r>
              <a:rPr sz="2200" b="0" i="0" u="none" spc="-5" dirty="0">
                <a:latin typeface="Times New Roman"/>
                <a:cs typeface="Times New Roman"/>
              </a:rPr>
              <a:t>:</a:t>
            </a:r>
            <a:r>
              <a:rPr sz="2200" b="0" i="0" u="none" spc="4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has</a:t>
            </a:r>
            <a:r>
              <a:rPr sz="2200" b="0" i="0" u="none" spc="4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no</a:t>
            </a:r>
            <a:r>
              <a:rPr sz="2200" b="0" i="0" u="none" spc="4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bony</a:t>
            </a:r>
            <a:r>
              <a:rPr sz="2200" b="0" i="0" u="none" spc="4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attachment,</a:t>
            </a:r>
            <a:r>
              <a:rPr sz="2200" b="0" i="0" u="none" spc="6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arises</a:t>
            </a:r>
            <a:r>
              <a:rPr sz="2200" b="0" i="0" u="none" spc="6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from</a:t>
            </a:r>
            <a:r>
              <a:rPr sz="2200" b="0" i="0" u="none" spc="3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the</a:t>
            </a:r>
            <a:r>
              <a:rPr sz="2200" b="0" i="0" u="none" spc="4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fascia 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above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the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eye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35" dirty="0">
                <a:latin typeface="Times New Roman"/>
                <a:cs typeface="Times New Roman"/>
              </a:rPr>
              <a:t>brow.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It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raises</a:t>
            </a:r>
            <a:r>
              <a:rPr sz="2200" b="0" i="0" u="none" spc="2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the</a:t>
            </a:r>
            <a:r>
              <a:rPr sz="2200" b="0" i="0" u="none" dirty="0">
                <a:latin typeface="Times New Roman"/>
                <a:cs typeface="Times New Roman"/>
              </a:rPr>
              <a:t> eye</a:t>
            </a:r>
            <a:r>
              <a:rPr sz="2200" b="0" i="0" u="none" spc="-1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brows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in</a:t>
            </a:r>
            <a:r>
              <a:rPr sz="2200" b="0" i="0" u="none" spc="1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surprise</a:t>
            </a:r>
            <a:r>
              <a:rPr sz="2200" b="0" i="0" u="none" spc="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and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30" dirty="0">
                <a:latin typeface="Times New Roman"/>
                <a:cs typeface="Times New Roman"/>
              </a:rPr>
              <a:t>fear.</a:t>
            </a:r>
            <a:endParaRPr sz="2200">
              <a:latin typeface="Times New Roman"/>
              <a:cs typeface="Times New Roman"/>
            </a:endParaRPr>
          </a:p>
          <a:p>
            <a:pPr marL="257175" indent="-229235">
              <a:lnSpc>
                <a:spcPts val="2460"/>
              </a:lnSpc>
              <a:spcBef>
                <a:spcPts val="125"/>
              </a:spcBef>
              <a:buFont typeface="Times New Roman"/>
              <a:buChar char="•"/>
              <a:tabLst>
                <a:tab pos="257810" algn="l"/>
                <a:tab pos="258445" algn="l"/>
              </a:tabLst>
            </a:pPr>
            <a:r>
              <a:rPr sz="2200" spc="-5" dirty="0"/>
              <a:t>Occipitalis</a:t>
            </a:r>
            <a:r>
              <a:rPr sz="2200" b="0" i="0" u="none" spc="-5" dirty="0">
                <a:latin typeface="Times New Roman"/>
                <a:cs typeface="Times New Roman"/>
              </a:rPr>
              <a:t>:</a:t>
            </a:r>
            <a:r>
              <a:rPr sz="2200" b="0" i="0" u="none" spc="1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arise</a:t>
            </a:r>
            <a:r>
              <a:rPr sz="2200" b="0" i="0" u="none" spc="1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from</a:t>
            </a:r>
            <a:r>
              <a:rPr sz="2200" b="0" i="0" u="none" spc="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the</a:t>
            </a:r>
            <a:r>
              <a:rPr sz="2200" b="0" i="0" u="none" spc="1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highest</a:t>
            </a:r>
            <a:r>
              <a:rPr sz="2200" b="0" i="0" u="none" spc="5" dirty="0">
                <a:latin typeface="Times New Roman"/>
                <a:cs typeface="Times New Roman"/>
              </a:rPr>
              <a:t> </a:t>
            </a:r>
            <a:r>
              <a:rPr sz="2200" b="0" i="0" u="none" dirty="0">
                <a:latin typeface="Times New Roman"/>
                <a:cs typeface="Times New Roman"/>
              </a:rPr>
              <a:t>nuchal</a:t>
            </a:r>
            <a:r>
              <a:rPr sz="2200" b="0" i="0" u="none" spc="1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line</a:t>
            </a:r>
            <a:r>
              <a:rPr sz="2200" b="0" i="0" u="none" spc="1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and</a:t>
            </a:r>
            <a:r>
              <a:rPr sz="2200" b="0" i="0" u="none" spc="5" dirty="0">
                <a:latin typeface="Times New Roman"/>
                <a:cs typeface="Times New Roman"/>
              </a:rPr>
              <a:t> </a:t>
            </a:r>
            <a:r>
              <a:rPr sz="2200" b="0" i="0" u="none" spc="-10" dirty="0">
                <a:latin typeface="Times New Roman"/>
                <a:cs typeface="Times New Roman"/>
              </a:rPr>
              <a:t>mastoid</a:t>
            </a:r>
            <a:endParaRPr sz="2200">
              <a:latin typeface="Times New Roman"/>
              <a:cs typeface="Times New Roman"/>
            </a:endParaRPr>
          </a:p>
          <a:p>
            <a:pPr marL="257175">
              <a:lnSpc>
                <a:spcPts val="2460"/>
              </a:lnSpc>
            </a:pPr>
            <a:r>
              <a:rPr sz="2200" b="0" i="0" u="none" spc="-5" dirty="0">
                <a:latin typeface="Times New Roman"/>
                <a:cs typeface="Times New Roman"/>
              </a:rPr>
              <a:t>process. It</a:t>
            </a:r>
            <a:r>
              <a:rPr sz="2200" b="0" i="0" u="none" spc="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draws</a:t>
            </a:r>
            <a:r>
              <a:rPr sz="2200" b="0" i="0" u="none" spc="1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the scalp</a:t>
            </a:r>
            <a:r>
              <a:rPr sz="2200" b="0" i="0" u="none" spc="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posteriorly (weak).</a:t>
            </a:r>
            <a:endParaRPr sz="2200">
              <a:latin typeface="Times New Roman"/>
              <a:cs typeface="Times New Roman"/>
            </a:endParaRPr>
          </a:p>
          <a:p>
            <a:pPr marL="257175" indent="-229235">
              <a:lnSpc>
                <a:spcPct val="100000"/>
              </a:lnSpc>
              <a:spcBef>
                <a:spcPts val="135"/>
              </a:spcBef>
              <a:buChar char="•"/>
              <a:tabLst>
                <a:tab pos="257810" algn="l"/>
                <a:tab pos="258445" algn="l"/>
              </a:tabLst>
            </a:pPr>
            <a:r>
              <a:rPr sz="2200" b="0" i="0" u="none" spc="-5" dirty="0">
                <a:latin typeface="Times New Roman"/>
                <a:cs typeface="Times New Roman"/>
              </a:rPr>
              <a:t>Supplied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by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twigs</a:t>
            </a:r>
            <a:r>
              <a:rPr sz="2200" b="0" i="0" u="none" spc="5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from</a:t>
            </a:r>
            <a:r>
              <a:rPr sz="2200" b="0" i="0" u="none" spc="-4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VII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(temporal</a:t>
            </a:r>
            <a:r>
              <a:rPr sz="2200" b="0" i="0" u="none" spc="30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&amp;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posterior</a:t>
            </a:r>
            <a:r>
              <a:rPr sz="2200" b="0" i="0" u="none" dirty="0">
                <a:latin typeface="Times New Roman"/>
                <a:cs typeface="Times New Roman"/>
              </a:rPr>
              <a:t> </a:t>
            </a:r>
            <a:r>
              <a:rPr sz="2200" b="0" i="0" u="none" spc="-5" dirty="0">
                <a:latin typeface="Times New Roman"/>
                <a:cs typeface="Times New Roman"/>
              </a:rPr>
              <a:t>auricular).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ts val="3125"/>
              </a:lnSpc>
              <a:spcBef>
                <a:spcPts val="630"/>
              </a:spcBef>
            </a:pPr>
            <a:r>
              <a:rPr b="0" i="0" u="none" spc="-5" dirty="0">
                <a:latin typeface="Times New Roman"/>
                <a:cs typeface="Times New Roman"/>
              </a:rPr>
              <a:t>The</a:t>
            </a:r>
            <a:r>
              <a:rPr b="0" i="0" u="none" spc="-10" dirty="0">
                <a:latin typeface="Times New Roman"/>
                <a:cs typeface="Times New Roman"/>
              </a:rPr>
              <a:t> </a:t>
            </a:r>
            <a:r>
              <a:rPr b="0" i="0" u="none" spc="-5" dirty="0">
                <a:latin typeface="Times New Roman"/>
                <a:cs typeface="Times New Roman"/>
              </a:rPr>
              <a:t>muscle</a:t>
            </a:r>
            <a:r>
              <a:rPr b="0" i="0" u="none" dirty="0">
                <a:latin typeface="Times New Roman"/>
                <a:cs typeface="Times New Roman"/>
              </a:rPr>
              <a:t> puts</a:t>
            </a:r>
            <a:r>
              <a:rPr b="0" i="0" u="none" spc="-10" dirty="0">
                <a:latin typeface="Times New Roman"/>
                <a:cs typeface="Times New Roman"/>
              </a:rPr>
              <a:t> </a:t>
            </a:r>
            <a:r>
              <a:rPr b="0" i="0" u="none" dirty="0">
                <a:latin typeface="Times New Roman"/>
                <a:cs typeface="Times New Roman"/>
              </a:rPr>
              <a:t>the</a:t>
            </a:r>
            <a:r>
              <a:rPr b="0" i="0" u="none" spc="-20" dirty="0">
                <a:latin typeface="Times New Roman"/>
                <a:cs typeface="Times New Roman"/>
              </a:rPr>
              <a:t> </a:t>
            </a:r>
            <a:r>
              <a:rPr b="0" i="0" u="none" dirty="0">
                <a:latin typeface="Times New Roman"/>
                <a:cs typeface="Times New Roman"/>
              </a:rPr>
              <a:t>aponeurosis</a:t>
            </a:r>
            <a:r>
              <a:rPr b="0" i="0" u="none" spc="-25" dirty="0">
                <a:latin typeface="Times New Roman"/>
                <a:cs typeface="Times New Roman"/>
              </a:rPr>
              <a:t> </a:t>
            </a:r>
            <a:r>
              <a:rPr b="0" i="0" u="none" dirty="0">
                <a:latin typeface="Times New Roman"/>
                <a:cs typeface="Times New Roman"/>
              </a:rPr>
              <a:t>under</a:t>
            </a:r>
            <a:r>
              <a:rPr b="0" i="0" u="none" spc="-10" dirty="0">
                <a:latin typeface="Times New Roman"/>
                <a:cs typeface="Times New Roman"/>
              </a:rPr>
              <a:t> </a:t>
            </a:r>
            <a:r>
              <a:rPr b="0" i="0" u="none" dirty="0">
                <a:latin typeface="Times New Roman"/>
                <a:cs typeface="Times New Roman"/>
              </a:rPr>
              <a:t>tension</a:t>
            </a:r>
            <a:r>
              <a:rPr b="0" i="0" u="none" spc="5" dirty="0">
                <a:latin typeface="Times New Roman"/>
                <a:cs typeface="Times New Roman"/>
              </a:rPr>
              <a:t> </a:t>
            </a:r>
            <a:r>
              <a:rPr b="0" i="0" u="none" spc="-55" dirty="0">
                <a:latin typeface="Microsoft Sans Serif"/>
                <a:cs typeface="Microsoft Sans Serif"/>
              </a:rPr>
              <a:t>🢥</a:t>
            </a:r>
          </a:p>
          <a:p>
            <a:pPr marL="25400">
              <a:lnSpc>
                <a:spcPts val="3125"/>
              </a:lnSpc>
            </a:pPr>
            <a:r>
              <a:rPr b="0" i="0" u="none" spc="-5" dirty="0">
                <a:latin typeface="Times New Roman"/>
                <a:cs typeface="Times New Roman"/>
              </a:rPr>
              <a:t>wide gapping</a:t>
            </a:r>
            <a:r>
              <a:rPr b="0" i="0" u="none" spc="-15" dirty="0">
                <a:latin typeface="Times New Roman"/>
                <a:cs typeface="Times New Roman"/>
              </a:rPr>
              <a:t> </a:t>
            </a:r>
            <a:r>
              <a:rPr b="0" i="0" u="none" spc="-5" dirty="0">
                <a:latin typeface="Times New Roman"/>
                <a:cs typeface="Times New Roman"/>
              </a:rPr>
              <a:t>of</a:t>
            </a:r>
            <a:r>
              <a:rPr b="0" i="0" u="none" dirty="0">
                <a:latin typeface="Times New Roman"/>
                <a:cs typeface="Times New Roman"/>
              </a:rPr>
              <a:t> </a:t>
            </a:r>
            <a:r>
              <a:rPr b="0" i="0" u="none" spc="-5" dirty="0">
                <a:latin typeface="Times New Roman"/>
                <a:cs typeface="Times New Roman"/>
              </a:rPr>
              <a:t>lacerations.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511" y="786383"/>
            <a:ext cx="3512820" cy="53492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2871" y="1786127"/>
            <a:ext cx="4809744" cy="30419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32121" y="1014221"/>
            <a:ext cx="2139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0" dirty="0">
                <a:solidFill>
                  <a:srgbClr val="FFBD00"/>
                </a:solidFill>
              </a:rPr>
              <a:t>FRONTALIS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77120" y="0"/>
            <a:ext cx="5762625" cy="6788150"/>
            <a:chOff x="3377120" y="0"/>
            <a:chExt cx="5762625" cy="6788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4884" y="0"/>
              <a:ext cx="5070348" cy="67878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82518" y="1000505"/>
              <a:ext cx="1571625" cy="571500"/>
            </a:xfrm>
            <a:custGeom>
              <a:avLst/>
              <a:gdLst/>
              <a:ahLst/>
              <a:cxnLst/>
              <a:rect l="l" t="t" r="r" b="b"/>
              <a:pathLst>
                <a:path w="1571625" h="571500">
                  <a:moveTo>
                    <a:pt x="1285494" y="0"/>
                  </a:moveTo>
                  <a:lnTo>
                    <a:pt x="1285494" y="142875"/>
                  </a:lnTo>
                  <a:lnTo>
                    <a:pt x="0" y="142875"/>
                  </a:lnTo>
                  <a:lnTo>
                    <a:pt x="0" y="428625"/>
                  </a:lnTo>
                  <a:lnTo>
                    <a:pt x="1285494" y="428625"/>
                  </a:lnTo>
                  <a:lnTo>
                    <a:pt x="1285494" y="571500"/>
                  </a:lnTo>
                  <a:lnTo>
                    <a:pt x="1571244" y="285750"/>
                  </a:lnTo>
                  <a:lnTo>
                    <a:pt x="12854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82518" y="1000505"/>
              <a:ext cx="1571625" cy="571500"/>
            </a:xfrm>
            <a:custGeom>
              <a:avLst/>
              <a:gdLst/>
              <a:ahLst/>
              <a:cxnLst/>
              <a:rect l="l" t="t" r="r" b="b"/>
              <a:pathLst>
                <a:path w="1571625" h="571500">
                  <a:moveTo>
                    <a:pt x="0" y="142875"/>
                  </a:moveTo>
                  <a:lnTo>
                    <a:pt x="1285494" y="142875"/>
                  </a:lnTo>
                  <a:lnTo>
                    <a:pt x="1285494" y="0"/>
                  </a:lnTo>
                  <a:lnTo>
                    <a:pt x="1571244" y="285750"/>
                  </a:lnTo>
                  <a:lnTo>
                    <a:pt x="1285494" y="571500"/>
                  </a:lnTo>
                  <a:lnTo>
                    <a:pt x="1285494" y="428625"/>
                  </a:lnTo>
                  <a:lnTo>
                    <a:pt x="0" y="428625"/>
                  </a:lnTo>
                  <a:lnTo>
                    <a:pt x="0" y="142875"/>
                  </a:lnTo>
                  <a:close/>
                </a:path>
              </a:pathLst>
            </a:custGeom>
            <a:ln w="10795">
              <a:solidFill>
                <a:srgbClr val="5B6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3255" y="1549895"/>
              <a:ext cx="1376172" cy="6614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10500" y="1571244"/>
              <a:ext cx="1286510" cy="571500"/>
            </a:xfrm>
            <a:custGeom>
              <a:avLst/>
              <a:gdLst/>
              <a:ahLst/>
              <a:cxnLst/>
              <a:rect l="l" t="t" r="r" b="b"/>
              <a:pathLst>
                <a:path w="1286509" h="571500">
                  <a:moveTo>
                    <a:pt x="285750" y="0"/>
                  </a:moveTo>
                  <a:lnTo>
                    <a:pt x="0" y="285750"/>
                  </a:lnTo>
                  <a:lnTo>
                    <a:pt x="285750" y="571500"/>
                  </a:lnTo>
                  <a:lnTo>
                    <a:pt x="285750" y="428625"/>
                  </a:lnTo>
                  <a:lnTo>
                    <a:pt x="1286255" y="428625"/>
                  </a:lnTo>
                  <a:lnTo>
                    <a:pt x="1286255" y="142875"/>
                  </a:lnTo>
                  <a:lnTo>
                    <a:pt x="285750" y="14287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B49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500" y="1571244"/>
              <a:ext cx="1286510" cy="571500"/>
            </a:xfrm>
            <a:custGeom>
              <a:avLst/>
              <a:gdLst/>
              <a:ahLst/>
              <a:cxnLst/>
              <a:rect l="l" t="t" r="r" b="b"/>
              <a:pathLst>
                <a:path w="1286509" h="571500">
                  <a:moveTo>
                    <a:pt x="0" y="285750"/>
                  </a:moveTo>
                  <a:lnTo>
                    <a:pt x="285750" y="0"/>
                  </a:lnTo>
                  <a:lnTo>
                    <a:pt x="285750" y="142875"/>
                  </a:lnTo>
                  <a:lnTo>
                    <a:pt x="1286255" y="142875"/>
                  </a:lnTo>
                  <a:lnTo>
                    <a:pt x="1286255" y="428625"/>
                  </a:lnTo>
                  <a:lnTo>
                    <a:pt x="285750" y="428625"/>
                  </a:lnTo>
                  <a:lnTo>
                    <a:pt x="285750" y="571500"/>
                  </a:lnTo>
                  <a:lnTo>
                    <a:pt x="0" y="28575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824" y="1985772"/>
            <a:ext cx="4847844" cy="33436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2782823"/>
            <a:ext cx="3733800" cy="17480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1641" y="888619"/>
            <a:ext cx="23831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5" dirty="0">
                <a:solidFill>
                  <a:srgbClr val="FFBD00"/>
                </a:solidFill>
              </a:rPr>
              <a:t>OCCIPITALIS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_ Presenation_ template" id="{840F2EB6-3FAD-4A12-B731-01CE4672A559}" vid="{7F85EB9D-0944-40AF-8931-957D8393C8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487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Microsoft Sans Serif</vt:lpstr>
      <vt:lpstr>Simplified Arabic Fixed</vt:lpstr>
      <vt:lpstr>Times New Roman</vt:lpstr>
      <vt:lpstr>Larissa</vt:lpstr>
      <vt:lpstr>The Scalp </vt:lpstr>
      <vt:lpstr>SCALP</vt:lpstr>
      <vt:lpstr>SCALP</vt:lpstr>
      <vt:lpstr>Scalp………….Skin</vt:lpstr>
      <vt:lpstr>Scalp…….Connective tissue</vt:lpstr>
      <vt:lpstr>Scalp………….Aponeurosis</vt:lpstr>
      <vt:lpstr>FRONTALIS</vt:lpstr>
      <vt:lpstr>PowerPoint Presentation</vt:lpstr>
      <vt:lpstr>OCCIPITALIS</vt:lpstr>
      <vt:lpstr>Scalp………..Loose connective tissue</vt:lpstr>
      <vt:lpstr>Scalp………….Pericranium</vt:lpstr>
      <vt:lpstr>Scalp……..Vasculature (1)</vt:lpstr>
      <vt:lpstr>Scalp……..Vasculature (2) Venous drainage:</vt:lpstr>
      <vt:lpstr>PowerPoint Presentation</vt:lpstr>
      <vt:lpstr>Innervation (1)</vt:lpstr>
      <vt:lpstr>PowerPoint Presentation</vt:lpstr>
      <vt:lpstr>Innervation (2)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Darwish H. Badran</dc:creator>
  <cp:lastModifiedBy>Rasha</cp:lastModifiedBy>
  <cp:revision>4</cp:revision>
  <dcterms:created xsi:type="dcterms:W3CDTF">2021-05-10T08:55:24Z</dcterms:created>
  <dcterms:modified xsi:type="dcterms:W3CDTF">2021-11-22T13:41:27Z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2021-05-10T00:00:00Z</vt:filetime>
  </property>
</Properties>
</file>