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3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6" y="120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40460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81862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94462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2872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31180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1004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63004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9796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7578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54098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8549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/>
            <a:fld id="{81D60167-4931-47E6-BA6A-407CBD079E47}" type="slidenum">
              <a:rPr lang="en-US" smtClean="0">
                <a:latin typeface="Arial MT"/>
                <a:cs typeface="Arial MT"/>
              </a:rPr>
              <a:pPr marL="38100"/>
              <a:t>‹#›</a:t>
            </a:fld>
            <a:endParaRPr lang="en-US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4179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5200" y="2989740"/>
            <a:ext cx="7886700" cy="984885"/>
          </a:xfrm>
          <a:prstGeom prst="rect">
            <a:avLst/>
          </a:prstGeom>
        </p:spPr>
        <p:txBody>
          <a:bodyPr vert="horz" wrap="square" lIns="0" tIns="149860" rIns="0" bIns="0" rtlCol="0" anchor="ctr">
            <a:spAutoFit/>
          </a:bodyPr>
          <a:lstStyle/>
          <a:p>
            <a:pPr marL="12700" marR="5080" indent="400685">
              <a:lnSpc>
                <a:spcPts val="6520"/>
              </a:lnSpc>
              <a:spcBef>
                <a:spcPts val="1180"/>
              </a:spcBef>
            </a:pPr>
            <a:r>
              <a:rPr sz="4400" spc="-50" dirty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The Skull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1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"/>
            <a:ext cx="8001000" cy="67604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16765"/>
            <a:ext cx="6934200" cy="68138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latin typeface="Arial MT"/>
                <a:cs typeface="Arial MT"/>
              </a:rPr>
              <a:pPr marL="38100"/>
              <a:t>11</a:t>
            </a:fld>
            <a:endParaRPr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60020"/>
            <a:ext cx="7924800" cy="66979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latin typeface="Arial MT"/>
                <a:cs typeface="Arial MT"/>
              </a:rPr>
              <a:pPr marL="38100"/>
              <a:t>12</a:t>
            </a:fld>
            <a:endParaRPr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2923" y="1"/>
            <a:ext cx="526542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latin typeface="Arial MT"/>
                <a:cs typeface="Arial MT"/>
              </a:rPr>
              <a:pPr marL="38100"/>
              <a:t>13</a:t>
            </a:fld>
            <a:endParaRPr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0" y="19811"/>
            <a:ext cx="7696200" cy="66995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latin typeface="Arial MT"/>
                <a:cs typeface="Arial MT"/>
              </a:rPr>
              <a:pPr marL="38100"/>
              <a:t>14</a:t>
            </a:fld>
            <a:endParaRPr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19400" y="0"/>
            <a:ext cx="6736080" cy="6858000"/>
            <a:chOff x="1295400" y="0"/>
            <a:chExt cx="67360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0"/>
              <a:ext cx="673608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962400" y="4876800"/>
              <a:ext cx="609600" cy="1143000"/>
            </a:xfrm>
            <a:custGeom>
              <a:avLst/>
              <a:gdLst/>
              <a:ahLst/>
              <a:cxnLst/>
              <a:rect l="l" t="t" r="r" b="b"/>
              <a:pathLst>
                <a:path w="609600" h="1143000">
                  <a:moveTo>
                    <a:pt x="304800" y="0"/>
                  </a:moveTo>
                  <a:lnTo>
                    <a:pt x="0" y="304800"/>
                  </a:lnTo>
                  <a:lnTo>
                    <a:pt x="152400" y="304800"/>
                  </a:lnTo>
                  <a:lnTo>
                    <a:pt x="152400" y="1143000"/>
                  </a:lnTo>
                  <a:lnTo>
                    <a:pt x="457200" y="1143000"/>
                  </a:lnTo>
                  <a:lnTo>
                    <a:pt x="457200" y="3048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7D9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62400" y="4876800"/>
              <a:ext cx="609600" cy="1143000"/>
            </a:xfrm>
            <a:custGeom>
              <a:avLst/>
              <a:gdLst/>
              <a:ahLst/>
              <a:cxnLst/>
              <a:rect l="l" t="t" r="r" b="b"/>
              <a:pathLst>
                <a:path w="609600" h="1143000">
                  <a:moveTo>
                    <a:pt x="0" y="304800"/>
                  </a:moveTo>
                  <a:lnTo>
                    <a:pt x="304800" y="0"/>
                  </a:lnTo>
                  <a:lnTo>
                    <a:pt x="609600" y="304800"/>
                  </a:lnTo>
                  <a:lnTo>
                    <a:pt x="457200" y="304800"/>
                  </a:lnTo>
                  <a:lnTo>
                    <a:pt x="457200" y="1143000"/>
                  </a:lnTo>
                  <a:lnTo>
                    <a:pt x="152400" y="1143000"/>
                  </a:lnTo>
                  <a:lnTo>
                    <a:pt x="152400" y="30480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dirty="0">
                <a:latin typeface="Arial MT"/>
                <a:cs typeface="Arial MT"/>
              </a:rPr>
              <a:pPr marL="38100"/>
              <a:t>15</a:t>
            </a:fld>
            <a:endParaRPr dirty="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7924800" cy="66979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6936" y="1"/>
            <a:ext cx="6737604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98558" y="6439001"/>
            <a:ext cx="1809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17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"/>
            <a:ext cx="8001000" cy="676046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81538" y="11810"/>
            <a:ext cx="3978910" cy="6851015"/>
            <a:chOff x="2657538" y="11809"/>
            <a:chExt cx="3978910" cy="68510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21334"/>
              <a:ext cx="3959352" cy="68366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62301" y="16572"/>
              <a:ext cx="3969385" cy="6841490"/>
            </a:xfrm>
            <a:custGeom>
              <a:avLst/>
              <a:gdLst/>
              <a:ahLst/>
              <a:cxnLst/>
              <a:rect l="l" t="t" r="r" b="b"/>
              <a:pathLst>
                <a:path w="3969384" h="6841490">
                  <a:moveTo>
                    <a:pt x="3968877" y="6841427"/>
                  </a:moveTo>
                  <a:lnTo>
                    <a:pt x="3968877" y="0"/>
                  </a:lnTo>
                  <a:lnTo>
                    <a:pt x="0" y="0"/>
                  </a:lnTo>
                  <a:lnTo>
                    <a:pt x="0" y="6841427"/>
                  </a:lnTo>
                </a:path>
              </a:pathLst>
            </a:custGeom>
            <a:ln w="952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92652" y="3450335"/>
              <a:ext cx="1632585" cy="995680"/>
            </a:xfrm>
            <a:custGeom>
              <a:avLst/>
              <a:gdLst/>
              <a:ahLst/>
              <a:cxnLst/>
              <a:rect l="l" t="t" r="r" b="b"/>
              <a:pathLst>
                <a:path w="1632585" h="995679">
                  <a:moveTo>
                    <a:pt x="0" y="995171"/>
                  </a:moveTo>
                  <a:lnTo>
                    <a:pt x="1632203" y="0"/>
                  </a:lnTo>
                  <a:lnTo>
                    <a:pt x="1632203" y="0"/>
                  </a:lnTo>
                </a:path>
              </a:pathLst>
            </a:custGeom>
            <a:ln w="76200">
              <a:solidFill>
                <a:srgbClr val="799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46932" y="4398264"/>
              <a:ext cx="2174875" cy="58419"/>
            </a:xfrm>
            <a:custGeom>
              <a:avLst/>
              <a:gdLst/>
              <a:ahLst/>
              <a:cxnLst/>
              <a:rect l="l" t="t" r="r" b="b"/>
              <a:pathLst>
                <a:path w="2174875" h="58420">
                  <a:moveTo>
                    <a:pt x="0" y="57912"/>
                  </a:moveTo>
                  <a:lnTo>
                    <a:pt x="2174747" y="0"/>
                  </a:lnTo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798558" y="6439001"/>
            <a:ext cx="1809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19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3800" y="228600"/>
            <a:ext cx="4860036" cy="6019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2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45720"/>
            <a:ext cx="7924800" cy="67833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1772" y="0"/>
            <a:ext cx="3323844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98558" y="6439001"/>
            <a:ext cx="18097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21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046"/>
            <a:ext cx="7924800" cy="67817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0"/>
            <a:ext cx="6606540" cy="5990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23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0"/>
            <a:ext cx="8305800" cy="63169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1" y="0"/>
            <a:ext cx="8572499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25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7924800" cy="6339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26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0"/>
            <a:ext cx="85725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27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5500" y="0"/>
            <a:ext cx="8572500" cy="68579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28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572193" y="757365"/>
            <a:ext cx="4994275" cy="4994275"/>
            <a:chOff x="2048192" y="757364"/>
            <a:chExt cx="4994275" cy="4994275"/>
          </a:xfrm>
        </p:grpSpPr>
        <p:sp>
          <p:nvSpPr>
            <p:cNvPr id="4" name="object 4"/>
            <p:cNvSpPr/>
            <p:nvPr/>
          </p:nvSpPr>
          <p:spPr>
            <a:xfrm>
              <a:off x="2053589" y="762761"/>
              <a:ext cx="4983480" cy="4983480"/>
            </a:xfrm>
            <a:custGeom>
              <a:avLst/>
              <a:gdLst/>
              <a:ahLst/>
              <a:cxnLst/>
              <a:rect l="l" t="t" r="r" b="b"/>
              <a:pathLst>
                <a:path w="4983480" h="4983480">
                  <a:moveTo>
                    <a:pt x="2491740" y="0"/>
                  </a:moveTo>
                  <a:lnTo>
                    <a:pt x="2443278" y="461"/>
                  </a:lnTo>
                  <a:lnTo>
                    <a:pt x="2395042" y="1841"/>
                  </a:lnTo>
                  <a:lnTo>
                    <a:pt x="2347039" y="4131"/>
                  </a:lnTo>
                  <a:lnTo>
                    <a:pt x="2299277" y="7322"/>
                  </a:lnTo>
                  <a:lnTo>
                    <a:pt x="2251765" y="11406"/>
                  </a:lnTo>
                  <a:lnTo>
                    <a:pt x="2204511" y="16374"/>
                  </a:lnTo>
                  <a:lnTo>
                    <a:pt x="2157524" y="22219"/>
                  </a:lnTo>
                  <a:lnTo>
                    <a:pt x="2110811" y="28932"/>
                  </a:lnTo>
                  <a:lnTo>
                    <a:pt x="2064382" y="36505"/>
                  </a:lnTo>
                  <a:lnTo>
                    <a:pt x="2018245" y="44928"/>
                  </a:lnTo>
                  <a:lnTo>
                    <a:pt x="1972407" y="54195"/>
                  </a:lnTo>
                  <a:lnTo>
                    <a:pt x="1926878" y="64296"/>
                  </a:lnTo>
                  <a:lnTo>
                    <a:pt x="1881665" y="75224"/>
                  </a:lnTo>
                  <a:lnTo>
                    <a:pt x="1836778" y="86969"/>
                  </a:lnTo>
                  <a:lnTo>
                    <a:pt x="1792223" y="99524"/>
                  </a:lnTo>
                  <a:lnTo>
                    <a:pt x="1748011" y="112879"/>
                  </a:lnTo>
                  <a:lnTo>
                    <a:pt x="1704148" y="127028"/>
                  </a:lnTo>
                  <a:lnTo>
                    <a:pt x="1660644" y="141961"/>
                  </a:lnTo>
                  <a:lnTo>
                    <a:pt x="1617507" y="157670"/>
                  </a:lnTo>
                  <a:lnTo>
                    <a:pt x="1574745" y="174147"/>
                  </a:lnTo>
                  <a:lnTo>
                    <a:pt x="1532366" y="191383"/>
                  </a:lnTo>
                  <a:lnTo>
                    <a:pt x="1490379" y="209370"/>
                  </a:lnTo>
                  <a:lnTo>
                    <a:pt x="1448793" y="228100"/>
                  </a:lnTo>
                  <a:lnTo>
                    <a:pt x="1407615" y="247564"/>
                  </a:lnTo>
                  <a:lnTo>
                    <a:pt x="1366853" y="267754"/>
                  </a:lnTo>
                  <a:lnTo>
                    <a:pt x="1326517" y="288662"/>
                  </a:lnTo>
                  <a:lnTo>
                    <a:pt x="1286615" y="310279"/>
                  </a:lnTo>
                  <a:lnTo>
                    <a:pt x="1247155" y="332597"/>
                  </a:lnTo>
                  <a:lnTo>
                    <a:pt x="1208145" y="355607"/>
                  </a:lnTo>
                  <a:lnTo>
                    <a:pt x="1169593" y="379301"/>
                  </a:lnTo>
                  <a:lnTo>
                    <a:pt x="1131509" y="403672"/>
                  </a:lnTo>
                  <a:lnTo>
                    <a:pt x="1093899" y="428710"/>
                  </a:lnTo>
                  <a:lnTo>
                    <a:pt x="1056774" y="454407"/>
                  </a:lnTo>
                  <a:lnTo>
                    <a:pt x="1020141" y="480754"/>
                  </a:lnTo>
                  <a:lnTo>
                    <a:pt x="984008" y="507745"/>
                  </a:lnTo>
                  <a:lnTo>
                    <a:pt x="948384" y="535369"/>
                  </a:lnTo>
                  <a:lnTo>
                    <a:pt x="913277" y="563619"/>
                  </a:lnTo>
                  <a:lnTo>
                    <a:pt x="878695" y="592486"/>
                  </a:lnTo>
                  <a:lnTo>
                    <a:pt x="844647" y="621962"/>
                  </a:lnTo>
                  <a:lnTo>
                    <a:pt x="811142" y="652039"/>
                  </a:lnTo>
                  <a:lnTo>
                    <a:pt x="778187" y="682709"/>
                  </a:lnTo>
                  <a:lnTo>
                    <a:pt x="745791" y="713962"/>
                  </a:lnTo>
                  <a:lnTo>
                    <a:pt x="713962" y="745791"/>
                  </a:lnTo>
                  <a:lnTo>
                    <a:pt x="682709" y="778187"/>
                  </a:lnTo>
                  <a:lnTo>
                    <a:pt x="652039" y="811142"/>
                  </a:lnTo>
                  <a:lnTo>
                    <a:pt x="621962" y="844647"/>
                  </a:lnTo>
                  <a:lnTo>
                    <a:pt x="592486" y="878695"/>
                  </a:lnTo>
                  <a:lnTo>
                    <a:pt x="563619" y="913277"/>
                  </a:lnTo>
                  <a:lnTo>
                    <a:pt x="535369" y="948384"/>
                  </a:lnTo>
                  <a:lnTo>
                    <a:pt x="507745" y="984008"/>
                  </a:lnTo>
                  <a:lnTo>
                    <a:pt x="480754" y="1020141"/>
                  </a:lnTo>
                  <a:lnTo>
                    <a:pt x="454407" y="1056774"/>
                  </a:lnTo>
                  <a:lnTo>
                    <a:pt x="428710" y="1093899"/>
                  </a:lnTo>
                  <a:lnTo>
                    <a:pt x="403672" y="1131509"/>
                  </a:lnTo>
                  <a:lnTo>
                    <a:pt x="379301" y="1169593"/>
                  </a:lnTo>
                  <a:lnTo>
                    <a:pt x="355607" y="1208145"/>
                  </a:lnTo>
                  <a:lnTo>
                    <a:pt x="332597" y="1247155"/>
                  </a:lnTo>
                  <a:lnTo>
                    <a:pt x="310279" y="1286615"/>
                  </a:lnTo>
                  <a:lnTo>
                    <a:pt x="288662" y="1326517"/>
                  </a:lnTo>
                  <a:lnTo>
                    <a:pt x="267754" y="1366853"/>
                  </a:lnTo>
                  <a:lnTo>
                    <a:pt x="247564" y="1407615"/>
                  </a:lnTo>
                  <a:lnTo>
                    <a:pt x="228100" y="1448793"/>
                  </a:lnTo>
                  <a:lnTo>
                    <a:pt x="209370" y="1490379"/>
                  </a:lnTo>
                  <a:lnTo>
                    <a:pt x="191383" y="1532366"/>
                  </a:lnTo>
                  <a:lnTo>
                    <a:pt x="174147" y="1574745"/>
                  </a:lnTo>
                  <a:lnTo>
                    <a:pt x="157670" y="1617507"/>
                  </a:lnTo>
                  <a:lnTo>
                    <a:pt x="141961" y="1660644"/>
                  </a:lnTo>
                  <a:lnTo>
                    <a:pt x="127028" y="1704148"/>
                  </a:lnTo>
                  <a:lnTo>
                    <a:pt x="112879" y="1748011"/>
                  </a:lnTo>
                  <a:lnTo>
                    <a:pt x="99524" y="1792223"/>
                  </a:lnTo>
                  <a:lnTo>
                    <a:pt x="86969" y="1836778"/>
                  </a:lnTo>
                  <a:lnTo>
                    <a:pt x="75224" y="1881665"/>
                  </a:lnTo>
                  <a:lnTo>
                    <a:pt x="64296" y="1926878"/>
                  </a:lnTo>
                  <a:lnTo>
                    <a:pt x="54195" y="1972407"/>
                  </a:lnTo>
                  <a:lnTo>
                    <a:pt x="44928" y="2018245"/>
                  </a:lnTo>
                  <a:lnTo>
                    <a:pt x="36505" y="2064382"/>
                  </a:lnTo>
                  <a:lnTo>
                    <a:pt x="28932" y="2110811"/>
                  </a:lnTo>
                  <a:lnTo>
                    <a:pt x="22219" y="2157524"/>
                  </a:lnTo>
                  <a:lnTo>
                    <a:pt x="16374" y="2204511"/>
                  </a:lnTo>
                  <a:lnTo>
                    <a:pt x="11406" y="2251765"/>
                  </a:lnTo>
                  <a:lnTo>
                    <a:pt x="7322" y="2299277"/>
                  </a:lnTo>
                  <a:lnTo>
                    <a:pt x="4131" y="2347039"/>
                  </a:lnTo>
                  <a:lnTo>
                    <a:pt x="1841" y="2395042"/>
                  </a:lnTo>
                  <a:lnTo>
                    <a:pt x="461" y="2443278"/>
                  </a:lnTo>
                  <a:lnTo>
                    <a:pt x="0" y="2491740"/>
                  </a:lnTo>
                  <a:lnTo>
                    <a:pt x="461" y="2540201"/>
                  </a:lnTo>
                  <a:lnTo>
                    <a:pt x="1841" y="2588437"/>
                  </a:lnTo>
                  <a:lnTo>
                    <a:pt x="4131" y="2636440"/>
                  </a:lnTo>
                  <a:lnTo>
                    <a:pt x="7322" y="2684202"/>
                  </a:lnTo>
                  <a:lnTo>
                    <a:pt x="11406" y="2731714"/>
                  </a:lnTo>
                  <a:lnTo>
                    <a:pt x="16374" y="2778968"/>
                  </a:lnTo>
                  <a:lnTo>
                    <a:pt x="22219" y="2825955"/>
                  </a:lnTo>
                  <a:lnTo>
                    <a:pt x="28932" y="2872668"/>
                  </a:lnTo>
                  <a:lnTo>
                    <a:pt x="36505" y="2919097"/>
                  </a:lnTo>
                  <a:lnTo>
                    <a:pt x="44928" y="2965234"/>
                  </a:lnTo>
                  <a:lnTo>
                    <a:pt x="54195" y="3011072"/>
                  </a:lnTo>
                  <a:lnTo>
                    <a:pt x="64296" y="3056601"/>
                  </a:lnTo>
                  <a:lnTo>
                    <a:pt x="75224" y="3101814"/>
                  </a:lnTo>
                  <a:lnTo>
                    <a:pt x="86969" y="3146701"/>
                  </a:lnTo>
                  <a:lnTo>
                    <a:pt x="99524" y="3191256"/>
                  </a:lnTo>
                  <a:lnTo>
                    <a:pt x="112879" y="3235468"/>
                  </a:lnTo>
                  <a:lnTo>
                    <a:pt x="127028" y="3279331"/>
                  </a:lnTo>
                  <a:lnTo>
                    <a:pt x="141961" y="3322835"/>
                  </a:lnTo>
                  <a:lnTo>
                    <a:pt x="157670" y="3365972"/>
                  </a:lnTo>
                  <a:lnTo>
                    <a:pt x="174147" y="3408734"/>
                  </a:lnTo>
                  <a:lnTo>
                    <a:pt x="191383" y="3451113"/>
                  </a:lnTo>
                  <a:lnTo>
                    <a:pt x="209370" y="3493100"/>
                  </a:lnTo>
                  <a:lnTo>
                    <a:pt x="228100" y="3534686"/>
                  </a:lnTo>
                  <a:lnTo>
                    <a:pt x="247564" y="3575864"/>
                  </a:lnTo>
                  <a:lnTo>
                    <a:pt x="267754" y="3616626"/>
                  </a:lnTo>
                  <a:lnTo>
                    <a:pt x="288662" y="3656962"/>
                  </a:lnTo>
                  <a:lnTo>
                    <a:pt x="310279" y="3696864"/>
                  </a:lnTo>
                  <a:lnTo>
                    <a:pt x="332597" y="3736324"/>
                  </a:lnTo>
                  <a:lnTo>
                    <a:pt x="355607" y="3775334"/>
                  </a:lnTo>
                  <a:lnTo>
                    <a:pt x="379301" y="3813886"/>
                  </a:lnTo>
                  <a:lnTo>
                    <a:pt x="403672" y="3851970"/>
                  </a:lnTo>
                  <a:lnTo>
                    <a:pt x="428710" y="3889580"/>
                  </a:lnTo>
                  <a:lnTo>
                    <a:pt x="454407" y="3926705"/>
                  </a:lnTo>
                  <a:lnTo>
                    <a:pt x="480754" y="3963338"/>
                  </a:lnTo>
                  <a:lnTo>
                    <a:pt x="507745" y="3999471"/>
                  </a:lnTo>
                  <a:lnTo>
                    <a:pt x="535369" y="4035095"/>
                  </a:lnTo>
                  <a:lnTo>
                    <a:pt x="563619" y="4070202"/>
                  </a:lnTo>
                  <a:lnTo>
                    <a:pt x="592486" y="4104784"/>
                  </a:lnTo>
                  <a:lnTo>
                    <a:pt x="621962" y="4138832"/>
                  </a:lnTo>
                  <a:lnTo>
                    <a:pt x="652039" y="4172337"/>
                  </a:lnTo>
                  <a:lnTo>
                    <a:pt x="682709" y="4205292"/>
                  </a:lnTo>
                  <a:lnTo>
                    <a:pt x="713962" y="4237688"/>
                  </a:lnTo>
                  <a:lnTo>
                    <a:pt x="745791" y="4269517"/>
                  </a:lnTo>
                  <a:lnTo>
                    <a:pt x="778187" y="4300770"/>
                  </a:lnTo>
                  <a:lnTo>
                    <a:pt x="811142" y="4331440"/>
                  </a:lnTo>
                  <a:lnTo>
                    <a:pt x="844647" y="4361517"/>
                  </a:lnTo>
                  <a:lnTo>
                    <a:pt x="878695" y="4390993"/>
                  </a:lnTo>
                  <a:lnTo>
                    <a:pt x="913277" y="4419860"/>
                  </a:lnTo>
                  <a:lnTo>
                    <a:pt x="948384" y="4448110"/>
                  </a:lnTo>
                  <a:lnTo>
                    <a:pt x="984008" y="4475734"/>
                  </a:lnTo>
                  <a:lnTo>
                    <a:pt x="1020141" y="4502725"/>
                  </a:lnTo>
                  <a:lnTo>
                    <a:pt x="1056774" y="4529072"/>
                  </a:lnTo>
                  <a:lnTo>
                    <a:pt x="1093899" y="4554769"/>
                  </a:lnTo>
                  <a:lnTo>
                    <a:pt x="1131509" y="4579807"/>
                  </a:lnTo>
                  <a:lnTo>
                    <a:pt x="1169593" y="4604178"/>
                  </a:lnTo>
                  <a:lnTo>
                    <a:pt x="1208145" y="4627872"/>
                  </a:lnTo>
                  <a:lnTo>
                    <a:pt x="1247155" y="4650882"/>
                  </a:lnTo>
                  <a:lnTo>
                    <a:pt x="1286615" y="4673200"/>
                  </a:lnTo>
                  <a:lnTo>
                    <a:pt x="1326517" y="4694817"/>
                  </a:lnTo>
                  <a:lnTo>
                    <a:pt x="1366853" y="4715725"/>
                  </a:lnTo>
                  <a:lnTo>
                    <a:pt x="1407615" y="4735915"/>
                  </a:lnTo>
                  <a:lnTo>
                    <a:pt x="1448793" y="4755379"/>
                  </a:lnTo>
                  <a:lnTo>
                    <a:pt x="1490379" y="4774109"/>
                  </a:lnTo>
                  <a:lnTo>
                    <a:pt x="1532366" y="4792096"/>
                  </a:lnTo>
                  <a:lnTo>
                    <a:pt x="1574745" y="4809332"/>
                  </a:lnTo>
                  <a:lnTo>
                    <a:pt x="1617507" y="4825809"/>
                  </a:lnTo>
                  <a:lnTo>
                    <a:pt x="1660644" y="4841518"/>
                  </a:lnTo>
                  <a:lnTo>
                    <a:pt x="1704148" y="4856451"/>
                  </a:lnTo>
                  <a:lnTo>
                    <a:pt x="1748011" y="4870600"/>
                  </a:lnTo>
                  <a:lnTo>
                    <a:pt x="1792224" y="4883955"/>
                  </a:lnTo>
                  <a:lnTo>
                    <a:pt x="1836778" y="4896510"/>
                  </a:lnTo>
                  <a:lnTo>
                    <a:pt x="1881665" y="4908255"/>
                  </a:lnTo>
                  <a:lnTo>
                    <a:pt x="1926878" y="4919183"/>
                  </a:lnTo>
                  <a:lnTo>
                    <a:pt x="1972407" y="4929284"/>
                  </a:lnTo>
                  <a:lnTo>
                    <a:pt x="2018245" y="4938551"/>
                  </a:lnTo>
                  <a:lnTo>
                    <a:pt x="2064382" y="4946974"/>
                  </a:lnTo>
                  <a:lnTo>
                    <a:pt x="2110811" y="4954547"/>
                  </a:lnTo>
                  <a:lnTo>
                    <a:pt x="2157524" y="4961260"/>
                  </a:lnTo>
                  <a:lnTo>
                    <a:pt x="2204511" y="4967105"/>
                  </a:lnTo>
                  <a:lnTo>
                    <a:pt x="2251765" y="4972073"/>
                  </a:lnTo>
                  <a:lnTo>
                    <a:pt x="2299277" y="4976157"/>
                  </a:lnTo>
                  <a:lnTo>
                    <a:pt x="2347039" y="4979348"/>
                  </a:lnTo>
                  <a:lnTo>
                    <a:pt x="2395042" y="4981638"/>
                  </a:lnTo>
                  <a:lnTo>
                    <a:pt x="2443278" y="4983018"/>
                  </a:lnTo>
                  <a:lnTo>
                    <a:pt x="2491740" y="4983480"/>
                  </a:lnTo>
                  <a:lnTo>
                    <a:pt x="2540201" y="4983018"/>
                  </a:lnTo>
                  <a:lnTo>
                    <a:pt x="2588437" y="4981638"/>
                  </a:lnTo>
                  <a:lnTo>
                    <a:pt x="2636440" y="4979348"/>
                  </a:lnTo>
                  <a:lnTo>
                    <a:pt x="2684202" y="4976157"/>
                  </a:lnTo>
                  <a:lnTo>
                    <a:pt x="2731714" y="4972073"/>
                  </a:lnTo>
                  <a:lnTo>
                    <a:pt x="2778968" y="4967105"/>
                  </a:lnTo>
                  <a:lnTo>
                    <a:pt x="2825955" y="4961260"/>
                  </a:lnTo>
                  <a:lnTo>
                    <a:pt x="2872668" y="4954547"/>
                  </a:lnTo>
                  <a:lnTo>
                    <a:pt x="2919097" y="4946974"/>
                  </a:lnTo>
                  <a:lnTo>
                    <a:pt x="2965234" y="4938551"/>
                  </a:lnTo>
                  <a:lnTo>
                    <a:pt x="3011072" y="4929284"/>
                  </a:lnTo>
                  <a:lnTo>
                    <a:pt x="3056601" y="4919183"/>
                  </a:lnTo>
                  <a:lnTo>
                    <a:pt x="3101814" y="4908255"/>
                  </a:lnTo>
                  <a:lnTo>
                    <a:pt x="3146701" y="4896510"/>
                  </a:lnTo>
                  <a:lnTo>
                    <a:pt x="3191256" y="4883955"/>
                  </a:lnTo>
                  <a:lnTo>
                    <a:pt x="3235468" y="4870600"/>
                  </a:lnTo>
                  <a:lnTo>
                    <a:pt x="3279331" y="4856451"/>
                  </a:lnTo>
                  <a:lnTo>
                    <a:pt x="3322835" y="4841518"/>
                  </a:lnTo>
                  <a:lnTo>
                    <a:pt x="3365972" y="4825809"/>
                  </a:lnTo>
                  <a:lnTo>
                    <a:pt x="3408734" y="4809332"/>
                  </a:lnTo>
                  <a:lnTo>
                    <a:pt x="3451113" y="4792096"/>
                  </a:lnTo>
                  <a:lnTo>
                    <a:pt x="3493100" y="4774109"/>
                  </a:lnTo>
                  <a:lnTo>
                    <a:pt x="3534686" y="4755379"/>
                  </a:lnTo>
                  <a:lnTo>
                    <a:pt x="3575864" y="4735915"/>
                  </a:lnTo>
                  <a:lnTo>
                    <a:pt x="3616626" y="4715725"/>
                  </a:lnTo>
                  <a:lnTo>
                    <a:pt x="3656962" y="4694817"/>
                  </a:lnTo>
                  <a:lnTo>
                    <a:pt x="3696864" y="4673200"/>
                  </a:lnTo>
                  <a:lnTo>
                    <a:pt x="3736324" y="4650882"/>
                  </a:lnTo>
                  <a:lnTo>
                    <a:pt x="3775334" y="4627872"/>
                  </a:lnTo>
                  <a:lnTo>
                    <a:pt x="3813886" y="4604178"/>
                  </a:lnTo>
                  <a:lnTo>
                    <a:pt x="3851970" y="4579807"/>
                  </a:lnTo>
                  <a:lnTo>
                    <a:pt x="3889580" y="4554769"/>
                  </a:lnTo>
                  <a:lnTo>
                    <a:pt x="3926705" y="4529072"/>
                  </a:lnTo>
                  <a:lnTo>
                    <a:pt x="3963338" y="4502725"/>
                  </a:lnTo>
                  <a:lnTo>
                    <a:pt x="3999471" y="4475734"/>
                  </a:lnTo>
                  <a:lnTo>
                    <a:pt x="4035095" y="4448110"/>
                  </a:lnTo>
                  <a:lnTo>
                    <a:pt x="4070202" y="4419860"/>
                  </a:lnTo>
                  <a:lnTo>
                    <a:pt x="4104784" y="4390993"/>
                  </a:lnTo>
                  <a:lnTo>
                    <a:pt x="4138832" y="4361517"/>
                  </a:lnTo>
                  <a:lnTo>
                    <a:pt x="4172337" y="4331440"/>
                  </a:lnTo>
                  <a:lnTo>
                    <a:pt x="4205292" y="4300770"/>
                  </a:lnTo>
                  <a:lnTo>
                    <a:pt x="4237688" y="4269517"/>
                  </a:lnTo>
                  <a:lnTo>
                    <a:pt x="4269517" y="4237688"/>
                  </a:lnTo>
                  <a:lnTo>
                    <a:pt x="4300770" y="4205292"/>
                  </a:lnTo>
                  <a:lnTo>
                    <a:pt x="4331440" y="4172337"/>
                  </a:lnTo>
                  <a:lnTo>
                    <a:pt x="4361517" y="4138832"/>
                  </a:lnTo>
                  <a:lnTo>
                    <a:pt x="4390993" y="4104784"/>
                  </a:lnTo>
                  <a:lnTo>
                    <a:pt x="4419860" y="4070202"/>
                  </a:lnTo>
                  <a:lnTo>
                    <a:pt x="4448110" y="4035095"/>
                  </a:lnTo>
                  <a:lnTo>
                    <a:pt x="4475734" y="3999471"/>
                  </a:lnTo>
                  <a:lnTo>
                    <a:pt x="4502725" y="3963338"/>
                  </a:lnTo>
                  <a:lnTo>
                    <a:pt x="4529072" y="3926705"/>
                  </a:lnTo>
                  <a:lnTo>
                    <a:pt x="4554769" y="3889580"/>
                  </a:lnTo>
                  <a:lnTo>
                    <a:pt x="4579807" y="3851970"/>
                  </a:lnTo>
                  <a:lnTo>
                    <a:pt x="4604178" y="3813886"/>
                  </a:lnTo>
                  <a:lnTo>
                    <a:pt x="4627872" y="3775334"/>
                  </a:lnTo>
                  <a:lnTo>
                    <a:pt x="4650882" y="3736324"/>
                  </a:lnTo>
                  <a:lnTo>
                    <a:pt x="4673200" y="3696864"/>
                  </a:lnTo>
                  <a:lnTo>
                    <a:pt x="4694817" y="3656962"/>
                  </a:lnTo>
                  <a:lnTo>
                    <a:pt x="4715725" y="3616626"/>
                  </a:lnTo>
                  <a:lnTo>
                    <a:pt x="4735915" y="3575864"/>
                  </a:lnTo>
                  <a:lnTo>
                    <a:pt x="4755379" y="3534686"/>
                  </a:lnTo>
                  <a:lnTo>
                    <a:pt x="4774109" y="3493100"/>
                  </a:lnTo>
                  <a:lnTo>
                    <a:pt x="4792096" y="3451113"/>
                  </a:lnTo>
                  <a:lnTo>
                    <a:pt x="4809332" y="3408734"/>
                  </a:lnTo>
                  <a:lnTo>
                    <a:pt x="4825809" y="3365972"/>
                  </a:lnTo>
                  <a:lnTo>
                    <a:pt x="4841518" y="3322835"/>
                  </a:lnTo>
                  <a:lnTo>
                    <a:pt x="4856451" y="3279331"/>
                  </a:lnTo>
                  <a:lnTo>
                    <a:pt x="4870600" y="3235468"/>
                  </a:lnTo>
                  <a:lnTo>
                    <a:pt x="4883955" y="3191256"/>
                  </a:lnTo>
                  <a:lnTo>
                    <a:pt x="4896510" y="3146701"/>
                  </a:lnTo>
                  <a:lnTo>
                    <a:pt x="4908255" y="3101814"/>
                  </a:lnTo>
                  <a:lnTo>
                    <a:pt x="4919183" y="3056601"/>
                  </a:lnTo>
                  <a:lnTo>
                    <a:pt x="4929284" y="3011072"/>
                  </a:lnTo>
                  <a:lnTo>
                    <a:pt x="4938551" y="2965234"/>
                  </a:lnTo>
                  <a:lnTo>
                    <a:pt x="4946974" y="2919097"/>
                  </a:lnTo>
                  <a:lnTo>
                    <a:pt x="4954547" y="2872668"/>
                  </a:lnTo>
                  <a:lnTo>
                    <a:pt x="4961260" y="2825955"/>
                  </a:lnTo>
                  <a:lnTo>
                    <a:pt x="4967105" y="2778968"/>
                  </a:lnTo>
                  <a:lnTo>
                    <a:pt x="4972073" y="2731714"/>
                  </a:lnTo>
                  <a:lnTo>
                    <a:pt x="4976157" y="2684202"/>
                  </a:lnTo>
                  <a:lnTo>
                    <a:pt x="4979348" y="2636440"/>
                  </a:lnTo>
                  <a:lnTo>
                    <a:pt x="4981638" y="2588437"/>
                  </a:lnTo>
                  <a:lnTo>
                    <a:pt x="4983018" y="2540201"/>
                  </a:lnTo>
                  <a:lnTo>
                    <a:pt x="4983480" y="2491740"/>
                  </a:lnTo>
                  <a:lnTo>
                    <a:pt x="4983018" y="2443278"/>
                  </a:lnTo>
                  <a:lnTo>
                    <a:pt x="4981638" y="2395042"/>
                  </a:lnTo>
                  <a:lnTo>
                    <a:pt x="4979348" y="2347039"/>
                  </a:lnTo>
                  <a:lnTo>
                    <a:pt x="4976157" y="2299277"/>
                  </a:lnTo>
                  <a:lnTo>
                    <a:pt x="4972073" y="2251765"/>
                  </a:lnTo>
                  <a:lnTo>
                    <a:pt x="4967105" y="2204511"/>
                  </a:lnTo>
                  <a:lnTo>
                    <a:pt x="4961260" y="2157524"/>
                  </a:lnTo>
                  <a:lnTo>
                    <a:pt x="4954547" y="2110811"/>
                  </a:lnTo>
                  <a:lnTo>
                    <a:pt x="4946974" y="2064382"/>
                  </a:lnTo>
                  <a:lnTo>
                    <a:pt x="4938551" y="2018245"/>
                  </a:lnTo>
                  <a:lnTo>
                    <a:pt x="4929284" y="1972407"/>
                  </a:lnTo>
                  <a:lnTo>
                    <a:pt x="4919183" y="1926878"/>
                  </a:lnTo>
                  <a:lnTo>
                    <a:pt x="4908255" y="1881665"/>
                  </a:lnTo>
                  <a:lnTo>
                    <a:pt x="4896510" y="1836778"/>
                  </a:lnTo>
                  <a:lnTo>
                    <a:pt x="4883955" y="1792223"/>
                  </a:lnTo>
                  <a:lnTo>
                    <a:pt x="4870600" y="1748011"/>
                  </a:lnTo>
                  <a:lnTo>
                    <a:pt x="4856451" y="1704148"/>
                  </a:lnTo>
                  <a:lnTo>
                    <a:pt x="4841518" y="1660644"/>
                  </a:lnTo>
                  <a:lnTo>
                    <a:pt x="4825809" y="1617507"/>
                  </a:lnTo>
                  <a:lnTo>
                    <a:pt x="4809332" y="1574745"/>
                  </a:lnTo>
                  <a:lnTo>
                    <a:pt x="4792096" y="1532366"/>
                  </a:lnTo>
                  <a:lnTo>
                    <a:pt x="4774109" y="1490379"/>
                  </a:lnTo>
                  <a:lnTo>
                    <a:pt x="4755379" y="1448793"/>
                  </a:lnTo>
                  <a:lnTo>
                    <a:pt x="4735915" y="1407615"/>
                  </a:lnTo>
                  <a:lnTo>
                    <a:pt x="4715725" y="1366853"/>
                  </a:lnTo>
                  <a:lnTo>
                    <a:pt x="4694817" y="1326517"/>
                  </a:lnTo>
                  <a:lnTo>
                    <a:pt x="4673200" y="1286615"/>
                  </a:lnTo>
                  <a:lnTo>
                    <a:pt x="4650882" y="1247155"/>
                  </a:lnTo>
                  <a:lnTo>
                    <a:pt x="4627872" y="1208145"/>
                  </a:lnTo>
                  <a:lnTo>
                    <a:pt x="4604178" y="1169593"/>
                  </a:lnTo>
                  <a:lnTo>
                    <a:pt x="4579807" y="1131509"/>
                  </a:lnTo>
                  <a:lnTo>
                    <a:pt x="4554769" y="1093899"/>
                  </a:lnTo>
                  <a:lnTo>
                    <a:pt x="4529072" y="1056774"/>
                  </a:lnTo>
                  <a:lnTo>
                    <a:pt x="4502725" y="1020141"/>
                  </a:lnTo>
                  <a:lnTo>
                    <a:pt x="4475734" y="984008"/>
                  </a:lnTo>
                  <a:lnTo>
                    <a:pt x="4448110" y="948384"/>
                  </a:lnTo>
                  <a:lnTo>
                    <a:pt x="4419860" y="913277"/>
                  </a:lnTo>
                  <a:lnTo>
                    <a:pt x="4390993" y="878695"/>
                  </a:lnTo>
                  <a:lnTo>
                    <a:pt x="4361517" y="844647"/>
                  </a:lnTo>
                  <a:lnTo>
                    <a:pt x="4331440" y="811142"/>
                  </a:lnTo>
                  <a:lnTo>
                    <a:pt x="4300770" y="778187"/>
                  </a:lnTo>
                  <a:lnTo>
                    <a:pt x="4269517" y="745791"/>
                  </a:lnTo>
                  <a:lnTo>
                    <a:pt x="4237688" y="713962"/>
                  </a:lnTo>
                  <a:lnTo>
                    <a:pt x="4205292" y="682709"/>
                  </a:lnTo>
                  <a:lnTo>
                    <a:pt x="4172337" y="652039"/>
                  </a:lnTo>
                  <a:lnTo>
                    <a:pt x="4138832" y="621962"/>
                  </a:lnTo>
                  <a:lnTo>
                    <a:pt x="4104784" y="592486"/>
                  </a:lnTo>
                  <a:lnTo>
                    <a:pt x="4070202" y="563619"/>
                  </a:lnTo>
                  <a:lnTo>
                    <a:pt x="4035095" y="535369"/>
                  </a:lnTo>
                  <a:lnTo>
                    <a:pt x="3999471" y="507745"/>
                  </a:lnTo>
                  <a:lnTo>
                    <a:pt x="3963338" y="480754"/>
                  </a:lnTo>
                  <a:lnTo>
                    <a:pt x="3926705" y="454407"/>
                  </a:lnTo>
                  <a:lnTo>
                    <a:pt x="3889580" y="428710"/>
                  </a:lnTo>
                  <a:lnTo>
                    <a:pt x="3851970" y="403672"/>
                  </a:lnTo>
                  <a:lnTo>
                    <a:pt x="3813886" y="379301"/>
                  </a:lnTo>
                  <a:lnTo>
                    <a:pt x="3775334" y="355607"/>
                  </a:lnTo>
                  <a:lnTo>
                    <a:pt x="3736324" y="332597"/>
                  </a:lnTo>
                  <a:lnTo>
                    <a:pt x="3696864" y="310279"/>
                  </a:lnTo>
                  <a:lnTo>
                    <a:pt x="3656962" y="288662"/>
                  </a:lnTo>
                  <a:lnTo>
                    <a:pt x="3616626" y="267754"/>
                  </a:lnTo>
                  <a:lnTo>
                    <a:pt x="3575864" y="247564"/>
                  </a:lnTo>
                  <a:lnTo>
                    <a:pt x="3534686" y="228100"/>
                  </a:lnTo>
                  <a:lnTo>
                    <a:pt x="3493100" y="209370"/>
                  </a:lnTo>
                  <a:lnTo>
                    <a:pt x="3451113" y="191383"/>
                  </a:lnTo>
                  <a:lnTo>
                    <a:pt x="3408734" y="174147"/>
                  </a:lnTo>
                  <a:lnTo>
                    <a:pt x="3365972" y="157670"/>
                  </a:lnTo>
                  <a:lnTo>
                    <a:pt x="3322835" y="141961"/>
                  </a:lnTo>
                  <a:lnTo>
                    <a:pt x="3279331" y="127028"/>
                  </a:lnTo>
                  <a:lnTo>
                    <a:pt x="3235468" y="112879"/>
                  </a:lnTo>
                  <a:lnTo>
                    <a:pt x="3191256" y="99524"/>
                  </a:lnTo>
                  <a:lnTo>
                    <a:pt x="3146701" y="86969"/>
                  </a:lnTo>
                  <a:lnTo>
                    <a:pt x="3101814" y="75224"/>
                  </a:lnTo>
                  <a:lnTo>
                    <a:pt x="3056601" y="64296"/>
                  </a:lnTo>
                  <a:lnTo>
                    <a:pt x="3011072" y="54195"/>
                  </a:lnTo>
                  <a:lnTo>
                    <a:pt x="2965234" y="44928"/>
                  </a:lnTo>
                  <a:lnTo>
                    <a:pt x="2919097" y="36505"/>
                  </a:lnTo>
                  <a:lnTo>
                    <a:pt x="2872668" y="28932"/>
                  </a:lnTo>
                  <a:lnTo>
                    <a:pt x="2825955" y="22219"/>
                  </a:lnTo>
                  <a:lnTo>
                    <a:pt x="2778968" y="16374"/>
                  </a:lnTo>
                  <a:lnTo>
                    <a:pt x="2731714" y="11406"/>
                  </a:lnTo>
                  <a:lnTo>
                    <a:pt x="2684202" y="7322"/>
                  </a:lnTo>
                  <a:lnTo>
                    <a:pt x="2636440" y="4131"/>
                  </a:lnTo>
                  <a:lnTo>
                    <a:pt x="2588437" y="1841"/>
                  </a:lnTo>
                  <a:lnTo>
                    <a:pt x="2540201" y="461"/>
                  </a:lnTo>
                  <a:lnTo>
                    <a:pt x="2491740" y="0"/>
                  </a:lnTo>
                  <a:close/>
                </a:path>
              </a:pathLst>
            </a:custGeom>
            <a:solidFill>
              <a:srgbClr val="1F202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3589" y="762761"/>
              <a:ext cx="4983480" cy="4983480"/>
            </a:xfrm>
            <a:custGeom>
              <a:avLst/>
              <a:gdLst/>
              <a:ahLst/>
              <a:cxnLst/>
              <a:rect l="l" t="t" r="r" b="b"/>
              <a:pathLst>
                <a:path w="4983480" h="4983480">
                  <a:moveTo>
                    <a:pt x="0" y="2491740"/>
                  </a:moveTo>
                  <a:lnTo>
                    <a:pt x="461" y="2443278"/>
                  </a:lnTo>
                  <a:lnTo>
                    <a:pt x="1841" y="2395042"/>
                  </a:lnTo>
                  <a:lnTo>
                    <a:pt x="4131" y="2347039"/>
                  </a:lnTo>
                  <a:lnTo>
                    <a:pt x="7322" y="2299277"/>
                  </a:lnTo>
                  <a:lnTo>
                    <a:pt x="11406" y="2251765"/>
                  </a:lnTo>
                  <a:lnTo>
                    <a:pt x="16374" y="2204511"/>
                  </a:lnTo>
                  <a:lnTo>
                    <a:pt x="22219" y="2157524"/>
                  </a:lnTo>
                  <a:lnTo>
                    <a:pt x="28932" y="2110811"/>
                  </a:lnTo>
                  <a:lnTo>
                    <a:pt x="36505" y="2064382"/>
                  </a:lnTo>
                  <a:lnTo>
                    <a:pt x="44928" y="2018245"/>
                  </a:lnTo>
                  <a:lnTo>
                    <a:pt x="54195" y="1972407"/>
                  </a:lnTo>
                  <a:lnTo>
                    <a:pt x="64296" y="1926878"/>
                  </a:lnTo>
                  <a:lnTo>
                    <a:pt x="75224" y="1881665"/>
                  </a:lnTo>
                  <a:lnTo>
                    <a:pt x="86969" y="1836778"/>
                  </a:lnTo>
                  <a:lnTo>
                    <a:pt x="99524" y="1792223"/>
                  </a:lnTo>
                  <a:lnTo>
                    <a:pt x="112879" y="1748011"/>
                  </a:lnTo>
                  <a:lnTo>
                    <a:pt x="127028" y="1704148"/>
                  </a:lnTo>
                  <a:lnTo>
                    <a:pt x="141961" y="1660644"/>
                  </a:lnTo>
                  <a:lnTo>
                    <a:pt x="157670" y="1617507"/>
                  </a:lnTo>
                  <a:lnTo>
                    <a:pt x="174147" y="1574745"/>
                  </a:lnTo>
                  <a:lnTo>
                    <a:pt x="191383" y="1532366"/>
                  </a:lnTo>
                  <a:lnTo>
                    <a:pt x="209370" y="1490379"/>
                  </a:lnTo>
                  <a:lnTo>
                    <a:pt x="228100" y="1448793"/>
                  </a:lnTo>
                  <a:lnTo>
                    <a:pt x="247564" y="1407615"/>
                  </a:lnTo>
                  <a:lnTo>
                    <a:pt x="267754" y="1366853"/>
                  </a:lnTo>
                  <a:lnTo>
                    <a:pt x="288662" y="1326517"/>
                  </a:lnTo>
                  <a:lnTo>
                    <a:pt x="310279" y="1286615"/>
                  </a:lnTo>
                  <a:lnTo>
                    <a:pt x="332597" y="1247155"/>
                  </a:lnTo>
                  <a:lnTo>
                    <a:pt x="355607" y="1208145"/>
                  </a:lnTo>
                  <a:lnTo>
                    <a:pt x="379301" y="1169593"/>
                  </a:lnTo>
                  <a:lnTo>
                    <a:pt x="403672" y="1131509"/>
                  </a:lnTo>
                  <a:lnTo>
                    <a:pt x="428710" y="1093899"/>
                  </a:lnTo>
                  <a:lnTo>
                    <a:pt x="454407" y="1056774"/>
                  </a:lnTo>
                  <a:lnTo>
                    <a:pt x="480754" y="1020141"/>
                  </a:lnTo>
                  <a:lnTo>
                    <a:pt x="507745" y="984008"/>
                  </a:lnTo>
                  <a:lnTo>
                    <a:pt x="535369" y="948384"/>
                  </a:lnTo>
                  <a:lnTo>
                    <a:pt x="563619" y="913277"/>
                  </a:lnTo>
                  <a:lnTo>
                    <a:pt x="592486" y="878695"/>
                  </a:lnTo>
                  <a:lnTo>
                    <a:pt x="621962" y="844647"/>
                  </a:lnTo>
                  <a:lnTo>
                    <a:pt x="652039" y="811142"/>
                  </a:lnTo>
                  <a:lnTo>
                    <a:pt x="682709" y="778187"/>
                  </a:lnTo>
                  <a:lnTo>
                    <a:pt x="713962" y="745791"/>
                  </a:lnTo>
                  <a:lnTo>
                    <a:pt x="745791" y="713962"/>
                  </a:lnTo>
                  <a:lnTo>
                    <a:pt x="778187" y="682709"/>
                  </a:lnTo>
                  <a:lnTo>
                    <a:pt x="811142" y="652039"/>
                  </a:lnTo>
                  <a:lnTo>
                    <a:pt x="844647" y="621962"/>
                  </a:lnTo>
                  <a:lnTo>
                    <a:pt x="878695" y="592486"/>
                  </a:lnTo>
                  <a:lnTo>
                    <a:pt x="913277" y="563619"/>
                  </a:lnTo>
                  <a:lnTo>
                    <a:pt x="948384" y="535369"/>
                  </a:lnTo>
                  <a:lnTo>
                    <a:pt x="984008" y="507745"/>
                  </a:lnTo>
                  <a:lnTo>
                    <a:pt x="1020141" y="480754"/>
                  </a:lnTo>
                  <a:lnTo>
                    <a:pt x="1056774" y="454407"/>
                  </a:lnTo>
                  <a:lnTo>
                    <a:pt x="1093899" y="428710"/>
                  </a:lnTo>
                  <a:lnTo>
                    <a:pt x="1131509" y="403672"/>
                  </a:lnTo>
                  <a:lnTo>
                    <a:pt x="1169593" y="379301"/>
                  </a:lnTo>
                  <a:lnTo>
                    <a:pt x="1208145" y="355607"/>
                  </a:lnTo>
                  <a:lnTo>
                    <a:pt x="1247155" y="332597"/>
                  </a:lnTo>
                  <a:lnTo>
                    <a:pt x="1286615" y="310279"/>
                  </a:lnTo>
                  <a:lnTo>
                    <a:pt x="1326517" y="288662"/>
                  </a:lnTo>
                  <a:lnTo>
                    <a:pt x="1366853" y="267754"/>
                  </a:lnTo>
                  <a:lnTo>
                    <a:pt x="1407615" y="247564"/>
                  </a:lnTo>
                  <a:lnTo>
                    <a:pt x="1448793" y="228100"/>
                  </a:lnTo>
                  <a:lnTo>
                    <a:pt x="1490379" y="209370"/>
                  </a:lnTo>
                  <a:lnTo>
                    <a:pt x="1532366" y="191383"/>
                  </a:lnTo>
                  <a:lnTo>
                    <a:pt x="1574745" y="174147"/>
                  </a:lnTo>
                  <a:lnTo>
                    <a:pt x="1617507" y="157670"/>
                  </a:lnTo>
                  <a:lnTo>
                    <a:pt x="1660644" y="141961"/>
                  </a:lnTo>
                  <a:lnTo>
                    <a:pt x="1704148" y="127028"/>
                  </a:lnTo>
                  <a:lnTo>
                    <a:pt x="1748011" y="112879"/>
                  </a:lnTo>
                  <a:lnTo>
                    <a:pt x="1792223" y="99524"/>
                  </a:lnTo>
                  <a:lnTo>
                    <a:pt x="1836778" y="86969"/>
                  </a:lnTo>
                  <a:lnTo>
                    <a:pt x="1881665" y="75224"/>
                  </a:lnTo>
                  <a:lnTo>
                    <a:pt x="1926878" y="64296"/>
                  </a:lnTo>
                  <a:lnTo>
                    <a:pt x="1972407" y="54195"/>
                  </a:lnTo>
                  <a:lnTo>
                    <a:pt x="2018245" y="44928"/>
                  </a:lnTo>
                  <a:lnTo>
                    <a:pt x="2064382" y="36505"/>
                  </a:lnTo>
                  <a:lnTo>
                    <a:pt x="2110811" y="28932"/>
                  </a:lnTo>
                  <a:lnTo>
                    <a:pt x="2157524" y="22219"/>
                  </a:lnTo>
                  <a:lnTo>
                    <a:pt x="2204511" y="16374"/>
                  </a:lnTo>
                  <a:lnTo>
                    <a:pt x="2251765" y="11406"/>
                  </a:lnTo>
                  <a:lnTo>
                    <a:pt x="2299277" y="7322"/>
                  </a:lnTo>
                  <a:lnTo>
                    <a:pt x="2347039" y="4131"/>
                  </a:lnTo>
                  <a:lnTo>
                    <a:pt x="2395042" y="1841"/>
                  </a:lnTo>
                  <a:lnTo>
                    <a:pt x="2443278" y="461"/>
                  </a:lnTo>
                  <a:lnTo>
                    <a:pt x="2491740" y="0"/>
                  </a:lnTo>
                  <a:lnTo>
                    <a:pt x="2540201" y="461"/>
                  </a:lnTo>
                  <a:lnTo>
                    <a:pt x="2588437" y="1841"/>
                  </a:lnTo>
                  <a:lnTo>
                    <a:pt x="2636440" y="4131"/>
                  </a:lnTo>
                  <a:lnTo>
                    <a:pt x="2684202" y="7322"/>
                  </a:lnTo>
                  <a:lnTo>
                    <a:pt x="2731714" y="11406"/>
                  </a:lnTo>
                  <a:lnTo>
                    <a:pt x="2778968" y="16374"/>
                  </a:lnTo>
                  <a:lnTo>
                    <a:pt x="2825955" y="22219"/>
                  </a:lnTo>
                  <a:lnTo>
                    <a:pt x="2872668" y="28932"/>
                  </a:lnTo>
                  <a:lnTo>
                    <a:pt x="2919097" y="36505"/>
                  </a:lnTo>
                  <a:lnTo>
                    <a:pt x="2965234" y="44928"/>
                  </a:lnTo>
                  <a:lnTo>
                    <a:pt x="3011072" y="54195"/>
                  </a:lnTo>
                  <a:lnTo>
                    <a:pt x="3056601" y="64296"/>
                  </a:lnTo>
                  <a:lnTo>
                    <a:pt x="3101814" y="75224"/>
                  </a:lnTo>
                  <a:lnTo>
                    <a:pt x="3146701" y="86969"/>
                  </a:lnTo>
                  <a:lnTo>
                    <a:pt x="3191256" y="99524"/>
                  </a:lnTo>
                  <a:lnTo>
                    <a:pt x="3235468" y="112879"/>
                  </a:lnTo>
                  <a:lnTo>
                    <a:pt x="3279331" y="127028"/>
                  </a:lnTo>
                  <a:lnTo>
                    <a:pt x="3322835" y="141961"/>
                  </a:lnTo>
                  <a:lnTo>
                    <a:pt x="3365972" y="157670"/>
                  </a:lnTo>
                  <a:lnTo>
                    <a:pt x="3408734" y="174147"/>
                  </a:lnTo>
                  <a:lnTo>
                    <a:pt x="3451113" y="191383"/>
                  </a:lnTo>
                  <a:lnTo>
                    <a:pt x="3493100" y="209370"/>
                  </a:lnTo>
                  <a:lnTo>
                    <a:pt x="3534686" y="228100"/>
                  </a:lnTo>
                  <a:lnTo>
                    <a:pt x="3575864" y="247564"/>
                  </a:lnTo>
                  <a:lnTo>
                    <a:pt x="3616626" y="267754"/>
                  </a:lnTo>
                  <a:lnTo>
                    <a:pt x="3656962" y="288662"/>
                  </a:lnTo>
                  <a:lnTo>
                    <a:pt x="3696864" y="310279"/>
                  </a:lnTo>
                  <a:lnTo>
                    <a:pt x="3736324" y="332597"/>
                  </a:lnTo>
                  <a:lnTo>
                    <a:pt x="3775334" y="355607"/>
                  </a:lnTo>
                  <a:lnTo>
                    <a:pt x="3813886" y="379301"/>
                  </a:lnTo>
                  <a:lnTo>
                    <a:pt x="3851970" y="403672"/>
                  </a:lnTo>
                  <a:lnTo>
                    <a:pt x="3889580" y="428710"/>
                  </a:lnTo>
                  <a:lnTo>
                    <a:pt x="3926705" y="454407"/>
                  </a:lnTo>
                  <a:lnTo>
                    <a:pt x="3963338" y="480754"/>
                  </a:lnTo>
                  <a:lnTo>
                    <a:pt x="3999471" y="507745"/>
                  </a:lnTo>
                  <a:lnTo>
                    <a:pt x="4035095" y="535369"/>
                  </a:lnTo>
                  <a:lnTo>
                    <a:pt x="4070202" y="563619"/>
                  </a:lnTo>
                  <a:lnTo>
                    <a:pt x="4104784" y="592486"/>
                  </a:lnTo>
                  <a:lnTo>
                    <a:pt x="4138832" y="621962"/>
                  </a:lnTo>
                  <a:lnTo>
                    <a:pt x="4172337" y="652039"/>
                  </a:lnTo>
                  <a:lnTo>
                    <a:pt x="4205292" y="682709"/>
                  </a:lnTo>
                  <a:lnTo>
                    <a:pt x="4237688" y="713962"/>
                  </a:lnTo>
                  <a:lnTo>
                    <a:pt x="4269517" y="745791"/>
                  </a:lnTo>
                  <a:lnTo>
                    <a:pt x="4300770" y="778187"/>
                  </a:lnTo>
                  <a:lnTo>
                    <a:pt x="4331440" y="811142"/>
                  </a:lnTo>
                  <a:lnTo>
                    <a:pt x="4361517" y="844647"/>
                  </a:lnTo>
                  <a:lnTo>
                    <a:pt x="4390993" y="878695"/>
                  </a:lnTo>
                  <a:lnTo>
                    <a:pt x="4419860" y="913277"/>
                  </a:lnTo>
                  <a:lnTo>
                    <a:pt x="4448110" y="948384"/>
                  </a:lnTo>
                  <a:lnTo>
                    <a:pt x="4475734" y="984008"/>
                  </a:lnTo>
                  <a:lnTo>
                    <a:pt x="4502725" y="1020141"/>
                  </a:lnTo>
                  <a:lnTo>
                    <a:pt x="4529072" y="1056774"/>
                  </a:lnTo>
                  <a:lnTo>
                    <a:pt x="4554769" y="1093899"/>
                  </a:lnTo>
                  <a:lnTo>
                    <a:pt x="4579807" y="1131509"/>
                  </a:lnTo>
                  <a:lnTo>
                    <a:pt x="4604178" y="1169593"/>
                  </a:lnTo>
                  <a:lnTo>
                    <a:pt x="4627872" y="1208145"/>
                  </a:lnTo>
                  <a:lnTo>
                    <a:pt x="4650882" y="1247155"/>
                  </a:lnTo>
                  <a:lnTo>
                    <a:pt x="4673200" y="1286615"/>
                  </a:lnTo>
                  <a:lnTo>
                    <a:pt x="4694817" y="1326517"/>
                  </a:lnTo>
                  <a:lnTo>
                    <a:pt x="4715725" y="1366853"/>
                  </a:lnTo>
                  <a:lnTo>
                    <a:pt x="4735915" y="1407615"/>
                  </a:lnTo>
                  <a:lnTo>
                    <a:pt x="4755379" y="1448793"/>
                  </a:lnTo>
                  <a:lnTo>
                    <a:pt x="4774109" y="1490379"/>
                  </a:lnTo>
                  <a:lnTo>
                    <a:pt x="4792096" y="1532366"/>
                  </a:lnTo>
                  <a:lnTo>
                    <a:pt x="4809332" y="1574745"/>
                  </a:lnTo>
                  <a:lnTo>
                    <a:pt x="4825809" y="1617507"/>
                  </a:lnTo>
                  <a:lnTo>
                    <a:pt x="4841518" y="1660644"/>
                  </a:lnTo>
                  <a:lnTo>
                    <a:pt x="4856451" y="1704148"/>
                  </a:lnTo>
                  <a:lnTo>
                    <a:pt x="4870600" y="1748011"/>
                  </a:lnTo>
                  <a:lnTo>
                    <a:pt x="4883955" y="1792223"/>
                  </a:lnTo>
                  <a:lnTo>
                    <a:pt x="4896510" y="1836778"/>
                  </a:lnTo>
                  <a:lnTo>
                    <a:pt x="4908255" y="1881665"/>
                  </a:lnTo>
                  <a:lnTo>
                    <a:pt x="4919183" y="1926878"/>
                  </a:lnTo>
                  <a:lnTo>
                    <a:pt x="4929284" y="1972407"/>
                  </a:lnTo>
                  <a:lnTo>
                    <a:pt x="4938551" y="2018245"/>
                  </a:lnTo>
                  <a:lnTo>
                    <a:pt x="4946974" y="2064382"/>
                  </a:lnTo>
                  <a:lnTo>
                    <a:pt x="4954547" y="2110811"/>
                  </a:lnTo>
                  <a:lnTo>
                    <a:pt x="4961260" y="2157524"/>
                  </a:lnTo>
                  <a:lnTo>
                    <a:pt x="4967105" y="2204511"/>
                  </a:lnTo>
                  <a:lnTo>
                    <a:pt x="4972073" y="2251765"/>
                  </a:lnTo>
                  <a:lnTo>
                    <a:pt x="4976157" y="2299277"/>
                  </a:lnTo>
                  <a:lnTo>
                    <a:pt x="4979348" y="2347039"/>
                  </a:lnTo>
                  <a:lnTo>
                    <a:pt x="4981638" y="2395042"/>
                  </a:lnTo>
                  <a:lnTo>
                    <a:pt x="4983018" y="2443278"/>
                  </a:lnTo>
                  <a:lnTo>
                    <a:pt x="4983480" y="2491740"/>
                  </a:lnTo>
                  <a:lnTo>
                    <a:pt x="4983018" y="2540201"/>
                  </a:lnTo>
                  <a:lnTo>
                    <a:pt x="4981638" y="2588437"/>
                  </a:lnTo>
                  <a:lnTo>
                    <a:pt x="4979348" y="2636440"/>
                  </a:lnTo>
                  <a:lnTo>
                    <a:pt x="4976157" y="2684202"/>
                  </a:lnTo>
                  <a:lnTo>
                    <a:pt x="4972073" y="2731714"/>
                  </a:lnTo>
                  <a:lnTo>
                    <a:pt x="4967105" y="2778968"/>
                  </a:lnTo>
                  <a:lnTo>
                    <a:pt x="4961260" y="2825955"/>
                  </a:lnTo>
                  <a:lnTo>
                    <a:pt x="4954547" y="2872668"/>
                  </a:lnTo>
                  <a:lnTo>
                    <a:pt x="4946974" y="2919097"/>
                  </a:lnTo>
                  <a:lnTo>
                    <a:pt x="4938551" y="2965234"/>
                  </a:lnTo>
                  <a:lnTo>
                    <a:pt x="4929284" y="3011072"/>
                  </a:lnTo>
                  <a:lnTo>
                    <a:pt x="4919183" y="3056601"/>
                  </a:lnTo>
                  <a:lnTo>
                    <a:pt x="4908255" y="3101814"/>
                  </a:lnTo>
                  <a:lnTo>
                    <a:pt x="4896510" y="3146701"/>
                  </a:lnTo>
                  <a:lnTo>
                    <a:pt x="4883955" y="3191256"/>
                  </a:lnTo>
                  <a:lnTo>
                    <a:pt x="4870600" y="3235468"/>
                  </a:lnTo>
                  <a:lnTo>
                    <a:pt x="4856451" y="3279331"/>
                  </a:lnTo>
                  <a:lnTo>
                    <a:pt x="4841518" y="3322835"/>
                  </a:lnTo>
                  <a:lnTo>
                    <a:pt x="4825809" y="3365972"/>
                  </a:lnTo>
                  <a:lnTo>
                    <a:pt x="4809332" y="3408734"/>
                  </a:lnTo>
                  <a:lnTo>
                    <a:pt x="4792096" y="3451113"/>
                  </a:lnTo>
                  <a:lnTo>
                    <a:pt x="4774109" y="3493100"/>
                  </a:lnTo>
                  <a:lnTo>
                    <a:pt x="4755379" y="3534686"/>
                  </a:lnTo>
                  <a:lnTo>
                    <a:pt x="4735915" y="3575864"/>
                  </a:lnTo>
                  <a:lnTo>
                    <a:pt x="4715725" y="3616626"/>
                  </a:lnTo>
                  <a:lnTo>
                    <a:pt x="4694817" y="3656962"/>
                  </a:lnTo>
                  <a:lnTo>
                    <a:pt x="4673200" y="3696864"/>
                  </a:lnTo>
                  <a:lnTo>
                    <a:pt x="4650882" y="3736324"/>
                  </a:lnTo>
                  <a:lnTo>
                    <a:pt x="4627872" y="3775334"/>
                  </a:lnTo>
                  <a:lnTo>
                    <a:pt x="4604178" y="3813886"/>
                  </a:lnTo>
                  <a:lnTo>
                    <a:pt x="4579807" y="3851970"/>
                  </a:lnTo>
                  <a:lnTo>
                    <a:pt x="4554769" y="3889580"/>
                  </a:lnTo>
                  <a:lnTo>
                    <a:pt x="4529072" y="3926705"/>
                  </a:lnTo>
                  <a:lnTo>
                    <a:pt x="4502725" y="3963338"/>
                  </a:lnTo>
                  <a:lnTo>
                    <a:pt x="4475734" y="3999471"/>
                  </a:lnTo>
                  <a:lnTo>
                    <a:pt x="4448110" y="4035095"/>
                  </a:lnTo>
                  <a:lnTo>
                    <a:pt x="4419860" y="4070202"/>
                  </a:lnTo>
                  <a:lnTo>
                    <a:pt x="4390993" y="4104784"/>
                  </a:lnTo>
                  <a:lnTo>
                    <a:pt x="4361517" y="4138832"/>
                  </a:lnTo>
                  <a:lnTo>
                    <a:pt x="4331440" y="4172337"/>
                  </a:lnTo>
                  <a:lnTo>
                    <a:pt x="4300770" y="4205292"/>
                  </a:lnTo>
                  <a:lnTo>
                    <a:pt x="4269517" y="4237688"/>
                  </a:lnTo>
                  <a:lnTo>
                    <a:pt x="4237688" y="4269517"/>
                  </a:lnTo>
                  <a:lnTo>
                    <a:pt x="4205292" y="4300770"/>
                  </a:lnTo>
                  <a:lnTo>
                    <a:pt x="4172337" y="4331440"/>
                  </a:lnTo>
                  <a:lnTo>
                    <a:pt x="4138832" y="4361517"/>
                  </a:lnTo>
                  <a:lnTo>
                    <a:pt x="4104784" y="4390993"/>
                  </a:lnTo>
                  <a:lnTo>
                    <a:pt x="4070202" y="4419860"/>
                  </a:lnTo>
                  <a:lnTo>
                    <a:pt x="4035095" y="4448110"/>
                  </a:lnTo>
                  <a:lnTo>
                    <a:pt x="3999471" y="4475734"/>
                  </a:lnTo>
                  <a:lnTo>
                    <a:pt x="3963338" y="4502725"/>
                  </a:lnTo>
                  <a:lnTo>
                    <a:pt x="3926705" y="4529072"/>
                  </a:lnTo>
                  <a:lnTo>
                    <a:pt x="3889580" y="4554769"/>
                  </a:lnTo>
                  <a:lnTo>
                    <a:pt x="3851970" y="4579807"/>
                  </a:lnTo>
                  <a:lnTo>
                    <a:pt x="3813886" y="4604178"/>
                  </a:lnTo>
                  <a:lnTo>
                    <a:pt x="3775334" y="4627872"/>
                  </a:lnTo>
                  <a:lnTo>
                    <a:pt x="3736324" y="4650882"/>
                  </a:lnTo>
                  <a:lnTo>
                    <a:pt x="3696864" y="4673200"/>
                  </a:lnTo>
                  <a:lnTo>
                    <a:pt x="3656962" y="4694817"/>
                  </a:lnTo>
                  <a:lnTo>
                    <a:pt x="3616626" y="4715725"/>
                  </a:lnTo>
                  <a:lnTo>
                    <a:pt x="3575864" y="4735915"/>
                  </a:lnTo>
                  <a:lnTo>
                    <a:pt x="3534686" y="4755379"/>
                  </a:lnTo>
                  <a:lnTo>
                    <a:pt x="3493100" y="4774109"/>
                  </a:lnTo>
                  <a:lnTo>
                    <a:pt x="3451113" y="4792096"/>
                  </a:lnTo>
                  <a:lnTo>
                    <a:pt x="3408734" y="4809332"/>
                  </a:lnTo>
                  <a:lnTo>
                    <a:pt x="3365972" y="4825809"/>
                  </a:lnTo>
                  <a:lnTo>
                    <a:pt x="3322835" y="4841518"/>
                  </a:lnTo>
                  <a:lnTo>
                    <a:pt x="3279331" y="4856451"/>
                  </a:lnTo>
                  <a:lnTo>
                    <a:pt x="3235468" y="4870600"/>
                  </a:lnTo>
                  <a:lnTo>
                    <a:pt x="3191256" y="4883955"/>
                  </a:lnTo>
                  <a:lnTo>
                    <a:pt x="3146701" y="4896510"/>
                  </a:lnTo>
                  <a:lnTo>
                    <a:pt x="3101814" y="4908255"/>
                  </a:lnTo>
                  <a:lnTo>
                    <a:pt x="3056601" y="4919183"/>
                  </a:lnTo>
                  <a:lnTo>
                    <a:pt x="3011072" y="4929284"/>
                  </a:lnTo>
                  <a:lnTo>
                    <a:pt x="2965234" y="4938551"/>
                  </a:lnTo>
                  <a:lnTo>
                    <a:pt x="2919097" y="4946974"/>
                  </a:lnTo>
                  <a:lnTo>
                    <a:pt x="2872668" y="4954547"/>
                  </a:lnTo>
                  <a:lnTo>
                    <a:pt x="2825955" y="4961260"/>
                  </a:lnTo>
                  <a:lnTo>
                    <a:pt x="2778968" y="4967105"/>
                  </a:lnTo>
                  <a:lnTo>
                    <a:pt x="2731714" y="4972073"/>
                  </a:lnTo>
                  <a:lnTo>
                    <a:pt x="2684202" y="4976157"/>
                  </a:lnTo>
                  <a:lnTo>
                    <a:pt x="2636440" y="4979348"/>
                  </a:lnTo>
                  <a:lnTo>
                    <a:pt x="2588437" y="4981638"/>
                  </a:lnTo>
                  <a:lnTo>
                    <a:pt x="2540201" y="4983018"/>
                  </a:lnTo>
                  <a:lnTo>
                    <a:pt x="2491740" y="4983480"/>
                  </a:lnTo>
                  <a:lnTo>
                    <a:pt x="2443278" y="4983018"/>
                  </a:lnTo>
                  <a:lnTo>
                    <a:pt x="2395042" y="4981638"/>
                  </a:lnTo>
                  <a:lnTo>
                    <a:pt x="2347039" y="4979348"/>
                  </a:lnTo>
                  <a:lnTo>
                    <a:pt x="2299277" y="4976157"/>
                  </a:lnTo>
                  <a:lnTo>
                    <a:pt x="2251765" y="4972073"/>
                  </a:lnTo>
                  <a:lnTo>
                    <a:pt x="2204511" y="4967105"/>
                  </a:lnTo>
                  <a:lnTo>
                    <a:pt x="2157524" y="4961260"/>
                  </a:lnTo>
                  <a:lnTo>
                    <a:pt x="2110811" y="4954547"/>
                  </a:lnTo>
                  <a:lnTo>
                    <a:pt x="2064382" y="4946974"/>
                  </a:lnTo>
                  <a:lnTo>
                    <a:pt x="2018245" y="4938551"/>
                  </a:lnTo>
                  <a:lnTo>
                    <a:pt x="1972407" y="4929284"/>
                  </a:lnTo>
                  <a:lnTo>
                    <a:pt x="1926878" y="4919183"/>
                  </a:lnTo>
                  <a:lnTo>
                    <a:pt x="1881665" y="4908255"/>
                  </a:lnTo>
                  <a:lnTo>
                    <a:pt x="1836778" y="4896510"/>
                  </a:lnTo>
                  <a:lnTo>
                    <a:pt x="1792224" y="4883955"/>
                  </a:lnTo>
                  <a:lnTo>
                    <a:pt x="1748011" y="4870600"/>
                  </a:lnTo>
                  <a:lnTo>
                    <a:pt x="1704148" y="4856451"/>
                  </a:lnTo>
                  <a:lnTo>
                    <a:pt x="1660644" y="4841518"/>
                  </a:lnTo>
                  <a:lnTo>
                    <a:pt x="1617507" y="4825809"/>
                  </a:lnTo>
                  <a:lnTo>
                    <a:pt x="1574745" y="4809332"/>
                  </a:lnTo>
                  <a:lnTo>
                    <a:pt x="1532366" y="4792096"/>
                  </a:lnTo>
                  <a:lnTo>
                    <a:pt x="1490379" y="4774109"/>
                  </a:lnTo>
                  <a:lnTo>
                    <a:pt x="1448793" y="4755379"/>
                  </a:lnTo>
                  <a:lnTo>
                    <a:pt x="1407615" y="4735915"/>
                  </a:lnTo>
                  <a:lnTo>
                    <a:pt x="1366853" y="4715725"/>
                  </a:lnTo>
                  <a:lnTo>
                    <a:pt x="1326517" y="4694817"/>
                  </a:lnTo>
                  <a:lnTo>
                    <a:pt x="1286615" y="4673200"/>
                  </a:lnTo>
                  <a:lnTo>
                    <a:pt x="1247155" y="4650882"/>
                  </a:lnTo>
                  <a:lnTo>
                    <a:pt x="1208145" y="4627872"/>
                  </a:lnTo>
                  <a:lnTo>
                    <a:pt x="1169593" y="4604178"/>
                  </a:lnTo>
                  <a:lnTo>
                    <a:pt x="1131509" y="4579807"/>
                  </a:lnTo>
                  <a:lnTo>
                    <a:pt x="1093899" y="4554769"/>
                  </a:lnTo>
                  <a:lnTo>
                    <a:pt x="1056774" y="4529072"/>
                  </a:lnTo>
                  <a:lnTo>
                    <a:pt x="1020141" y="4502725"/>
                  </a:lnTo>
                  <a:lnTo>
                    <a:pt x="984008" y="4475734"/>
                  </a:lnTo>
                  <a:lnTo>
                    <a:pt x="948384" y="4448110"/>
                  </a:lnTo>
                  <a:lnTo>
                    <a:pt x="913277" y="4419860"/>
                  </a:lnTo>
                  <a:lnTo>
                    <a:pt x="878695" y="4390993"/>
                  </a:lnTo>
                  <a:lnTo>
                    <a:pt x="844647" y="4361517"/>
                  </a:lnTo>
                  <a:lnTo>
                    <a:pt x="811142" y="4331440"/>
                  </a:lnTo>
                  <a:lnTo>
                    <a:pt x="778187" y="4300770"/>
                  </a:lnTo>
                  <a:lnTo>
                    <a:pt x="745791" y="4269517"/>
                  </a:lnTo>
                  <a:lnTo>
                    <a:pt x="713962" y="4237688"/>
                  </a:lnTo>
                  <a:lnTo>
                    <a:pt x="682709" y="4205292"/>
                  </a:lnTo>
                  <a:lnTo>
                    <a:pt x="652039" y="4172337"/>
                  </a:lnTo>
                  <a:lnTo>
                    <a:pt x="621962" y="4138832"/>
                  </a:lnTo>
                  <a:lnTo>
                    <a:pt x="592486" y="4104784"/>
                  </a:lnTo>
                  <a:lnTo>
                    <a:pt x="563619" y="4070202"/>
                  </a:lnTo>
                  <a:lnTo>
                    <a:pt x="535369" y="4035095"/>
                  </a:lnTo>
                  <a:lnTo>
                    <a:pt x="507745" y="3999471"/>
                  </a:lnTo>
                  <a:lnTo>
                    <a:pt x="480754" y="3963338"/>
                  </a:lnTo>
                  <a:lnTo>
                    <a:pt x="454407" y="3926705"/>
                  </a:lnTo>
                  <a:lnTo>
                    <a:pt x="428710" y="3889580"/>
                  </a:lnTo>
                  <a:lnTo>
                    <a:pt x="403672" y="3851970"/>
                  </a:lnTo>
                  <a:lnTo>
                    <a:pt x="379301" y="3813886"/>
                  </a:lnTo>
                  <a:lnTo>
                    <a:pt x="355607" y="3775334"/>
                  </a:lnTo>
                  <a:lnTo>
                    <a:pt x="332597" y="3736324"/>
                  </a:lnTo>
                  <a:lnTo>
                    <a:pt x="310279" y="3696864"/>
                  </a:lnTo>
                  <a:lnTo>
                    <a:pt x="288662" y="3656962"/>
                  </a:lnTo>
                  <a:lnTo>
                    <a:pt x="267754" y="3616626"/>
                  </a:lnTo>
                  <a:lnTo>
                    <a:pt x="247564" y="3575864"/>
                  </a:lnTo>
                  <a:lnTo>
                    <a:pt x="228100" y="3534686"/>
                  </a:lnTo>
                  <a:lnTo>
                    <a:pt x="209370" y="3493100"/>
                  </a:lnTo>
                  <a:lnTo>
                    <a:pt x="191383" y="3451113"/>
                  </a:lnTo>
                  <a:lnTo>
                    <a:pt x="174147" y="3408734"/>
                  </a:lnTo>
                  <a:lnTo>
                    <a:pt x="157670" y="3365972"/>
                  </a:lnTo>
                  <a:lnTo>
                    <a:pt x="141961" y="3322835"/>
                  </a:lnTo>
                  <a:lnTo>
                    <a:pt x="127028" y="3279331"/>
                  </a:lnTo>
                  <a:lnTo>
                    <a:pt x="112879" y="3235468"/>
                  </a:lnTo>
                  <a:lnTo>
                    <a:pt x="99524" y="3191256"/>
                  </a:lnTo>
                  <a:lnTo>
                    <a:pt x="86969" y="3146701"/>
                  </a:lnTo>
                  <a:lnTo>
                    <a:pt x="75224" y="3101814"/>
                  </a:lnTo>
                  <a:lnTo>
                    <a:pt x="64296" y="3056601"/>
                  </a:lnTo>
                  <a:lnTo>
                    <a:pt x="54195" y="3011072"/>
                  </a:lnTo>
                  <a:lnTo>
                    <a:pt x="44928" y="2965234"/>
                  </a:lnTo>
                  <a:lnTo>
                    <a:pt x="36505" y="2919097"/>
                  </a:lnTo>
                  <a:lnTo>
                    <a:pt x="28932" y="2872668"/>
                  </a:lnTo>
                  <a:lnTo>
                    <a:pt x="22219" y="2825955"/>
                  </a:lnTo>
                  <a:lnTo>
                    <a:pt x="16374" y="2778968"/>
                  </a:lnTo>
                  <a:lnTo>
                    <a:pt x="11406" y="2731714"/>
                  </a:lnTo>
                  <a:lnTo>
                    <a:pt x="7322" y="2684202"/>
                  </a:lnTo>
                  <a:lnTo>
                    <a:pt x="4131" y="2636440"/>
                  </a:lnTo>
                  <a:lnTo>
                    <a:pt x="1841" y="2588437"/>
                  </a:lnTo>
                  <a:lnTo>
                    <a:pt x="461" y="2540201"/>
                  </a:lnTo>
                  <a:lnTo>
                    <a:pt x="0" y="249174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72685" y="1809370"/>
            <a:ext cx="3191510" cy="27260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1180"/>
              </a:spcBef>
            </a:pPr>
            <a:r>
              <a:rPr sz="6500" dirty="0"/>
              <a:t>Foramina  of the </a:t>
            </a:r>
            <a:r>
              <a:rPr sz="6500" spc="5" dirty="0"/>
              <a:t> </a:t>
            </a:r>
            <a:r>
              <a:rPr sz="6500" dirty="0"/>
              <a:t>skull</a:t>
            </a:r>
            <a:endParaRPr sz="65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29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"/>
            <a:ext cx="7924800" cy="679246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55612"/>
            <a:ext cx="4201795" cy="783590"/>
            <a:chOff x="604964" y="455612"/>
            <a:chExt cx="4201795" cy="783590"/>
          </a:xfrm>
        </p:grpSpPr>
        <p:sp>
          <p:nvSpPr>
            <p:cNvPr id="3" name="object 3"/>
            <p:cNvSpPr/>
            <p:nvPr/>
          </p:nvSpPr>
          <p:spPr>
            <a:xfrm>
              <a:off x="610361" y="461010"/>
              <a:ext cx="4191000" cy="772795"/>
            </a:xfrm>
            <a:custGeom>
              <a:avLst/>
              <a:gdLst/>
              <a:ahLst/>
              <a:cxnLst/>
              <a:rect l="l" t="t" r="r" b="b"/>
              <a:pathLst>
                <a:path w="4191000" h="772794">
                  <a:moveTo>
                    <a:pt x="4062222" y="0"/>
                  </a:moveTo>
                  <a:lnTo>
                    <a:pt x="128778" y="0"/>
                  </a:lnTo>
                  <a:lnTo>
                    <a:pt x="78652" y="10120"/>
                  </a:lnTo>
                  <a:lnTo>
                    <a:pt x="37718" y="37718"/>
                  </a:lnTo>
                  <a:lnTo>
                    <a:pt x="10120" y="78652"/>
                  </a:lnTo>
                  <a:lnTo>
                    <a:pt x="0" y="128777"/>
                  </a:lnTo>
                  <a:lnTo>
                    <a:pt x="0" y="643889"/>
                  </a:lnTo>
                  <a:lnTo>
                    <a:pt x="10120" y="694015"/>
                  </a:lnTo>
                  <a:lnTo>
                    <a:pt x="37718" y="734949"/>
                  </a:lnTo>
                  <a:lnTo>
                    <a:pt x="78652" y="762547"/>
                  </a:lnTo>
                  <a:lnTo>
                    <a:pt x="128778" y="772667"/>
                  </a:lnTo>
                  <a:lnTo>
                    <a:pt x="4062222" y="772667"/>
                  </a:lnTo>
                  <a:lnTo>
                    <a:pt x="4112347" y="762547"/>
                  </a:lnTo>
                  <a:lnTo>
                    <a:pt x="4153280" y="734949"/>
                  </a:lnTo>
                  <a:lnTo>
                    <a:pt x="4180879" y="694015"/>
                  </a:lnTo>
                  <a:lnTo>
                    <a:pt x="4191000" y="643889"/>
                  </a:lnTo>
                  <a:lnTo>
                    <a:pt x="4191000" y="128777"/>
                  </a:lnTo>
                  <a:lnTo>
                    <a:pt x="4180879" y="78652"/>
                  </a:lnTo>
                  <a:lnTo>
                    <a:pt x="4153280" y="37718"/>
                  </a:lnTo>
                  <a:lnTo>
                    <a:pt x="4112347" y="10120"/>
                  </a:lnTo>
                  <a:lnTo>
                    <a:pt x="406222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61010"/>
              <a:ext cx="4191000" cy="772795"/>
            </a:xfrm>
            <a:custGeom>
              <a:avLst/>
              <a:gdLst/>
              <a:ahLst/>
              <a:cxnLst/>
              <a:rect l="l" t="t" r="r" b="b"/>
              <a:pathLst>
                <a:path w="4191000" h="772794">
                  <a:moveTo>
                    <a:pt x="0" y="128777"/>
                  </a:moveTo>
                  <a:lnTo>
                    <a:pt x="10120" y="78652"/>
                  </a:lnTo>
                  <a:lnTo>
                    <a:pt x="37718" y="37718"/>
                  </a:lnTo>
                  <a:lnTo>
                    <a:pt x="78652" y="10120"/>
                  </a:lnTo>
                  <a:lnTo>
                    <a:pt x="128778" y="0"/>
                  </a:lnTo>
                  <a:lnTo>
                    <a:pt x="4062222" y="0"/>
                  </a:lnTo>
                  <a:lnTo>
                    <a:pt x="4112347" y="10120"/>
                  </a:lnTo>
                  <a:lnTo>
                    <a:pt x="4153280" y="37718"/>
                  </a:lnTo>
                  <a:lnTo>
                    <a:pt x="4180879" y="78652"/>
                  </a:lnTo>
                  <a:lnTo>
                    <a:pt x="4191000" y="128777"/>
                  </a:lnTo>
                  <a:lnTo>
                    <a:pt x="4191000" y="643889"/>
                  </a:lnTo>
                  <a:lnTo>
                    <a:pt x="4180879" y="694015"/>
                  </a:lnTo>
                  <a:lnTo>
                    <a:pt x="4153280" y="734949"/>
                  </a:lnTo>
                  <a:lnTo>
                    <a:pt x="4112347" y="762547"/>
                  </a:lnTo>
                  <a:lnTo>
                    <a:pt x="4062222" y="772667"/>
                  </a:lnTo>
                  <a:lnTo>
                    <a:pt x="128778" y="772667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89"/>
                  </a:lnTo>
                  <a:lnTo>
                    <a:pt x="0" y="128777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4577" y="569749"/>
            <a:ext cx="3843654" cy="469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dirty="0">
                <a:solidFill>
                  <a:schemeClr val="bg1"/>
                </a:solidFill>
              </a:rPr>
              <a:t>Anterior</a:t>
            </a:r>
            <a:r>
              <a:rPr sz="3300" spc="-55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Cranial</a:t>
            </a:r>
            <a:r>
              <a:rPr sz="3300" spc="-45" dirty="0">
                <a:solidFill>
                  <a:schemeClr val="bg1"/>
                </a:solidFill>
              </a:rPr>
              <a:t> </a:t>
            </a:r>
            <a:r>
              <a:rPr sz="3300" dirty="0">
                <a:solidFill>
                  <a:schemeClr val="bg1"/>
                </a:solidFill>
              </a:rPr>
              <a:t>Fossa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30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5" y="1732724"/>
            <a:ext cx="4277995" cy="937894"/>
            <a:chOff x="604964" y="1732724"/>
            <a:chExt cx="4277995" cy="937894"/>
          </a:xfrm>
        </p:grpSpPr>
        <p:sp>
          <p:nvSpPr>
            <p:cNvPr id="7" name="object 7"/>
            <p:cNvSpPr/>
            <p:nvPr/>
          </p:nvSpPr>
          <p:spPr>
            <a:xfrm>
              <a:off x="610361" y="1738121"/>
              <a:ext cx="4267200" cy="927100"/>
            </a:xfrm>
            <a:custGeom>
              <a:avLst/>
              <a:gdLst/>
              <a:ahLst/>
              <a:cxnLst/>
              <a:rect l="l" t="t" r="r" b="b"/>
              <a:pathLst>
                <a:path w="4267200" h="927100">
                  <a:moveTo>
                    <a:pt x="4112767" y="0"/>
                  </a:moveTo>
                  <a:lnTo>
                    <a:pt x="154431" y="0"/>
                  </a:lnTo>
                  <a:lnTo>
                    <a:pt x="105618" y="7867"/>
                  </a:lnTo>
                  <a:lnTo>
                    <a:pt x="63225" y="29780"/>
                  </a:lnTo>
                  <a:lnTo>
                    <a:pt x="29795" y="63203"/>
                  </a:lnTo>
                  <a:lnTo>
                    <a:pt x="7872" y="105598"/>
                  </a:lnTo>
                  <a:lnTo>
                    <a:pt x="0" y="154431"/>
                  </a:lnTo>
                  <a:lnTo>
                    <a:pt x="0" y="772160"/>
                  </a:lnTo>
                  <a:lnTo>
                    <a:pt x="7872" y="820993"/>
                  </a:lnTo>
                  <a:lnTo>
                    <a:pt x="29795" y="863388"/>
                  </a:lnTo>
                  <a:lnTo>
                    <a:pt x="63225" y="896811"/>
                  </a:lnTo>
                  <a:lnTo>
                    <a:pt x="105618" y="918724"/>
                  </a:lnTo>
                  <a:lnTo>
                    <a:pt x="154431" y="926591"/>
                  </a:lnTo>
                  <a:lnTo>
                    <a:pt x="4112767" y="926591"/>
                  </a:lnTo>
                  <a:lnTo>
                    <a:pt x="4161601" y="918724"/>
                  </a:lnTo>
                  <a:lnTo>
                    <a:pt x="4203996" y="896811"/>
                  </a:lnTo>
                  <a:lnTo>
                    <a:pt x="4237419" y="863388"/>
                  </a:lnTo>
                  <a:lnTo>
                    <a:pt x="4259332" y="820993"/>
                  </a:lnTo>
                  <a:lnTo>
                    <a:pt x="4267200" y="772160"/>
                  </a:lnTo>
                  <a:lnTo>
                    <a:pt x="4267200" y="154431"/>
                  </a:lnTo>
                  <a:lnTo>
                    <a:pt x="4259332" y="105598"/>
                  </a:lnTo>
                  <a:lnTo>
                    <a:pt x="4237419" y="63203"/>
                  </a:lnTo>
                  <a:lnTo>
                    <a:pt x="4203996" y="29780"/>
                  </a:lnTo>
                  <a:lnTo>
                    <a:pt x="4161601" y="7867"/>
                  </a:lnTo>
                  <a:lnTo>
                    <a:pt x="41127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738121"/>
              <a:ext cx="4267200" cy="927100"/>
            </a:xfrm>
            <a:custGeom>
              <a:avLst/>
              <a:gdLst/>
              <a:ahLst/>
              <a:cxnLst/>
              <a:rect l="l" t="t" r="r" b="b"/>
              <a:pathLst>
                <a:path w="4267200" h="927100">
                  <a:moveTo>
                    <a:pt x="0" y="154431"/>
                  </a:moveTo>
                  <a:lnTo>
                    <a:pt x="7872" y="105598"/>
                  </a:lnTo>
                  <a:lnTo>
                    <a:pt x="29795" y="63203"/>
                  </a:lnTo>
                  <a:lnTo>
                    <a:pt x="63225" y="29780"/>
                  </a:lnTo>
                  <a:lnTo>
                    <a:pt x="105618" y="7867"/>
                  </a:lnTo>
                  <a:lnTo>
                    <a:pt x="154431" y="0"/>
                  </a:lnTo>
                  <a:lnTo>
                    <a:pt x="4112767" y="0"/>
                  </a:lnTo>
                  <a:lnTo>
                    <a:pt x="4161601" y="7867"/>
                  </a:lnTo>
                  <a:lnTo>
                    <a:pt x="4203996" y="29780"/>
                  </a:lnTo>
                  <a:lnTo>
                    <a:pt x="4237419" y="63203"/>
                  </a:lnTo>
                  <a:lnTo>
                    <a:pt x="4259332" y="105598"/>
                  </a:lnTo>
                  <a:lnTo>
                    <a:pt x="4267200" y="154431"/>
                  </a:lnTo>
                  <a:lnTo>
                    <a:pt x="4267200" y="772160"/>
                  </a:lnTo>
                  <a:lnTo>
                    <a:pt x="4259332" y="820993"/>
                  </a:lnTo>
                  <a:lnTo>
                    <a:pt x="4237419" y="863388"/>
                  </a:lnTo>
                  <a:lnTo>
                    <a:pt x="4203996" y="896811"/>
                  </a:lnTo>
                  <a:lnTo>
                    <a:pt x="4161601" y="918724"/>
                  </a:lnTo>
                  <a:lnTo>
                    <a:pt x="4112767" y="926591"/>
                  </a:lnTo>
                  <a:lnTo>
                    <a:pt x="154431" y="926591"/>
                  </a:lnTo>
                  <a:lnTo>
                    <a:pt x="105618" y="918724"/>
                  </a:lnTo>
                  <a:lnTo>
                    <a:pt x="63225" y="896811"/>
                  </a:lnTo>
                  <a:lnTo>
                    <a:pt x="29795" y="863388"/>
                  </a:lnTo>
                  <a:lnTo>
                    <a:pt x="7872" y="820993"/>
                  </a:lnTo>
                  <a:lnTo>
                    <a:pt x="0" y="772160"/>
                  </a:lnTo>
                  <a:lnTo>
                    <a:pt x="0" y="15443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281108"/>
            <a:ext cx="4277995" cy="937894"/>
            <a:chOff x="604964" y="3281108"/>
            <a:chExt cx="4277995" cy="937894"/>
          </a:xfrm>
        </p:grpSpPr>
        <p:sp>
          <p:nvSpPr>
            <p:cNvPr id="10" name="object 10"/>
            <p:cNvSpPr/>
            <p:nvPr/>
          </p:nvSpPr>
          <p:spPr>
            <a:xfrm>
              <a:off x="610361" y="3286506"/>
              <a:ext cx="4267200" cy="927100"/>
            </a:xfrm>
            <a:custGeom>
              <a:avLst/>
              <a:gdLst/>
              <a:ahLst/>
              <a:cxnLst/>
              <a:rect l="l" t="t" r="r" b="b"/>
              <a:pathLst>
                <a:path w="4267200" h="927100">
                  <a:moveTo>
                    <a:pt x="4112767" y="0"/>
                  </a:moveTo>
                  <a:lnTo>
                    <a:pt x="154431" y="0"/>
                  </a:lnTo>
                  <a:lnTo>
                    <a:pt x="105618" y="7867"/>
                  </a:lnTo>
                  <a:lnTo>
                    <a:pt x="63225" y="29780"/>
                  </a:lnTo>
                  <a:lnTo>
                    <a:pt x="29795" y="63203"/>
                  </a:lnTo>
                  <a:lnTo>
                    <a:pt x="7872" y="105598"/>
                  </a:lnTo>
                  <a:lnTo>
                    <a:pt x="0" y="154432"/>
                  </a:lnTo>
                  <a:lnTo>
                    <a:pt x="0" y="772160"/>
                  </a:lnTo>
                  <a:lnTo>
                    <a:pt x="7872" y="820993"/>
                  </a:lnTo>
                  <a:lnTo>
                    <a:pt x="29795" y="863388"/>
                  </a:lnTo>
                  <a:lnTo>
                    <a:pt x="63225" y="896811"/>
                  </a:lnTo>
                  <a:lnTo>
                    <a:pt x="105618" y="918724"/>
                  </a:lnTo>
                  <a:lnTo>
                    <a:pt x="154431" y="926592"/>
                  </a:lnTo>
                  <a:lnTo>
                    <a:pt x="4112767" y="926592"/>
                  </a:lnTo>
                  <a:lnTo>
                    <a:pt x="4161601" y="918724"/>
                  </a:lnTo>
                  <a:lnTo>
                    <a:pt x="4203996" y="896811"/>
                  </a:lnTo>
                  <a:lnTo>
                    <a:pt x="4237419" y="863388"/>
                  </a:lnTo>
                  <a:lnTo>
                    <a:pt x="4259332" y="820993"/>
                  </a:lnTo>
                  <a:lnTo>
                    <a:pt x="4267200" y="772160"/>
                  </a:lnTo>
                  <a:lnTo>
                    <a:pt x="4267200" y="154432"/>
                  </a:lnTo>
                  <a:lnTo>
                    <a:pt x="4259332" y="105598"/>
                  </a:lnTo>
                  <a:lnTo>
                    <a:pt x="4237419" y="63203"/>
                  </a:lnTo>
                  <a:lnTo>
                    <a:pt x="4203996" y="29780"/>
                  </a:lnTo>
                  <a:lnTo>
                    <a:pt x="4161601" y="7867"/>
                  </a:lnTo>
                  <a:lnTo>
                    <a:pt x="411276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286506"/>
              <a:ext cx="4267200" cy="927100"/>
            </a:xfrm>
            <a:custGeom>
              <a:avLst/>
              <a:gdLst/>
              <a:ahLst/>
              <a:cxnLst/>
              <a:rect l="l" t="t" r="r" b="b"/>
              <a:pathLst>
                <a:path w="4267200" h="927100">
                  <a:moveTo>
                    <a:pt x="0" y="154432"/>
                  </a:moveTo>
                  <a:lnTo>
                    <a:pt x="7872" y="105598"/>
                  </a:lnTo>
                  <a:lnTo>
                    <a:pt x="29795" y="63203"/>
                  </a:lnTo>
                  <a:lnTo>
                    <a:pt x="63225" y="29780"/>
                  </a:lnTo>
                  <a:lnTo>
                    <a:pt x="105618" y="7867"/>
                  </a:lnTo>
                  <a:lnTo>
                    <a:pt x="154431" y="0"/>
                  </a:lnTo>
                  <a:lnTo>
                    <a:pt x="4112767" y="0"/>
                  </a:lnTo>
                  <a:lnTo>
                    <a:pt x="4161601" y="7867"/>
                  </a:lnTo>
                  <a:lnTo>
                    <a:pt x="4203996" y="29780"/>
                  </a:lnTo>
                  <a:lnTo>
                    <a:pt x="4237419" y="63203"/>
                  </a:lnTo>
                  <a:lnTo>
                    <a:pt x="4259332" y="105598"/>
                  </a:lnTo>
                  <a:lnTo>
                    <a:pt x="4267200" y="154432"/>
                  </a:lnTo>
                  <a:lnTo>
                    <a:pt x="4267200" y="772160"/>
                  </a:lnTo>
                  <a:lnTo>
                    <a:pt x="4259332" y="820993"/>
                  </a:lnTo>
                  <a:lnTo>
                    <a:pt x="4237419" y="863388"/>
                  </a:lnTo>
                  <a:lnTo>
                    <a:pt x="4203996" y="896811"/>
                  </a:lnTo>
                  <a:lnTo>
                    <a:pt x="4161601" y="918724"/>
                  </a:lnTo>
                  <a:lnTo>
                    <a:pt x="4112767" y="926592"/>
                  </a:lnTo>
                  <a:lnTo>
                    <a:pt x="154431" y="926592"/>
                  </a:lnTo>
                  <a:lnTo>
                    <a:pt x="105618" y="918724"/>
                  </a:lnTo>
                  <a:lnTo>
                    <a:pt x="63225" y="896811"/>
                  </a:lnTo>
                  <a:lnTo>
                    <a:pt x="29795" y="863388"/>
                  </a:lnTo>
                  <a:lnTo>
                    <a:pt x="7872" y="820993"/>
                  </a:lnTo>
                  <a:lnTo>
                    <a:pt x="0" y="772160"/>
                  </a:lnTo>
                  <a:lnTo>
                    <a:pt x="0" y="154432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56537" y="1818259"/>
            <a:ext cx="3954145" cy="3800784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3335" marR="5080">
              <a:lnSpc>
                <a:spcPts val="2480"/>
              </a:lnSpc>
              <a:spcBef>
                <a:spcPts val="515"/>
              </a:spcBef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Foramina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cribriform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plate </a:t>
            </a:r>
            <a:r>
              <a:rPr sz="2400" spc="-5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ethmoid:</a:t>
            </a:r>
            <a:endParaRPr sz="24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109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Olfactory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nerve</a:t>
            </a:r>
            <a:r>
              <a:rPr sz="1900" spc="-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filaments</a:t>
            </a:r>
            <a:endParaRPr sz="19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120"/>
              </a:spcBef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Anterior ethmoidal</a:t>
            </a:r>
            <a:r>
              <a:rPr sz="1900" spc="3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nerve and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vessels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  <a:buClr>
                <a:srgbClr val="FFFFFF"/>
              </a:buClr>
              <a:buFont typeface="Times New Roman"/>
              <a:buChar char="•"/>
            </a:pPr>
            <a:endParaRPr sz="1950" dirty="0">
              <a:latin typeface="Times New Roman"/>
              <a:cs typeface="Times New Roman"/>
            </a:endParaRPr>
          </a:p>
          <a:p>
            <a:pPr marL="13335"/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cecum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(red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arrow)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184785" marR="23495" indent="-172720">
              <a:lnSpc>
                <a:spcPct val="86100"/>
              </a:lnSpc>
              <a:buChar char="•"/>
              <a:tabLst>
                <a:tab pos="185420" algn="l"/>
              </a:tabLst>
            </a:pPr>
            <a:r>
              <a:rPr sz="1900" spc="-5" dirty="0">
                <a:latin typeface="Times New Roman"/>
                <a:cs typeface="Times New Roman"/>
              </a:rPr>
              <a:t>Between the </a:t>
            </a:r>
            <a:r>
              <a:rPr sz="1900" dirty="0">
                <a:latin typeface="Times New Roman"/>
                <a:cs typeface="Times New Roman"/>
              </a:rPr>
              <a:t>frontal </a:t>
            </a:r>
            <a:r>
              <a:rPr sz="1900" spc="-5" dirty="0">
                <a:latin typeface="Times New Roman"/>
                <a:cs typeface="Times New Roman"/>
              </a:rPr>
              <a:t>crest of the </a:t>
            </a:r>
            <a:r>
              <a:rPr sz="1900" dirty="0">
                <a:latin typeface="Times New Roman"/>
                <a:cs typeface="Times New Roman"/>
              </a:rPr>
              <a:t>frontal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bone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the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ethmoid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in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front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of the 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crista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galli</a:t>
            </a:r>
            <a:endParaRPr sz="1900" dirty="0">
              <a:latin typeface="Times New Roman"/>
              <a:cs typeface="Times New Roman"/>
            </a:endParaRPr>
          </a:p>
          <a:p>
            <a:pPr marL="184785" marR="532765" indent="-172720">
              <a:lnSpc>
                <a:spcPts val="1960"/>
              </a:lnSpc>
              <a:spcBef>
                <a:spcPts val="465"/>
              </a:spcBef>
              <a:buChar char="•"/>
              <a:tabLst>
                <a:tab pos="185420" algn="l"/>
              </a:tabLst>
            </a:pPr>
            <a:r>
              <a:rPr sz="1900" spc="-10" dirty="0">
                <a:latin typeface="Times New Roman"/>
                <a:cs typeface="Times New Roman"/>
              </a:rPr>
              <a:t>Emissary</a:t>
            </a:r>
            <a:r>
              <a:rPr sz="1900" spc="3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vein (between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nose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and </a:t>
            </a:r>
            <a:r>
              <a:rPr sz="1900" spc="-459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superior</a:t>
            </a:r>
            <a:r>
              <a:rPr sz="1900" spc="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sagittal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Times New Roman"/>
                <a:cs typeface="Times New Roman"/>
              </a:rPr>
              <a:t>sinus).</a:t>
            </a:r>
            <a:endParaRPr sz="19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92239" y="255524"/>
              <a:ext cx="967740" cy="469900"/>
            </a:xfrm>
            <a:custGeom>
              <a:avLst/>
              <a:gdLst/>
              <a:ahLst/>
              <a:cxnLst/>
              <a:rect l="l" t="t" r="r" b="b"/>
              <a:pathLst>
                <a:path w="967740" h="469900">
                  <a:moveTo>
                    <a:pt x="921892" y="0"/>
                  </a:moveTo>
                  <a:lnTo>
                    <a:pt x="122428" y="251840"/>
                  </a:lnTo>
                  <a:lnTo>
                    <a:pt x="99567" y="179070"/>
                  </a:lnTo>
                  <a:lnTo>
                    <a:pt x="0" y="370204"/>
                  </a:lnTo>
                  <a:lnTo>
                    <a:pt x="191135" y="469900"/>
                  </a:lnTo>
                  <a:lnTo>
                    <a:pt x="168275" y="397128"/>
                  </a:lnTo>
                  <a:lnTo>
                    <a:pt x="967739" y="145414"/>
                  </a:lnTo>
                  <a:lnTo>
                    <a:pt x="92189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58712" y="685800"/>
              <a:ext cx="247015" cy="1066800"/>
            </a:xfrm>
            <a:custGeom>
              <a:avLst/>
              <a:gdLst/>
              <a:ahLst/>
              <a:cxnLst/>
              <a:rect l="l" t="t" r="r" b="b"/>
              <a:pathLst>
                <a:path w="247015" h="1066800">
                  <a:moveTo>
                    <a:pt x="0" y="1066800"/>
                  </a:moveTo>
                  <a:lnTo>
                    <a:pt x="246887" y="1066800"/>
                  </a:lnTo>
                  <a:lnTo>
                    <a:pt x="246887" y="0"/>
                  </a:lnTo>
                  <a:lnTo>
                    <a:pt x="0" y="0"/>
                  </a:lnTo>
                  <a:lnTo>
                    <a:pt x="0" y="1066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14465"/>
            <a:ext cx="4201795" cy="666115"/>
            <a:chOff x="604964" y="414464"/>
            <a:chExt cx="4201795" cy="666115"/>
          </a:xfrm>
        </p:grpSpPr>
        <p:sp>
          <p:nvSpPr>
            <p:cNvPr id="3" name="object 3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4081779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19" y="655320"/>
                  </a:lnTo>
                  <a:lnTo>
                    <a:pt x="4081779" y="655320"/>
                  </a:lnTo>
                  <a:lnTo>
                    <a:pt x="4124295" y="646737"/>
                  </a:lnTo>
                  <a:lnTo>
                    <a:pt x="4159011" y="623331"/>
                  </a:lnTo>
                  <a:lnTo>
                    <a:pt x="4182417" y="588615"/>
                  </a:lnTo>
                  <a:lnTo>
                    <a:pt x="4191000" y="546100"/>
                  </a:lnTo>
                  <a:lnTo>
                    <a:pt x="4191000" y="109220"/>
                  </a:lnTo>
                  <a:lnTo>
                    <a:pt x="4182417" y="66704"/>
                  </a:lnTo>
                  <a:lnTo>
                    <a:pt x="4159011" y="31988"/>
                  </a:lnTo>
                  <a:lnTo>
                    <a:pt x="4124295" y="8582"/>
                  </a:lnTo>
                  <a:lnTo>
                    <a:pt x="408177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4081779" y="0"/>
                  </a:lnTo>
                  <a:lnTo>
                    <a:pt x="4124295" y="8582"/>
                  </a:lnTo>
                  <a:lnTo>
                    <a:pt x="4159011" y="31988"/>
                  </a:lnTo>
                  <a:lnTo>
                    <a:pt x="4182417" y="66704"/>
                  </a:lnTo>
                  <a:lnTo>
                    <a:pt x="4191000" y="109220"/>
                  </a:lnTo>
                  <a:lnTo>
                    <a:pt x="4191000" y="546100"/>
                  </a:lnTo>
                  <a:lnTo>
                    <a:pt x="4182417" y="588615"/>
                  </a:lnTo>
                  <a:lnTo>
                    <a:pt x="4159011" y="623331"/>
                  </a:lnTo>
                  <a:lnTo>
                    <a:pt x="4124295" y="646737"/>
                  </a:lnTo>
                  <a:lnTo>
                    <a:pt x="4081779" y="655320"/>
                  </a:lnTo>
                  <a:lnTo>
                    <a:pt x="109219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9584" y="512605"/>
            <a:ext cx="4065778" cy="39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249930" algn="l"/>
              </a:tabLst>
            </a:pPr>
            <a:r>
              <a:rPr sz="2800" spc="-5" dirty="0">
                <a:solidFill>
                  <a:schemeClr val="bg1"/>
                </a:solidFill>
              </a:rPr>
              <a:t>Mid</a:t>
            </a:r>
            <a:r>
              <a:rPr sz="2800" spc="5" dirty="0">
                <a:solidFill>
                  <a:schemeClr val="bg1"/>
                </a:solidFill>
              </a:rPr>
              <a:t>d</a:t>
            </a:r>
            <a:r>
              <a:rPr sz="2800" spc="-5" dirty="0">
                <a:solidFill>
                  <a:schemeClr val="bg1"/>
                </a:solidFill>
              </a:rPr>
              <a:t>le </a:t>
            </a:r>
            <a:r>
              <a:rPr sz="2800" spc="-20" dirty="0">
                <a:solidFill>
                  <a:schemeClr val="bg1"/>
                </a:solidFill>
              </a:rPr>
              <a:t>C</a:t>
            </a:r>
            <a:r>
              <a:rPr sz="2800" spc="-5" dirty="0">
                <a:solidFill>
                  <a:schemeClr val="bg1"/>
                </a:solidFill>
              </a:rPr>
              <a:t>ranial</a:t>
            </a:r>
            <a:r>
              <a:rPr sz="2800" spc="2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F</a:t>
            </a:r>
            <a:r>
              <a:rPr sz="2800" dirty="0">
                <a:solidFill>
                  <a:schemeClr val="bg1"/>
                </a:solidFill>
              </a:rPr>
              <a:t>o</a:t>
            </a:r>
            <a:r>
              <a:rPr sz="2800" spc="-5" dirty="0">
                <a:solidFill>
                  <a:schemeClr val="bg1"/>
                </a:solidFill>
              </a:rPr>
              <a:t>s</a:t>
            </a:r>
            <a:r>
              <a:rPr sz="2800" dirty="0">
                <a:solidFill>
                  <a:schemeClr val="bg1"/>
                </a:solidFill>
              </a:rPr>
              <a:t>s</a:t>
            </a:r>
            <a:r>
              <a:rPr sz="2800" spc="-5" dirty="0">
                <a:solidFill>
                  <a:schemeClr val="bg1"/>
                </a:solidFill>
              </a:rPr>
              <a:t>a</a:t>
            </a:r>
            <a:r>
              <a:rPr sz="2800" dirty="0">
                <a:solidFill>
                  <a:schemeClr val="bg1"/>
                </a:solidFill>
              </a:rPr>
              <a:t>	</a:t>
            </a:r>
            <a:r>
              <a:rPr sz="2800" spc="-5" dirty="0">
                <a:solidFill>
                  <a:schemeClr val="bg1"/>
                </a:solidFill>
              </a:rPr>
              <a:t>.</a:t>
            </a:r>
            <a:r>
              <a:rPr sz="2800" spc="10" dirty="0">
                <a:solidFill>
                  <a:schemeClr val="bg1"/>
                </a:solidFill>
              </a:rPr>
              <a:t>.</a:t>
            </a:r>
            <a:r>
              <a:rPr sz="2800" dirty="0">
                <a:solidFill>
                  <a:schemeClr val="bg1"/>
                </a:solidFill>
              </a:rPr>
              <a:t>1</a:t>
            </a:r>
            <a:r>
              <a:rPr sz="2800" spc="-5" dirty="0">
                <a:solidFill>
                  <a:schemeClr val="bg1"/>
                </a:solidFill>
              </a:rPr>
              <a:t>/4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31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5" y="1616901"/>
            <a:ext cx="4277995" cy="1227455"/>
            <a:chOff x="604964" y="1616900"/>
            <a:chExt cx="4277995" cy="1227455"/>
          </a:xfrm>
        </p:grpSpPr>
        <p:sp>
          <p:nvSpPr>
            <p:cNvPr id="7" name="object 7"/>
            <p:cNvSpPr/>
            <p:nvPr/>
          </p:nvSpPr>
          <p:spPr>
            <a:xfrm>
              <a:off x="610361" y="1622298"/>
              <a:ext cx="4267200" cy="1216660"/>
            </a:xfrm>
            <a:custGeom>
              <a:avLst/>
              <a:gdLst/>
              <a:ahLst/>
              <a:cxnLst/>
              <a:rect l="l" t="t" r="r" b="b"/>
              <a:pathLst>
                <a:path w="4267200" h="1216660">
                  <a:moveTo>
                    <a:pt x="4064508" y="0"/>
                  </a:moveTo>
                  <a:lnTo>
                    <a:pt x="202691" y="0"/>
                  </a:lnTo>
                  <a:lnTo>
                    <a:pt x="156218" y="5356"/>
                  </a:lnTo>
                  <a:lnTo>
                    <a:pt x="113555" y="20611"/>
                  </a:lnTo>
                  <a:lnTo>
                    <a:pt x="75920" y="44547"/>
                  </a:lnTo>
                  <a:lnTo>
                    <a:pt x="44531" y="75942"/>
                  </a:lnTo>
                  <a:lnTo>
                    <a:pt x="20602" y="113577"/>
                  </a:lnTo>
                  <a:lnTo>
                    <a:pt x="5353" y="156234"/>
                  </a:lnTo>
                  <a:lnTo>
                    <a:pt x="0" y="202691"/>
                  </a:lnTo>
                  <a:lnTo>
                    <a:pt x="0" y="1013460"/>
                  </a:lnTo>
                  <a:lnTo>
                    <a:pt x="5353" y="1059917"/>
                  </a:lnTo>
                  <a:lnTo>
                    <a:pt x="20602" y="1102574"/>
                  </a:lnTo>
                  <a:lnTo>
                    <a:pt x="44531" y="1140209"/>
                  </a:lnTo>
                  <a:lnTo>
                    <a:pt x="75920" y="1171604"/>
                  </a:lnTo>
                  <a:lnTo>
                    <a:pt x="113555" y="1195540"/>
                  </a:lnTo>
                  <a:lnTo>
                    <a:pt x="156218" y="1210795"/>
                  </a:lnTo>
                  <a:lnTo>
                    <a:pt x="202691" y="1216152"/>
                  </a:lnTo>
                  <a:lnTo>
                    <a:pt x="4064508" y="1216152"/>
                  </a:lnTo>
                  <a:lnTo>
                    <a:pt x="4110965" y="1210795"/>
                  </a:lnTo>
                  <a:lnTo>
                    <a:pt x="4153622" y="1195540"/>
                  </a:lnTo>
                  <a:lnTo>
                    <a:pt x="4191257" y="1171604"/>
                  </a:lnTo>
                  <a:lnTo>
                    <a:pt x="4222652" y="1140209"/>
                  </a:lnTo>
                  <a:lnTo>
                    <a:pt x="4246588" y="1102574"/>
                  </a:lnTo>
                  <a:lnTo>
                    <a:pt x="4261843" y="1059917"/>
                  </a:lnTo>
                  <a:lnTo>
                    <a:pt x="4267200" y="1013460"/>
                  </a:lnTo>
                  <a:lnTo>
                    <a:pt x="4267200" y="202691"/>
                  </a:lnTo>
                  <a:lnTo>
                    <a:pt x="4261843" y="156234"/>
                  </a:lnTo>
                  <a:lnTo>
                    <a:pt x="4246588" y="113577"/>
                  </a:lnTo>
                  <a:lnTo>
                    <a:pt x="4222652" y="75942"/>
                  </a:lnTo>
                  <a:lnTo>
                    <a:pt x="4191257" y="44547"/>
                  </a:lnTo>
                  <a:lnTo>
                    <a:pt x="4153622" y="20611"/>
                  </a:lnTo>
                  <a:lnTo>
                    <a:pt x="4110965" y="5356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622298"/>
              <a:ext cx="4267200" cy="1216660"/>
            </a:xfrm>
            <a:custGeom>
              <a:avLst/>
              <a:gdLst/>
              <a:ahLst/>
              <a:cxnLst/>
              <a:rect l="l" t="t" r="r" b="b"/>
              <a:pathLst>
                <a:path w="4267200" h="1216660">
                  <a:moveTo>
                    <a:pt x="0" y="202691"/>
                  </a:moveTo>
                  <a:lnTo>
                    <a:pt x="5353" y="156234"/>
                  </a:lnTo>
                  <a:lnTo>
                    <a:pt x="20602" y="113577"/>
                  </a:lnTo>
                  <a:lnTo>
                    <a:pt x="44531" y="75942"/>
                  </a:lnTo>
                  <a:lnTo>
                    <a:pt x="75920" y="44547"/>
                  </a:lnTo>
                  <a:lnTo>
                    <a:pt x="113555" y="20611"/>
                  </a:lnTo>
                  <a:lnTo>
                    <a:pt x="156218" y="5356"/>
                  </a:lnTo>
                  <a:lnTo>
                    <a:pt x="202691" y="0"/>
                  </a:lnTo>
                  <a:lnTo>
                    <a:pt x="4064508" y="0"/>
                  </a:lnTo>
                  <a:lnTo>
                    <a:pt x="4110965" y="5356"/>
                  </a:lnTo>
                  <a:lnTo>
                    <a:pt x="4153622" y="20611"/>
                  </a:lnTo>
                  <a:lnTo>
                    <a:pt x="4191257" y="44547"/>
                  </a:lnTo>
                  <a:lnTo>
                    <a:pt x="4222652" y="75942"/>
                  </a:lnTo>
                  <a:lnTo>
                    <a:pt x="4246588" y="113577"/>
                  </a:lnTo>
                  <a:lnTo>
                    <a:pt x="4261843" y="156234"/>
                  </a:lnTo>
                  <a:lnTo>
                    <a:pt x="4267200" y="202691"/>
                  </a:lnTo>
                  <a:lnTo>
                    <a:pt x="4267200" y="1013460"/>
                  </a:lnTo>
                  <a:lnTo>
                    <a:pt x="4261843" y="1059917"/>
                  </a:lnTo>
                  <a:lnTo>
                    <a:pt x="4246588" y="1102574"/>
                  </a:lnTo>
                  <a:lnTo>
                    <a:pt x="4222652" y="1140209"/>
                  </a:lnTo>
                  <a:lnTo>
                    <a:pt x="4191257" y="1171604"/>
                  </a:lnTo>
                  <a:lnTo>
                    <a:pt x="4153622" y="1195540"/>
                  </a:lnTo>
                  <a:lnTo>
                    <a:pt x="4110965" y="1210795"/>
                  </a:lnTo>
                  <a:lnTo>
                    <a:pt x="4064508" y="1216152"/>
                  </a:lnTo>
                  <a:lnTo>
                    <a:pt x="202691" y="1216152"/>
                  </a:lnTo>
                  <a:lnTo>
                    <a:pt x="156218" y="1210795"/>
                  </a:lnTo>
                  <a:lnTo>
                    <a:pt x="113555" y="1195540"/>
                  </a:lnTo>
                  <a:lnTo>
                    <a:pt x="75920" y="1171604"/>
                  </a:lnTo>
                  <a:lnTo>
                    <a:pt x="44531" y="1140209"/>
                  </a:lnTo>
                  <a:lnTo>
                    <a:pt x="20602" y="1102574"/>
                  </a:lnTo>
                  <a:lnTo>
                    <a:pt x="5353" y="1059917"/>
                  </a:lnTo>
                  <a:lnTo>
                    <a:pt x="0" y="1013460"/>
                  </a:lnTo>
                  <a:lnTo>
                    <a:pt x="0" y="20269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288729"/>
            <a:ext cx="4277995" cy="1227455"/>
            <a:chOff x="604964" y="3288728"/>
            <a:chExt cx="4277995" cy="1227455"/>
          </a:xfrm>
        </p:grpSpPr>
        <p:sp>
          <p:nvSpPr>
            <p:cNvPr id="10" name="object 10"/>
            <p:cNvSpPr/>
            <p:nvPr/>
          </p:nvSpPr>
          <p:spPr>
            <a:xfrm>
              <a:off x="610361" y="3294125"/>
              <a:ext cx="4267200" cy="1216660"/>
            </a:xfrm>
            <a:custGeom>
              <a:avLst/>
              <a:gdLst/>
              <a:ahLst/>
              <a:cxnLst/>
              <a:rect l="l" t="t" r="r" b="b"/>
              <a:pathLst>
                <a:path w="4267200" h="1216660">
                  <a:moveTo>
                    <a:pt x="4064508" y="0"/>
                  </a:moveTo>
                  <a:lnTo>
                    <a:pt x="202691" y="0"/>
                  </a:lnTo>
                  <a:lnTo>
                    <a:pt x="156218" y="5356"/>
                  </a:lnTo>
                  <a:lnTo>
                    <a:pt x="113555" y="20611"/>
                  </a:lnTo>
                  <a:lnTo>
                    <a:pt x="75920" y="44547"/>
                  </a:lnTo>
                  <a:lnTo>
                    <a:pt x="44531" y="75942"/>
                  </a:lnTo>
                  <a:lnTo>
                    <a:pt x="20602" y="113577"/>
                  </a:lnTo>
                  <a:lnTo>
                    <a:pt x="5353" y="156234"/>
                  </a:lnTo>
                  <a:lnTo>
                    <a:pt x="0" y="202691"/>
                  </a:lnTo>
                  <a:lnTo>
                    <a:pt x="0" y="1013460"/>
                  </a:lnTo>
                  <a:lnTo>
                    <a:pt x="5353" y="1059917"/>
                  </a:lnTo>
                  <a:lnTo>
                    <a:pt x="20602" y="1102574"/>
                  </a:lnTo>
                  <a:lnTo>
                    <a:pt x="44531" y="1140209"/>
                  </a:lnTo>
                  <a:lnTo>
                    <a:pt x="75920" y="1171604"/>
                  </a:lnTo>
                  <a:lnTo>
                    <a:pt x="113555" y="1195540"/>
                  </a:lnTo>
                  <a:lnTo>
                    <a:pt x="156218" y="1210795"/>
                  </a:lnTo>
                  <a:lnTo>
                    <a:pt x="202691" y="1216152"/>
                  </a:lnTo>
                  <a:lnTo>
                    <a:pt x="4064508" y="1216152"/>
                  </a:lnTo>
                  <a:lnTo>
                    <a:pt x="4110965" y="1210795"/>
                  </a:lnTo>
                  <a:lnTo>
                    <a:pt x="4153622" y="1195540"/>
                  </a:lnTo>
                  <a:lnTo>
                    <a:pt x="4191257" y="1171604"/>
                  </a:lnTo>
                  <a:lnTo>
                    <a:pt x="4222652" y="1140209"/>
                  </a:lnTo>
                  <a:lnTo>
                    <a:pt x="4246588" y="1102574"/>
                  </a:lnTo>
                  <a:lnTo>
                    <a:pt x="4261843" y="1059917"/>
                  </a:lnTo>
                  <a:lnTo>
                    <a:pt x="4267200" y="1013460"/>
                  </a:lnTo>
                  <a:lnTo>
                    <a:pt x="4267200" y="202691"/>
                  </a:lnTo>
                  <a:lnTo>
                    <a:pt x="4261843" y="156234"/>
                  </a:lnTo>
                  <a:lnTo>
                    <a:pt x="4246588" y="113577"/>
                  </a:lnTo>
                  <a:lnTo>
                    <a:pt x="4222652" y="75942"/>
                  </a:lnTo>
                  <a:lnTo>
                    <a:pt x="4191257" y="44547"/>
                  </a:lnTo>
                  <a:lnTo>
                    <a:pt x="4153622" y="20611"/>
                  </a:lnTo>
                  <a:lnTo>
                    <a:pt x="4110965" y="5356"/>
                  </a:lnTo>
                  <a:lnTo>
                    <a:pt x="406450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294125"/>
              <a:ext cx="4267200" cy="1216660"/>
            </a:xfrm>
            <a:custGeom>
              <a:avLst/>
              <a:gdLst/>
              <a:ahLst/>
              <a:cxnLst/>
              <a:rect l="l" t="t" r="r" b="b"/>
              <a:pathLst>
                <a:path w="4267200" h="1216660">
                  <a:moveTo>
                    <a:pt x="0" y="202691"/>
                  </a:moveTo>
                  <a:lnTo>
                    <a:pt x="5353" y="156234"/>
                  </a:lnTo>
                  <a:lnTo>
                    <a:pt x="20602" y="113577"/>
                  </a:lnTo>
                  <a:lnTo>
                    <a:pt x="44531" y="75942"/>
                  </a:lnTo>
                  <a:lnTo>
                    <a:pt x="75920" y="44547"/>
                  </a:lnTo>
                  <a:lnTo>
                    <a:pt x="113555" y="20611"/>
                  </a:lnTo>
                  <a:lnTo>
                    <a:pt x="156218" y="5356"/>
                  </a:lnTo>
                  <a:lnTo>
                    <a:pt x="202691" y="0"/>
                  </a:lnTo>
                  <a:lnTo>
                    <a:pt x="4064508" y="0"/>
                  </a:lnTo>
                  <a:lnTo>
                    <a:pt x="4110965" y="5356"/>
                  </a:lnTo>
                  <a:lnTo>
                    <a:pt x="4153622" y="20611"/>
                  </a:lnTo>
                  <a:lnTo>
                    <a:pt x="4191257" y="44547"/>
                  </a:lnTo>
                  <a:lnTo>
                    <a:pt x="4222652" y="75942"/>
                  </a:lnTo>
                  <a:lnTo>
                    <a:pt x="4246588" y="113577"/>
                  </a:lnTo>
                  <a:lnTo>
                    <a:pt x="4261843" y="156234"/>
                  </a:lnTo>
                  <a:lnTo>
                    <a:pt x="4267200" y="202691"/>
                  </a:lnTo>
                  <a:lnTo>
                    <a:pt x="4267200" y="1013460"/>
                  </a:lnTo>
                  <a:lnTo>
                    <a:pt x="4261843" y="1059917"/>
                  </a:lnTo>
                  <a:lnTo>
                    <a:pt x="4246588" y="1102574"/>
                  </a:lnTo>
                  <a:lnTo>
                    <a:pt x="4222652" y="1140209"/>
                  </a:lnTo>
                  <a:lnTo>
                    <a:pt x="4191257" y="1171604"/>
                  </a:lnTo>
                  <a:lnTo>
                    <a:pt x="4153622" y="1195540"/>
                  </a:lnTo>
                  <a:lnTo>
                    <a:pt x="4110965" y="1210795"/>
                  </a:lnTo>
                  <a:lnTo>
                    <a:pt x="4064508" y="1216152"/>
                  </a:lnTo>
                  <a:lnTo>
                    <a:pt x="202691" y="1216152"/>
                  </a:lnTo>
                  <a:lnTo>
                    <a:pt x="156218" y="1210795"/>
                  </a:lnTo>
                  <a:lnTo>
                    <a:pt x="113555" y="1195540"/>
                  </a:lnTo>
                  <a:lnTo>
                    <a:pt x="75920" y="1171604"/>
                  </a:lnTo>
                  <a:lnTo>
                    <a:pt x="44531" y="1140209"/>
                  </a:lnTo>
                  <a:lnTo>
                    <a:pt x="20602" y="1102574"/>
                  </a:lnTo>
                  <a:lnTo>
                    <a:pt x="5353" y="1059917"/>
                  </a:lnTo>
                  <a:lnTo>
                    <a:pt x="0" y="1013460"/>
                  </a:lnTo>
                  <a:lnTo>
                    <a:pt x="0" y="20269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48917" y="1939545"/>
            <a:ext cx="4016375" cy="414215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98425">
              <a:lnSpc>
                <a:spcPts val="1860"/>
              </a:lnSpc>
              <a:spcBef>
                <a:spcPts val="409"/>
              </a:spcBef>
            </a:pP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Optic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canal: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the body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sphenoid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roots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lesser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(blue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134620" indent="-114300">
              <a:spcBef>
                <a:spcPts val="5"/>
              </a:spcBef>
              <a:buChar char="•"/>
              <a:tabLst>
                <a:tab pos="134620" algn="l"/>
              </a:tabLst>
            </a:pPr>
            <a:r>
              <a:rPr sz="1400" spc="-5" dirty="0">
                <a:latin typeface="Times New Roman"/>
                <a:cs typeface="Times New Roman"/>
              </a:rPr>
              <a:t>Optic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</a:t>
            </a:r>
          </a:p>
          <a:p>
            <a:pPr marL="134620" indent="-114300">
              <a:spcBef>
                <a:spcPts val="80"/>
              </a:spcBef>
              <a:buChar char="•"/>
              <a:tabLst>
                <a:tab pos="134620" algn="l"/>
              </a:tabLst>
            </a:pPr>
            <a:r>
              <a:rPr sz="1400" spc="-5" dirty="0">
                <a:latin typeface="Times New Roman"/>
                <a:cs typeface="Times New Roman"/>
              </a:rPr>
              <a:t>Ophthalmic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artery</a:t>
            </a:r>
          </a:p>
          <a:p>
            <a:pPr marL="12700" marR="5080">
              <a:lnSpc>
                <a:spcPct val="86300"/>
              </a:lnSpc>
              <a:spcBef>
                <a:spcPts val="1255"/>
              </a:spcBef>
            </a:pP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Superior Orbital fissure: in the sphenoid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body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greater</a:t>
            </a:r>
            <a:r>
              <a:rPr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lesser </a:t>
            </a:r>
            <a:r>
              <a:rPr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wings, with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 fragment of the frontal bone </a:t>
            </a:r>
            <a:r>
              <a:rPr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lateral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extremity</a:t>
            </a:r>
            <a:r>
              <a:rPr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(red</a:t>
            </a:r>
            <a:r>
              <a:rPr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dirty="0">
              <a:latin typeface="Times New Roman"/>
              <a:cs typeface="Times New Roman"/>
            </a:endParaRPr>
          </a:p>
          <a:p>
            <a:pPr marL="178435" indent="-158750">
              <a:spcBef>
                <a:spcPts val="1020"/>
              </a:spcBef>
              <a:buChar char="•"/>
              <a:tabLst>
                <a:tab pos="179070" algn="l"/>
              </a:tabLst>
            </a:pPr>
            <a:r>
              <a:rPr sz="1400" dirty="0">
                <a:latin typeface="Times New Roman"/>
                <a:cs typeface="Times New Roman"/>
              </a:rPr>
              <a:t>CN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III,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65" dirty="0">
                <a:latin typeface="Times New Roman"/>
                <a:cs typeface="Times New Roman"/>
              </a:rPr>
              <a:t>IV,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CN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VI,</a:t>
            </a:r>
            <a:endParaRPr sz="1400" dirty="0">
              <a:latin typeface="Times New Roman"/>
              <a:cs typeface="Times New Roman"/>
            </a:endParaRPr>
          </a:p>
          <a:p>
            <a:pPr marL="134620" indent="-114300">
              <a:spcBef>
                <a:spcPts val="80"/>
              </a:spcBef>
              <a:buChar char="•"/>
              <a:tabLst>
                <a:tab pos="134620" algn="l"/>
              </a:tabLst>
            </a:pPr>
            <a:r>
              <a:rPr sz="1400" spc="-5" dirty="0">
                <a:latin typeface="Times New Roman"/>
                <a:cs typeface="Times New Roman"/>
              </a:rPr>
              <a:t>Lacrimal,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frontal,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nasociliary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nerves</a:t>
            </a:r>
          </a:p>
          <a:p>
            <a:pPr marL="134620" marR="883285" indent="-114300">
              <a:lnSpc>
                <a:spcPts val="1440"/>
              </a:lnSpc>
              <a:spcBef>
                <a:spcPts val="345"/>
              </a:spcBef>
              <a:buChar char="•"/>
              <a:tabLst>
                <a:tab pos="134620" algn="l"/>
              </a:tabLst>
            </a:pPr>
            <a:r>
              <a:rPr sz="1400" spc="-5" dirty="0">
                <a:latin typeface="Times New Roman"/>
                <a:cs typeface="Times New Roman"/>
              </a:rPr>
              <a:t>Filaments </a:t>
            </a:r>
            <a:r>
              <a:rPr sz="1400" dirty="0">
                <a:latin typeface="Times New Roman"/>
                <a:cs typeface="Times New Roman"/>
              </a:rPr>
              <a:t>from the internal </a:t>
            </a:r>
            <a:r>
              <a:rPr sz="1400" spc="-5" dirty="0">
                <a:latin typeface="Times New Roman"/>
                <a:cs typeface="Times New Roman"/>
              </a:rPr>
              <a:t>carotid </a:t>
            </a:r>
            <a:r>
              <a:rPr sz="1400" dirty="0">
                <a:latin typeface="Times New Roman"/>
                <a:cs typeface="Times New Roman"/>
              </a:rPr>
              <a:t>plexus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(sympathetic)</a:t>
            </a:r>
            <a:endParaRPr sz="1400" dirty="0">
              <a:latin typeface="Times New Roman"/>
              <a:cs typeface="Times New Roman"/>
            </a:endParaRPr>
          </a:p>
          <a:p>
            <a:pPr marL="134620" indent="-114300">
              <a:spcBef>
                <a:spcPts val="90"/>
              </a:spcBef>
              <a:buChar char="•"/>
              <a:tabLst>
                <a:tab pos="134620" algn="l"/>
              </a:tabLst>
            </a:pPr>
            <a:r>
              <a:rPr sz="1400" dirty="0">
                <a:latin typeface="Times New Roman"/>
                <a:cs typeface="Times New Roman"/>
              </a:rPr>
              <a:t>Orbital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branch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middle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meningeal </a:t>
            </a:r>
            <a:r>
              <a:rPr sz="1400" dirty="0">
                <a:latin typeface="Times New Roman"/>
                <a:cs typeface="Times New Roman"/>
              </a:rPr>
              <a:t>artery</a:t>
            </a:r>
          </a:p>
          <a:p>
            <a:pPr marL="134620" indent="-114300">
              <a:spcBef>
                <a:spcPts val="95"/>
              </a:spcBef>
              <a:buChar char="•"/>
              <a:tabLst>
                <a:tab pos="134620" algn="l"/>
              </a:tabLst>
            </a:pPr>
            <a:r>
              <a:rPr sz="1400" dirty="0">
                <a:latin typeface="Times New Roman"/>
                <a:cs typeface="Times New Roman"/>
              </a:rPr>
              <a:t>Recurrent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branch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lacrimal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artery</a:t>
            </a:r>
          </a:p>
          <a:p>
            <a:pPr marL="134620" indent="-114300">
              <a:spcBef>
                <a:spcPts val="85"/>
              </a:spcBef>
              <a:buChar char="•"/>
              <a:tabLst>
                <a:tab pos="134620" algn="l"/>
              </a:tabLst>
            </a:pPr>
            <a:r>
              <a:rPr sz="1400" dirty="0">
                <a:latin typeface="Times New Roman"/>
                <a:cs typeface="Times New Roman"/>
              </a:rPr>
              <a:t>Superior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ophthalmic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vein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086091" y="2291969"/>
              <a:ext cx="875665" cy="644525"/>
            </a:xfrm>
            <a:custGeom>
              <a:avLst/>
              <a:gdLst/>
              <a:ahLst/>
              <a:cxnLst/>
              <a:rect l="l" t="t" r="r" b="b"/>
              <a:pathLst>
                <a:path w="875665" h="644525">
                  <a:moveTo>
                    <a:pt x="210565" y="0"/>
                  </a:moveTo>
                  <a:lnTo>
                    <a:pt x="0" y="46227"/>
                  </a:lnTo>
                  <a:lnTo>
                    <a:pt x="46227" y="256666"/>
                  </a:lnTo>
                  <a:lnTo>
                    <a:pt x="87249" y="192531"/>
                  </a:lnTo>
                  <a:lnTo>
                    <a:pt x="793114" y="644525"/>
                  </a:lnTo>
                  <a:lnTo>
                    <a:pt x="875283" y="516127"/>
                  </a:lnTo>
                  <a:lnTo>
                    <a:pt x="169417" y="64134"/>
                  </a:lnTo>
                  <a:lnTo>
                    <a:pt x="2105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29400" y="1417319"/>
              <a:ext cx="228600" cy="716280"/>
            </a:xfrm>
            <a:custGeom>
              <a:avLst/>
              <a:gdLst/>
              <a:ahLst/>
              <a:cxnLst/>
              <a:rect l="l" t="t" r="r" b="b"/>
              <a:pathLst>
                <a:path w="228600" h="716280">
                  <a:moveTo>
                    <a:pt x="171450" y="0"/>
                  </a:moveTo>
                  <a:lnTo>
                    <a:pt x="57150" y="0"/>
                  </a:lnTo>
                  <a:lnTo>
                    <a:pt x="57150" y="601979"/>
                  </a:lnTo>
                  <a:lnTo>
                    <a:pt x="0" y="601979"/>
                  </a:lnTo>
                  <a:lnTo>
                    <a:pt x="114300" y="716279"/>
                  </a:lnTo>
                  <a:lnTo>
                    <a:pt x="228600" y="601979"/>
                  </a:lnTo>
                  <a:lnTo>
                    <a:pt x="171450" y="60197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14465"/>
            <a:ext cx="4201795" cy="666115"/>
            <a:chOff x="604964" y="414464"/>
            <a:chExt cx="4201795" cy="666115"/>
          </a:xfrm>
        </p:grpSpPr>
        <p:sp>
          <p:nvSpPr>
            <p:cNvPr id="3" name="object 3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4081779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19" y="655320"/>
                  </a:lnTo>
                  <a:lnTo>
                    <a:pt x="4081779" y="655320"/>
                  </a:lnTo>
                  <a:lnTo>
                    <a:pt x="4124295" y="646737"/>
                  </a:lnTo>
                  <a:lnTo>
                    <a:pt x="4159011" y="623331"/>
                  </a:lnTo>
                  <a:lnTo>
                    <a:pt x="4182417" y="588615"/>
                  </a:lnTo>
                  <a:lnTo>
                    <a:pt x="4191000" y="546100"/>
                  </a:lnTo>
                  <a:lnTo>
                    <a:pt x="4191000" y="109220"/>
                  </a:lnTo>
                  <a:lnTo>
                    <a:pt x="4182417" y="66704"/>
                  </a:lnTo>
                  <a:lnTo>
                    <a:pt x="4159011" y="31988"/>
                  </a:lnTo>
                  <a:lnTo>
                    <a:pt x="4124295" y="8582"/>
                  </a:lnTo>
                  <a:lnTo>
                    <a:pt x="408177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4081779" y="0"/>
                  </a:lnTo>
                  <a:lnTo>
                    <a:pt x="4124295" y="8582"/>
                  </a:lnTo>
                  <a:lnTo>
                    <a:pt x="4159011" y="31988"/>
                  </a:lnTo>
                  <a:lnTo>
                    <a:pt x="4182417" y="66704"/>
                  </a:lnTo>
                  <a:lnTo>
                    <a:pt x="4191000" y="109220"/>
                  </a:lnTo>
                  <a:lnTo>
                    <a:pt x="4191000" y="546100"/>
                  </a:lnTo>
                  <a:lnTo>
                    <a:pt x="4182417" y="588615"/>
                  </a:lnTo>
                  <a:lnTo>
                    <a:pt x="4159011" y="623331"/>
                  </a:lnTo>
                  <a:lnTo>
                    <a:pt x="4124295" y="646737"/>
                  </a:lnTo>
                  <a:lnTo>
                    <a:pt x="4081779" y="655320"/>
                  </a:lnTo>
                  <a:lnTo>
                    <a:pt x="109219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9584" y="512605"/>
            <a:ext cx="4065778" cy="39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249930" algn="l"/>
              </a:tabLst>
            </a:pPr>
            <a:r>
              <a:rPr sz="2800" spc="-5" dirty="0">
                <a:solidFill>
                  <a:schemeClr val="bg1"/>
                </a:solidFill>
              </a:rPr>
              <a:t>Mid</a:t>
            </a:r>
            <a:r>
              <a:rPr sz="2800" spc="5" dirty="0">
                <a:solidFill>
                  <a:schemeClr val="bg1"/>
                </a:solidFill>
              </a:rPr>
              <a:t>d</a:t>
            </a:r>
            <a:r>
              <a:rPr sz="2800" spc="-5" dirty="0">
                <a:solidFill>
                  <a:schemeClr val="bg1"/>
                </a:solidFill>
              </a:rPr>
              <a:t>le </a:t>
            </a:r>
            <a:r>
              <a:rPr sz="2800" spc="-20" dirty="0">
                <a:solidFill>
                  <a:schemeClr val="bg1"/>
                </a:solidFill>
              </a:rPr>
              <a:t>C</a:t>
            </a:r>
            <a:r>
              <a:rPr sz="2800" spc="-5" dirty="0">
                <a:solidFill>
                  <a:schemeClr val="bg1"/>
                </a:solidFill>
              </a:rPr>
              <a:t>ranial</a:t>
            </a:r>
            <a:r>
              <a:rPr sz="2800" spc="2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F</a:t>
            </a:r>
            <a:r>
              <a:rPr sz="2800" dirty="0">
                <a:solidFill>
                  <a:schemeClr val="bg1"/>
                </a:solidFill>
              </a:rPr>
              <a:t>o</a:t>
            </a:r>
            <a:r>
              <a:rPr sz="2800" spc="-5" dirty="0">
                <a:solidFill>
                  <a:schemeClr val="bg1"/>
                </a:solidFill>
              </a:rPr>
              <a:t>s</a:t>
            </a:r>
            <a:r>
              <a:rPr sz="2800" dirty="0">
                <a:solidFill>
                  <a:schemeClr val="bg1"/>
                </a:solidFill>
              </a:rPr>
              <a:t>s</a:t>
            </a:r>
            <a:r>
              <a:rPr sz="2800" spc="-5" dirty="0">
                <a:solidFill>
                  <a:schemeClr val="bg1"/>
                </a:solidFill>
              </a:rPr>
              <a:t>a</a:t>
            </a:r>
            <a:r>
              <a:rPr sz="2800" dirty="0">
                <a:solidFill>
                  <a:schemeClr val="bg1"/>
                </a:solidFill>
              </a:rPr>
              <a:t>	</a:t>
            </a:r>
            <a:r>
              <a:rPr sz="2800" spc="-5" dirty="0">
                <a:solidFill>
                  <a:schemeClr val="bg1"/>
                </a:solidFill>
              </a:rPr>
              <a:t>.</a:t>
            </a:r>
            <a:r>
              <a:rPr sz="2800" spc="10" dirty="0">
                <a:solidFill>
                  <a:schemeClr val="bg1"/>
                </a:solidFill>
              </a:rPr>
              <a:t>.</a:t>
            </a:r>
            <a:r>
              <a:rPr sz="2800" dirty="0">
                <a:solidFill>
                  <a:schemeClr val="bg1"/>
                </a:solidFill>
              </a:rPr>
              <a:t>2</a:t>
            </a:r>
            <a:r>
              <a:rPr sz="2800" spc="-5" dirty="0">
                <a:solidFill>
                  <a:schemeClr val="bg1"/>
                </a:solidFill>
              </a:rPr>
              <a:t>/4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32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5" y="1220661"/>
            <a:ext cx="4277995" cy="1433195"/>
            <a:chOff x="604964" y="1220660"/>
            <a:chExt cx="4277995" cy="1433195"/>
          </a:xfrm>
        </p:grpSpPr>
        <p:sp>
          <p:nvSpPr>
            <p:cNvPr id="7" name="object 7"/>
            <p:cNvSpPr/>
            <p:nvPr/>
          </p:nvSpPr>
          <p:spPr>
            <a:xfrm>
              <a:off x="610361" y="1226057"/>
              <a:ext cx="4267200" cy="1422400"/>
            </a:xfrm>
            <a:custGeom>
              <a:avLst/>
              <a:gdLst/>
              <a:ahLst/>
              <a:cxnLst/>
              <a:rect l="l" t="t" r="r" b="b"/>
              <a:pathLst>
                <a:path w="4267200" h="1422400">
                  <a:moveTo>
                    <a:pt x="4030217" y="0"/>
                  </a:moveTo>
                  <a:lnTo>
                    <a:pt x="236981" y="0"/>
                  </a:lnTo>
                  <a:lnTo>
                    <a:pt x="189224" y="4812"/>
                  </a:lnTo>
                  <a:lnTo>
                    <a:pt x="144741" y="18615"/>
                  </a:lnTo>
                  <a:lnTo>
                    <a:pt x="104486" y="40458"/>
                  </a:lnTo>
                  <a:lnTo>
                    <a:pt x="69413" y="69389"/>
                  </a:lnTo>
                  <a:lnTo>
                    <a:pt x="40474" y="104458"/>
                  </a:lnTo>
                  <a:lnTo>
                    <a:pt x="18624" y="144714"/>
                  </a:lnTo>
                  <a:lnTo>
                    <a:pt x="4814" y="189205"/>
                  </a:lnTo>
                  <a:lnTo>
                    <a:pt x="0" y="236981"/>
                  </a:lnTo>
                  <a:lnTo>
                    <a:pt x="0" y="1184909"/>
                  </a:lnTo>
                  <a:lnTo>
                    <a:pt x="4814" y="1232686"/>
                  </a:lnTo>
                  <a:lnTo>
                    <a:pt x="18624" y="1277177"/>
                  </a:lnTo>
                  <a:lnTo>
                    <a:pt x="40474" y="1317433"/>
                  </a:lnTo>
                  <a:lnTo>
                    <a:pt x="69413" y="1352502"/>
                  </a:lnTo>
                  <a:lnTo>
                    <a:pt x="104486" y="1381433"/>
                  </a:lnTo>
                  <a:lnTo>
                    <a:pt x="144741" y="1403276"/>
                  </a:lnTo>
                  <a:lnTo>
                    <a:pt x="189224" y="1417079"/>
                  </a:lnTo>
                  <a:lnTo>
                    <a:pt x="236981" y="1421891"/>
                  </a:lnTo>
                  <a:lnTo>
                    <a:pt x="4030217" y="1421891"/>
                  </a:lnTo>
                  <a:lnTo>
                    <a:pt x="4077994" y="1417079"/>
                  </a:lnTo>
                  <a:lnTo>
                    <a:pt x="4122485" y="1403276"/>
                  </a:lnTo>
                  <a:lnTo>
                    <a:pt x="4162741" y="1381433"/>
                  </a:lnTo>
                  <a:lnTo>
                    <a:pt x="4197810" y="1352502"/>
                  </a:lnTo>
                  <a:lnTo>
                    <a:pt x="4226741" y="1317433"/>
                  </a:lnTo>
                  <a:lnTo>
                    <a:pt x="4248584" y="1277177"/>
                  </a:lnTo>
                  <a:lnTo>
                    <a:pt x="4262387" y="1232686"/>
                  </a:lnTo>
                  <a:lnTo>
                    <a:pt x="4267200" y="1184909"/>
                  </a:lnTo>
                  <a:lnTo>
                    <a:pt x="4267200" y="236981"/>
                  </a:lnTo>
                  <a:lnTo>
                    <a:pt x="4262387" y="189205"/>
                  </a:lnTo>
                  <a:lnTo>
                    <a:pt x="4248584" y="144714"/>
                  </a:lnTo>
                  <a:lnTo>
                    <a:pt x="4226741" y="104458"/>
                  </a:lnTo>
                  <a:lnTo>
                    <a:pt x="4197810" y="69389"/>
                  </a:lnTo>
                  <a:lnTo>
                    <a:pt x="4162741" y="40458"/>
                  </a:lnTo>
                  <a:lnTo>
                    <a:pt x="4122485" y="18615"/>
                  </a:lnTo>
                  <a:lnTo>
                    <a:pt x="4077994" y="4812"/>
                  </a:lnTo>
                  <a:lnTo>
                    <a:pt x="403021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226057"/>
              <a:ext cx="4267200" cy="1422400"/>
            </a:xfrm>
            <a:custGeom>
              <a:avLst/>
              <a:gdLst/>
              <a:ahLst/>
              <a:cxnLst/>
              <a:rect l="l" t="t" r="r" b="b"/>
              <a:pathLst>
                <a:path w="4267200" h="1422400">
                  <a:moveTo>
                    <a:pt x="0" y="236981"/>
                  </a:moveTo>
                  <a:lnTo>
                    <a:pt x="4814" y="189205"/>
                  </a:lnTo>
                  <a:lnTo>
                    <a:pt x="18624" y="144714"/>
                  </a:lnTo>
                  <a:lnTo>
                    <a:pt x="40474" y="104458"/>
                  </a:lnTo>
                  <a:lnTo>
                    <a:pt x="69413" y="69389"/>
                  </a:lnTo>
                  <a:lnTo>
                    <a:pt x="104486" y="40458"/>
                  </a:lnTo>
                  <a:lnTo>
                    <a:pt x="144741" y="18615"/>
                  </a:lnTo>
                  <a:lnTo>
                    <a:pt x="189224" y="4812"/>
                  </a:lnTo>
                  <a:lnTo>
                    <a:pt x="236981" y="0"/>
                  </a:lnTo>
                  <a:lnTo>
                    <a:pt x="4030217" y="0"/>
                  </a:lnTo>
                  <a:lnTo>
                    <a:pt x="4077994" y="4812"/>
                  </a:lnTo>
                  <a:lnTo>
                    <a:pt x="4122485" y="18615"/>
                  </a:lnTo>
                  <a:lnTo>
                    <a:pt x="4162741" y="40458"/>
                  </a:lnTo>
                  <a:lnTo>
                    <a:pt x="4197810" y="69389"/>
                  </a:lnTo>
                  <a:lnTo>
                    <a:pt x="4226741" y="104458"/>
                  </a:lnTo>
                  <a:lnTo>
                    <a:pt x="4248584" y="144714"/>
                  </a:lnTo>
                  <a:lnTo>
                    <a:pt x="4262387" y="189205"/>
                  </a:lnTo>
                  <a:lnTo>
                    <a:pt x="4267200" y="236981"/>
                  </a:lnTo>
                  <a:lnTo>
                    <a:pt x="4267200" y="1184909"/>
                  </a:lnTo>
                  <a:lnTo>
                    <a:pt x="4262387" y="1232686"/>
                  </a:lnTo>
                  <a:lnTo>
                    <a:pt x="4248584" y="1277177"/>
                  </a:lnTo>
                  <a:lnTo>
                    <a:pt x="4226741" y="1317433"/>
                  </a:lnTo>
                  <a:lnTo>
                    <a:pt x="4197810" y="1352502"/>
                  </a:lnTo>
                  <a:lnTo>
                    <a:pt x="4162741" y="1381433"/>
                  </a:lnTo>
                  <a:lnTo>
                    <a:pt x="4122485" y="1403276"/>
                  </a:lnTo>
                  <a:lnTo>
                    <a:pt x="4077994" y="1417079"/>
                  </a:lnTo>
                  <a:lnTo>
                    <a:pt x="4030217" y="1421891"/>
                  </a:lnTo>
                  <a:lnTo>
                    <a:pt x="236981" y="1421891"/>
                  </a:lnTo>
                  <a:lnTo>
                    <a:pt x="189224" y="1417079"/>
                  </a:lnTo>
                  <a:lnTo>
                    <a:pt x="144741" y="1403276"/>
                  </a:lnTo>
                  <a:lnTo>
                    <a:pt x="104486" y="1381433"/>
                  </a:lnTo>
                  <a:lnTo>
                    <a:pt x="69413" y="1352502"/>
                  </a:lnTo>
                  <a:lnTo>
                    <a:pt x="40474" y="1317433"/>
                  </a:lnTo>
                  <a:lnTo>
                    <a:pt x="18624" y="1277177"/>
                  </a:lnTo>
                  <a:lnTo>
                    <a:pt x="4814" y="1232686"/>
                  </a:lnTo>
                  <a:lnTo>
                    <a:pt x="0" y="1184909"/>
                  </a:lnTo>
                  <a:lnTo>
                    <a:pt x="0" y="23698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089085"/>
            <a:ext cx="4277995" cy="1433195"/>
            <a:chOff x="604964" y="3089084"/>
            <a:chExt cx="4277995" cy="1433195"/>
          </a:xfrm>
        </p:grpSpPr>
        <p:sp>
          <p:nvSpPr>
            <p:cNvPr id="10" name="object 10"/>
            <p:cNvSpPr/>
            <p:nvPr/>
          </p:nvSpPr>
          <p:spPr>
            <a:xfrm>
              <a:off x="610361" y="3094482"/>
              <a:ext cx="4267200" cy="1422400"/>
            </a:xfrm>
            <a:custGeom>
              <a:avLst/>
              <a:gdLst/>
              <a:ahLst/>
              <a:cxnLst/>
              <a:rect l="l" t="t" r="r" b="b"/>
              <a:pathLst>
                <a:path w="4267200" h="1422400">
                  <a:moveTo>
                    <a:pt x="4030217" y="0"/>
                  </a:moveTo>
                  <a:lnTo>
                    <a:pt x="236981" y="0"/>
                  </a:lnTo>
                  <a:lnTo>
                    <a:pt x="189224" y="4812"/>
                  </a:lnTo>
                  <a:lnTo>
                    <a:pt x="144741" y="18615"/>
                  </a:lnTo>
                  <a:lnTo>
                    <a:pt x="104486" y="40458"/>
                  </a:lnTo>
                  <a:lnTo>
                    <a:pt x="69413" y="69389"/>
                  </a:lnTo>
                  <a:lnTo>
                    <a:pt x="40474" y="104458"/>
                  </a:lnTo>
                  <a:lnTo>
                    <a:pt x="18624" y="144714"/>
                  </a:lnTo>
                  <a:lnTo>
                    <a:pt x="4814" y="189205"/>
                  </a:lnTo>
                  <a:lnTo>
                    <a:pt x="0" y="236981"/>
                  </a:lnTo>
                  <a:lnTo>
                    <a:pt x="0" y="1184909"/>
                  </a:lnTo>
                  <a:lnTo>
                    <a:pt x="4814" y="1232686"/>
                  </a:lnTo>
                  <a:lnTo>
                    <a:pt x="18624" y="1277177"/>
                  </a:lnTo>
                  <a:lnTo>
                    <a:pt x="40474" y="1317433"/>
                  </a:lnTo>
                  <a:lnTo>
                    <a:pt x="69413" y="1352502"/>
                  </a:lnTo>
                  <a:lnTo>
                    <a:pt x="104486" y="1381433"/>
                  </a:lnTo>
                  <a:lnTo>
                    <a:pt x="144741" y="1403276"/>
                  </a:lnTo>
                  <a:lnTo>
                    <a:pt x="189224" y="1417079"/>
                  </a:lnTo>
                  <a:lnTo>
                    <a:pt x="236981" y="1421891"/>
                  </a:lnTo>
                  <a:lnTo>
                    <a:pt x="4030217" y="1421891"/>
                  </a:lnTo>
                  <a:lnTo>
                    <a:pt x="4077994" y="1417079"/>
                  </a:lnTo>
                  <a:lnTo>
                    <a:pt x="4122485" y="1403276"/>
                  </a:lnTo>
                  <a:lnTo>
                    <a:pt x="4162741" y="1381433"/>
                  </a:lnTo>
                  <a:lnTo>
                    <a:pt x="4197810" y="1352502"/>
                  </a:lnTo>
                  <a:lnTo>
                    <a:pt x="4226741" y="1317433"/>
                  </a:lnTo>
                  <a:lnTo>
                    <a:pt x="4248584" y="1277177"/>
                  </a:lnTo>
                  <a:lnTo>
                    <a:pt x="4262387" y="1232686"/>
                  </a:lnTo>
                  <a:lnTo>
                    <a:pt x="4267200" y="1184909"/>
                  </a:lnTo>
                  <a:lnTo>
                    <a:pt x="4267200" y="236981"/>
                  </a:lnTo>
                  <a:lnTo>
                    <a:pt x="4262387" y="189205"/>
                  </a:lnTo>
                  <a:lnTo>
                    <a:pt x="4248584" y="144714"/>
                  </a:lnTo>
                  <a:lnTo>
                    <a:pt x="4226741" y="104458"/>
                  </a:lnTo>
                  <a:lnTo>
                    <a:pt x="4197810" y="69389"/>
                  </a:lnTo>
                  <a:lnTo>
                    <a:pt x="4162741" y="40458"/>
                  </a:lnTo>
                  <a:lnTo>
                    <a:pt x="4122485" y="18615"/>
                  </a:lnTo>
                  <a:lnTo>
                    <a:pt x="4077994" y="4812"/>
                  </a:lnTo>
                  <a:lnTo>
                    <a:pt x="4030217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094482"/>
              <a:ext cx="4267200" cy="1422400"/>
            </a:xfrm>
            <a:custGeom>
              <a:avLst/>
              <a:gdLst/>
              <a:ahLst/>
              <a:cxnLst/>
              <a:rect l="l" t="t" r="r" b="b"/>
              <a:pathLst>
                <a:path w="4267200" h="1422400">
                  <a:moveTo>
                    <a:pt x="0" y="236981"/>
                  </a:moveTo>
                  <a:lnTo>
                    <a:pt x="4814" y="189205"/>
                  </a:lnTo>
                  <a:lnTo>
                    <a:pt x="18624" y="144714"/>
                  </a:lnTo>
                  <a:lnTo>
                    <a:pt x="40474" y="104458"/>
                  </a:lnTo>
                  <a:lnTo>
                    <a:pt x="69413" y="69389"/>
                  </a:lnTo>
                  <a:lnTo>
                    <a:pt x="104486" y="40458"/>
                  </a:lnTo>
                  <a:lnTo>
                    <a:pt x="144741" y="18615"/>
                  </a:lnTo>
                  <a:lnTo>
                    <a:pt x="189224" y="4812"/>
                  </a:lnTo>
                  <a:lnTo>
                    <a:pt x="236981" y="0"/>
                  </a:lnTo>
                  <a:lnTo>
                    <a:pt x="4030217" y="0"/>
                  </a:lnTo>
                  <a:lnTo>
                    <a:pt x="4077994" y="4812"/>
                  </a:lnTo>
                  <a:lnTo>
                    <a:pt x="4122485" y="18615"/>
                  </a:lnTo>
                  <a:lnTo>
                    <a:pt x="4162741" y="40458"/>
                  </a:lnTo>
                  <a:lnTo>
                    <a:pt x="4197810" y="69389"/>
                  </a:lnTo>
                  <a:lnTo>
                    <a:pt x="4226741" y="104458"/>
                  </a:lnTo>
                  <a:lnTo>
                    <a:pt x="4248584" y="144714"/>
                  </a:lnTo>
                  <a:lnTo>
                    <a:pt x="4262387" y="189205"/>
                  </a:lnTo>
                  <a:lnTo>
                    <a:pt x="4267200" y="236981"/>
                  </a:lnTo>
                  <a:lnTo>
                    <a:pt x="4267200" y="1184909"/>
                  </a:lnTo>
                  <a:lnTo>
                    <a:pt x="4262387" y="1232686"/>
                  </a:lnTo>
                  <a:lnTo>
                    <a:pt x="4248584" y="1277177"/>
                  </a:lnTo>
                  <a:lnTo>
                    <a:pt x="4226741" y="1317433"/>
                  </a:lnTo>
                  <a:lnTo>
                    <a:pt x="4197810" y="1352502"/>
                  </a:lnTo>
                  <a:lnTo>
                    <a:pt x="4162741" y="1381433"/>
                  </a:lnTo>
                  <a:lnTo>
                    <a:pt x="4122485" y="1403276"/>
                  </a:lnTo>
                  <a:lnTo>
                    <a:pt x="4077994" y="1417079"/>
                  </a:lnTo>
                  <a:lnTo>
                    <a:pt x="4030217" y="1421891"/>
                  </a:lnTo>
                  <a:lnTo>
                    <a:pt x="236981" y="1421891"/>
                  </a:lnTo>
                  <a:lnTo>
                    <a:pt x="189224" y="1417079"/>
                  </a:lnTo>
                  <a:lnTo>
                    <a:pt x="144741" y="1403276"/>
                  </a:lnTo>
                  <a:lnTo>
                    <a:pt x="104486" y="1381433"/>
                  </a:lnTo>
                  <a:lnTo>
                    <a:pt x="69413" y="1352502"/>
                  </a:lnTo>
                  <a:lnTo>
                    <a:pt x="40474" y="1317433"/>
                  </a:lnTo>
                  <a:lnTo>
                    <a:pt x="18624" y="1277177"/>
                  </a:lnTo>
                  <a:lnTo>
                    <a:pt x="4814" y="1232686"/>
                  </a:lnTo>
                  <a:lnTo>
                    <a:pt x="0" y="1184909"/>
                  </a:lnTo>
                  <a:lnTo>
                    <a:pt x="0" y="23698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56537" y="1328674"/>
            <a:ext cx="3651885" cy="50704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49530" marR="5080">
              <a:lnSpc>
                <a:spcPts val="2800"/>
              </a:lnSpc>
              <a:spcBef>
                <a:spcPts val="560"/>
              </a:spcBef>
              <a:tabLst>
                <a:tab pos="1458595" algn="l"/>
              </a:tabLst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rotundum: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7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greater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wing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sphenoid	(blue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sz="27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30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Times New Roman"/>
                <a:cs typeface="Times New Roman"/>
              </a:rPr>
              <a:t>Maxillary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nerve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(CN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V3)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sz="2150" dirty="0">
              <a:latin typeface="Times New Roman"/>
              <a:cs typeface="Times New Roman"/>
            </a:endParaRPr>
          </a:p>
          <a:p>
            <a:pPr marL="49530" marR="594995">
              <a:lnSpc>
                <a:spcPct val="86300"/>
              </a:lnSpc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ovale: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greater wing of the </a:t>
            </a:r>
            <a:r>
              <a:rPr sz="2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sphenoid(red</a:t>
            </a:r>
            <a:r>
              <a:rPr sz="27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sz="2700" dirty="0">
              <a:latin typeface="Times New Roman"/>
              <a:cs typeface="Times New Roman"/>
            </a:endParaRPr>
          </a:p>
          <a:p>
            <a:pPr marL="307975" indent="-295910">
              <a:spcBef>
                <a:spcPts val="1335"/>
              </a:spcBef>
              <a:buChar char="•"/>
              <a:tabLst>
                <a:tab pos="307975" algn="l"/>
                <a:tab pos="308610" algn="l"/>
              </a:tabLst>
            </a:pPr>
            <a:r>
              <a:rPr sz="2100" dirty="0">
                <a:latin typeface="Times New Roman"/>
                <a:cs typeface="Times New Roman"/>
              </a:rPr>
              <a:t>Mandibular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nerve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(CN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V2)</a:t>
            </a:r>
            <a:endParaRPr sz="2100" dirty="0">
              <a:latin typeface="Times New Roman"/>
              <a:cs typeface="Times New Roman"/>
            </a:endParaRPr>
          </a:p>
          <a:p>
            <a:pPr marL="241300" indent="-228600">
              <a:spcBef>
                <a:spcPts val="14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Times New Roman"/>
                <a:cs typeface="Times New Roman"/>
              </a:rPr>
              <a:t>Lesser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petrosal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nerve</a:t>
            </a:r>
          </a:p>
          <a:p>
            <a:pPr marL="241300" indent="-228600">
              <a:spcBef>
                <a:spcPts val="13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dirty="0">
                <a:latin typeface="Times New Roman"/>
                <a:cs typeface="Times New Roman"/>
              </a:rPr>
              <a:t>Accessory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meningeal</a:t>
            </a:r>
            <a:r>
              <a:rPr sz="2100" spc="-3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artery</a:t>
            </a:r>
          </a:p>
          <a:p>
            <a:pPr marL="241300" marR="341630" indent="-228600">
              <a:lnSpc>
                <a:spcPts val="2170"/>
              </a:lnSpc>
              <a:spcBef>
                <a:spcPts val="50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5" dirty="0">
                <a:latin typeface="Times New Roman"/>
                <a:cs typeface="Times New Roman"/>
              </a:rPr>
              <a:t>Emissary </a:t>
            </a:r>
            <a:r>
              <a:rPr sz="2100" dirty="0">
                <a:latin typeface="Times New Roman"/>
                <a:cs typeface="Times New Roman"/>
              </a:rPr>
              <a:t>veins </a:t>
            </a:r>
            <a:r>
              <a:rPr sz="2100" spc="-5" dirty="0">
                <a:latin typeface="Times New Roman"/>
                <a:cs typeface="Times New Roman"/>
              </a:rPr>
              <a:t>(from </a:t>
            </a:r>
            <a:r>
              <a:rPr sz="2100" dirty="0">
                <a:latin typeface="Times New Roman"/>
                <a:cs typeface="Times New Roman"/>
              </a:rPr>
              <a:t>the </a:t>
            </a:r>
            <a:r>
              <a:rPr sz="2100" spc="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cavernous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sinus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to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pterygoid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plexus)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37119" y="2511044"/>
              <a:ext cx="967740" cy="469900"/>
            </a:xfrm>
            <a:custGeom>
              <a:avLst/>
              <a:gdLst/>
              <a:ahLst/>
              <a:cxnLst/>
              <a:rect l="l" t="t" r="r" b="b"/>
              <a:pathLst>
                <a:path w="967740" h="469900">
                  <a:moveTo>
                    <a:pt x="922020" y="0"/>
                  </a:moveTo>
                  <a:lnTo>
                    <a:pt x="122554" y="251840"/>
                  </a:lnTo>
                  <a:lnTo>
                    <a:pt x="99695" y="179196"/>
                  </a:lnTo>
                  <a:lnTo>
                    <a:pt x="0" y="370331"/>
                  </a:lnTo>
                  <a:lnTo>
                    <a:pt x="191261" y="469900"/>
                  </a:lnTo>
                  <a:lnTo>
                    <a:pt x="168275" y="397255"/>
                  </a:lnTo>
                  <a:lnTo>
                    <a:pt x="967739" y="145414"/>
                  </a:lnTo>
                  <a:lnTo>
                    <a:pt x="9220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34200" y="1770888"/>
              <a:ext cx="228600" cy="716280"/>
            </a:xfrm>
            <a:custGeom>
              <a:avLst/>
              <a:gdLst/>
              <a:ahLst/>
              <a:cxnLst/>
              <a:rect l="l" t="t" r="r" b="b"/>
              <a:pathLst>
                <a:path w="228600" h="716280">
                  <a:moveTo>
                    <a:pt x="171450" y="0"/>
                  </a:moveTo>
                  <a:lnTo>
                    <a:pt x="57150" y="0"/>
                  </a:lnTo>
                  <a:lnTo>
                    <a:pt x="57150" y="601979"/>
                  </a:lnTo>
                  <a:lnTo>
                    <a:pt x="0" y="601979"/>
                  </a:lnTo>
                  <a:lnTo>
                    <a:pt x="114300" y="716279"/>
                  </a:lnTo>
                  <a:lnTo>
                    <a:pt x="228600" y="601979"/>
                  </a:lnTo>
                  <a:lnTo>
                    <a:pt x="171450" y="60197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14465"/>
            <a:ext cx="4201795" cy="666115"/>
            <a:chOff x="604964" y="414464"/>
            <a:chExt cx="4201795" cy="666115"/>
          </a:xfrm>
        </p:grpSpPr>
        <p:sp>
          <p:nvSpPr>
            <p:cNvPr id="3" name="object 3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4081779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19" y="655320"/>
                  </a:lnTo>
                  <a:lnTo>
                    <a:pt x="4081779" y="655320"/>
                  </a:lnTo>
                  <a:lnTo>
                    <a:pt x="4124295" y="646737"/>
                  </a:lnTo>
                  <a:lnTo>
                    <a:pt x="4159011" y="623331"/>
                  </a:lnTo>
                  <a:lnTo>
                    <a:pt x="4182417" y="588615"/>
                  </a:lnTo>
                  <a:lnTo>
                    <a:pt x="4191000" y="546100"/>
                  </a:lnTo>
                  <a:lnTo>
                    <a:pt x="4191000" y="109220"/>
                  </a:lnTo>
                  <a:lnTo>
                    <a:pt x="4182417" y="66704"/>
                  </a:lnTo>
                  <a:lnTo>
                    <a:pt x="4159011" y="31988"/>
                  </a:lnTo>
                  <a:lnTo>
                    <a:pt x="4124295" y="8582"/>
                  </a:lnTo>
                  <a:lnTo>
                    <a:pt x="408177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4081779" y="0"/>
                  </a:lnTo>
                  <a:lnTo>
                    <a:pt x="4124295" y="8582"/>
                  </a:lnTo>
                  <a:lnTo>
                    <a:pt x="4159011" y="31988"/>
                  </a:lnTo>
                  <a:lnTo>
                    <a:pt x="4182417" y="66704"/>
                  </a:lnTo>
                  <a:lnTo>
                    <a:pt x="4191000" y="109220"/>
                  </a:lnTo>
                  <a:lnTo>
                    <a:pt x="4191000" y="546100"/>
                  </a:lnTo>
                  <a:lnTo>
                    <a:pt x="4182417" y="588615"/>
                  </a:lnTo>
                  <a:lnTo>
                    <a:pt x="4159011" y="623331"/>
                  </a:lnTo>
                  <a:lnTo>
                    <a:pt x="4124295" y="646737"/>
                  </a:lnTo>
                  <a:lnTo>
                    <a:pt x="4081779" y="655320"/>
                  </a:lnTo>
                  <a:lnTo>
                    <a:pt x="109219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59582" y="512605"/>
            <a:ext cx="4065779" cy="399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249930" algn="l"/>
              </a:tabLst>
            </a:pPr>
            <a:r>
              <a:rPr sz="2800" spc="-5" dirty="0">
                <a:solidFill>
                  <a:schemeClr val="bg1"/>
                </a:solidFill>
              </a:rPr>
              <a:t>Mid</a:t>
            </a:r>
            <a:r>
              <a:rPr sz="2800" spc="5" dirty="0">
                <a:solidFill>
                  <a:schemeClr val="bg1"/>
                </a:solidFill>
              </a:rPr>
              <a:t>d</a:t>
            </a:r>
            <a:r>
              <a:rPr sz="2800" spc="-5" dirty="0">
                <a:solidFill>
                  <a:schemeClr val="bg1"/>
                </a:solidFill>
              </a:rPr>
              <a:t>le </a:t>
            </a:r>
            <a:r>
              <a:rPr sz="2800" spc="-20" dirty="0">
                <a:solidFill>
                  <a:schemeClr val="bg1"/>
                </a:solidFill>
              </a:rPr>
              <a:t>C</a:t>
            </a:r>
            <a:r>
              <a:rPr sz="2800" spc="-5" dirty="0">
                <a:solidFill>
                  <a:schemeClr val="bg1"/>
                </a:solidFill>
              </a:rPr>
              <a:t>ranial</a:t>
            </a:r>
            <a:r>
              <a:rPr sz="2800" spc="20" dirty="0">
                <a:solidFill>
                  <a:schemeClr val="bg1"/>
                </a:solidFill>
              </a:rPr>
              <a:t> </a:t>
            </a:r>
            <a:r>
              <a:rPr sz="2800" spc="-5" dirty="0">
                <a:solidFill>
                  <a:schemeClr val="bg1"/>
                </a:solidFill>
              </a:rPr>
              <a:t>F</a:t>
            </a:r>
            <a:r>
              <a:rPr sz="2800" dirty="0">
                <a:solidFill>
                  <a:schemeClr val="bg1"/>
                </a:solidFill>
              </a:rPr>
              <a:t>o</a:t>
            </a:r>
            <a:r>
              <a:rPr sz="2800" spc="-5" dirty="0">
                <a:solidFill>
                  <a:schemeClr val="bg1"/>
                </a:solidFill>
              </a:rPr>
              <a:t>s</a:t>
            </a:r>
            <a:r>
              <a:rPr sz="2800" dirty="0">
                <a:solidFill>
                  <a:schemeClr val="bg1"/>
                </a:solidFill>
              </a:rPr>
              <a:t>s</a:t>
            </a:r>
            <a:r>
              <a:rPr sz="2800" spc="-5" dirty="0">
                <a:solidFill>
                  <a:schemeClr val="bg1"/>
                </a:solidFill>
              </a:rPr>
              <a:t>a</a:t>
            </a:r>
            <a:r>
              <a:rPr sz="2800" dirty="0">
                <a:solidFill>
                  <a:schemeClr val="bg1"/>
                </a:solidFill>
              </a:rPr>
              <a:t>	</a:t>
            </a:r>
            <a:r>
              <a:rPr sz="2800" spc="-5" dirty="0">
                <a:solidFill>
                  <a:schemeClr val="bg1"/>
                </a:solidFill>
              </a:rPr>
              <a:t>..3/4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33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5" y="1258761"/>
            <a:ext cx="4277995" cy="1496695"/>
            <a:chOff x="604964" y="1258760"/>
            <a:chExt cx="4277995" cy="1496695"/>
          </a:xfrm>
        </p:grpSpPr>
        <p:sp>
          <p:nvSpPr>
            <p:cNvPr id="7" name="object 7"/>
            <p:cNvSpPr/>
            <p:nvPr/>
          </p:nvSpPr>
          <p:spPr>
            <a:xfrm>
              <a:off x="610361" y="1264157"/>
              <a:ext cx="4267200" cy="1485900"/>
            </a:xfrm>
            <a:custGeom>
              <a:avLst/>
              <a:gdLst/>
              <a:ahLst/>
              <a:cxnLst/>
              <a:rect l="l" t="t" r="r" b="b"/>
              <a:pathLst>
                <a:path w="4267200" h="1485900">
                  <a:moveTo>
                    <a:pt x="4019550" y="0"/>
                  </a:moveTo>
                  <a:lnTo>
                    <a:pt x="247650" y="0"/>
                  </a:lnTo>
                  <a:lnTo>
                    <a:pt x="197741" y="5031"/>
                  </a:lnTo>
                  <a:lnTo>
                    <a:pt x="151256" y="19460"/>
                  </a:lnTo>
                  <a:lnTo>
                    <a:pt x="109189" y="42293"/>
                  </a:lnTo>
                  <a:lnTo>
                    <a:pt x="72537" y="72532"/>
                  </a:lnTo>
                  <a:lnTo>
                    <a:pt x="42296" y="109184"/>
                  </a:lnTo>
                  <a:lnTo>
                    <a:pt x="19462" y="151251"/>
                  </a:lnTo>
                  <a:lnTo>
                    <a:pt x="5031" y="197738"/>
                  </a:lnTo>
                  <a:lnTo>
                    <a:pt x="0" y="247650"/>
                  </a:lnTo>
                  <a:lnTo>
                    <a:pt x="0" y="1238250"/>
                  </a:lnTo>
                  <a:lnTo>
                    <a:pt x="5031" y="1288161"/>
                  </a:lnTo>
                  <a:lnTo>
                    <a:pt x="19462" y="1334648"/>
                  </a:lnTo>
                  <a:lnTo>
                    <a:pt x="42296" y="1376715"/>
                  </a:lnTo>
                  <a:lnTo>
                    <a:pt x="72537" y="1413367"/>
                  </a:lnTo>
                  <a:lnTo>
                    <a:pt x="109189" y="1443606"/>
                  </a:lnTo>
                  <a:lnTo>
                    <a:pt x="151256" y="1466439"/>
                  </a:lnTo>
                  <a:lnTo>
                    <a:pt x="197741" y="1480868"/>
                  </a:lnTo>
                  <a:lnTo>
                    <a:pt x="247650" y="1485900"/>
                  </a:lnTo>
                  <a:lnTo>
                    <a:pt x="4019550" y="1485900"/>
                  </a:lnTo>
                  <a:lnTo>
                    <a:pt x="4069461" y="1480868"/>
                  </a:lnTo>
                  <a:lnTo>
                    <a:pt x="4115948" y="1466439"/>
                  </a:lnTo>
                  <a:lnTo>
                    <a:pt x="4158015" y="1443606"/>
                  </a:lnTo>
                  <a:lnTo>
                    <a:pt x="4194667" y="1413367"/>
                  </a:lnTo>
                  <a:lnTo>
                    <a:pt x="4224906" y="1376715"/>
                  </a:lnTo>
                  <a:lnTo>
                    <a:pt x="4247739" y="1334648"/>
                  </a:lnTo>
                  <a:lnTo>
                    <a:pt x="4262168" y="1288161"/>
                  </a:lnTo>
                  <a:lnTo>
                    <a:pt x="4267200" y="1238250"/>
                  </a:lnTo>
                  <a:lnTo>
                    <a:pt x="4267200" y="247650"/>
                  </a:lnTo>
                  <a:lnTo>
                    <a:pt x="4262168" y="197738"/>
                  </a:lnTo>
                  <a:lnTo>
                    <a:pt x="4247739" y="151251"/>
                  </a:lnTo>
                  <a:lnTo>
                    <a:pt x="4224906" y="109184"/>
                  </a:lnTo>
                  <a:lnTo>
                    <a:pt x="4194667" y="72532"/>
                  </a:lnTo>
                  <a:lnTo>
                    <a:pt x="4158015" y="42293"/>
                  </a:lnTo>
                  <a:lnTo>
                    <a:pt x="4115948" y="19460"/>
                  </a:lnTo>
                  <a:lnTo>
                    <a:pt x="4069461" y="5031"/>
                  </a:lnTo>
                  <a:lnTo>
                    <a:pt x="401955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264157"/>
              <a:ext cx="4267200" cy="1485900"/>
            </a:xfrm>
            <a:custGeom>
              <a:avLst/>
              <a:gdLst/>
              <a:ahLst/>
              <a:cxnLst/>
              <a:rect l="l" t="t" r="r" b="b"/>
              <a:pathLst>
                <a:path w="4267200" h="1485900">
                  <a:moveTo>
                    <a:pt x="0" y="247650"/>
                  </a:moveTo>
                  <a:lnTo>
                    <a:pt x="5031" y="197738"/>
                  </a:lnTo>
                  <a:lnTo>
                    <a:pt x="19462" y="151251"/>
                  </a:lnTo>
                  <a:lnTo>
                    <a:pt x="42296" y="109184"/>
                  </a:lnTo>
                  <a:lnTo>
                    <a:pt x="72537" y="72532"/>
                  </a:lnTo>
                  <a:lnTo>
                    <a:pt x="109189" y="42293"/>
                  </a:lnTo>
                  <a:lnTo>
                    <a:pt x="151256" y="19460"/>
                  </a:lnTo>
                  <a:lnTo>
                    <a:pt x="197741" y="5031"/>
                  </a:lnTo>
                  <a:lnTo>
                    <a:pt x="247650" y="0"/>
                  </a:lnTo>
                  <a:lnTo>
                    <a:pt x="4019550" y="0"/>
                  </a:lnTo>
                  <a:lnTo>
                    <a:pt x="4069461" y="5031"/>
                  </a:lnTo>
                  <a:lnTo>
                    <a:pt x="4115948" y="19460"/>
                  </a:lnTo>
                  <a:lnTo>
                    <a:pt x="4158015" y="42293"/>
                  </a:lnTo>
                  <a:lnTo>
                    <a:pt x="4194667" y="72532"/>
                  </a:lnTo>
                  <a:lnTo>
                    <a:pt x="4224906" y="109184"/>
                  </a:lnTo>
                  <a:lnTo>
                    <a:pt x="4247739" y="151251"/>
                  </a:lnTo>
                  <a:lnTo>
                    <a:pt x="4262168" y="197738"/>
                  </a:lnTo>
                  <a:lnTo>
                    <a:pt x="4267200" y="247650"/>
                  </a:lnTo>
                  <a:lnTo>
                    <a:pt x="4267200" y="1238250"/>
                  </a:lnTo>
                  <a:lnTo>
                    <a:pt x="4262168" y="1288161"/>
                  </a:lnTo>
                  <a:lnTo>
                    <a:pt x="4247739" y="1334648"/>
                  </a:lnTo>
                  <a:lnTo>
                    <a:pt x="4224906" y="1376715"/>
                  </a:lnTo>
                  <a:lnTo>
                    <a:pt x="4194667" y="1413367"/>
                  </a:lnTo>
                  <a:lnTo>
                    <a:pt x="4158015" y="1443606"/>
                  </a:lnTo>
                  <a:lnTo>
                    <a:pt x="4115948" y="1466439"/>
                  </a:lnTo>
                  <a:lnTo>
                    <a:pt x="4069461" y="1480868"/>
                  </a:lnTo>
                  <a:lnTo>
                    <a:pt x="4019550" y="1485900"/>
                  </a:lnTo>
                  <a:lnTo>
                    <a:pt x="247650" y="1485900"/>
                  </a:lnTo>
                  <a:lnTo>
                    <a:pt x="197741" y="1480868"/>
                  </a:lnTo>
                  <a:lnTo>
                    <a:pt x="151256" y="1466439"/>
                  </a:lnTo>
                  <a:lnTo>
                    <a:pt x="109189" y="1443606"/>
                  </a:lnTo>
                  <a:lnTo>
                    <a:pt x="72537" y="1413367"/>
                  </a:lnTo>
                  <a:lnTo>
                    <a:pt x="42296" y="1376715"/>
                  </a:lnTo>
                  <a:lnTo>
                    <a:pt x="19462" y="1334648"/>
                  </a:lnTo>
                  <a:lnTo>
                    <a:pt x="5031" y="1288161"/>
                  </a:lnTo>
                  <a:lnTo>
                    <a:pt x="0" y="1238250"/>
                  </a:lnTo>
                  <a:lnTo>
                    <a:pt x="0" y="24765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5" y="3302444"/>
            <a:ext cx="4277995" cy="1498600"/>
            <a:chOff x="604964" y="3302444"/>
            <a:chExt cx="4277995" cy="1498600"/>
          </a:xfrm>
        </p:grpSpPr>
        <p:sp>
          <p:nvSpPr>
            <p:cNvPr id="10" name="object 10"/>
            <p:cNvSpPr/>
            <p:nvPr/>
          </p:nvSpPr>
          <p:spPr>
            <a:xfrm>
              <a:off x="610361" y="3307842"/>
              <a:ext cx="4267200" cy="1487805"/>
            </a:xfrm>
            <a:custGeom>
              <a:avLst/>
              <a:gdLst/>
              <a:ahLst/>
              <a:cxnLst/>
              <a:rect l="l" t="t" r="r" b="b"/>
              <a:pathLst>
                <a:path w="4267200" h="1487804">
                  <a:moveTo>
                    <a:pt x="4019296" y="0"/>
                  </a:moveTo>
                  <a:lnTo>
                    <a:pt x="247903" y="0"/>
                  </a:lnTo>
                  <a:lnTo>
                    <a:pt x="197944" y="5036"/>
                  </a:lnTo>
                  <a:lnTo>
                    <a:pt x="151411" y="19482"/>
                  </a:lnTo>
                  <a:lnTo>
                    <a:pt x="109301" y="42340"/>
                  </a:lnTo>
                  <a:lnTo>
                    <a:pt x="72612" y="72612"/>
                  </a:lnTo>
                  <a:lnTo>
                    <a:pt x="42340" y="109301"/>
                  </a:lnTo>
                  <a:lnTo>
                    <a:pt x="19482" y="151411"/>
                  </a:lnTo>
                  <a:lnTo>
                    <a:pt x="5036" y="197944"/>
                  </a:lnTo>
                  <a:lnTo>
                    <a:pt x="0" y="247904"/>
                  </a:lnTo>
                  <a:lnTo>
                    <a:pt x="0" y="1239520"/>
                  </a:lnTo>
                  <a:lnTo>
                    <a:pt x="5036" y="1289479"/>
                  </a:lnTo>
                  <a:lnTo>
                    <a:pt x="19482" y="1336012"/>
                  </a:lnTo>
                  <a:lnTo>
                    <a:pt x="42340" y="1378122"/>
                  </a:lnTo>
                  <a:lnTo>
                    <a:pt x="72612" y="1414811"/>
                  </a:lnTo>
                  <a:lnTo>
                    <a:pt x="109301" y="1445083"/>
                  </a:lnTo>
                  <a:lnTo>
                    <a:pt x="151411" y="1467941"/>
                  </a:lnTo>
                  <a:lnTo>
                    <a:pt x="197944" y="1482387"/>
                  </a:lnTo>
                  <a:lnTo>
                    <a:pt x="247903" y="1487424"/>
                  </a:lnTo>
                  <a:lnTo>
                    <a:pt x="4019296" y="1487424"/>
                  </a:lnTo>
                  <a:lnTo>
                    <a:pt x="4069255" y="1482387"/>
                  </a:lnTo>
                  <a:lnTo>
                    <a:pt x="4115788" y="1467941"/>
                  </a:lnTo>
                  <a:lnTo>
                    <a:pt x="4157898" y="1445083"/>
                  </a:lnTo>
                  <a:lnTo>
                    <a:pt x="4194587" y="1414811"/>
                  </a:lnTo>
                  <a:lnTo>
                    <a:pt x="4224859" y="1378122"/>
                  </a:lnTo>
                  <a:lnTo>
                    <a:pt x="4247717" y="1336012"/>
                  </a:lnTo>
                  <a:lnTo>
                    <a:pt x="4262163" y="1289479"/>
                  </a:lnTo>
                  <a:lnTo>
                    <a:pt x="4267200" y="1239520"/>
                  </a:lnTo>
                  <a:lnTo>
                    <a:pt x="4267200" y="247904"/>
                  </a:lnTo>
                  <a:lnTo>
                    <a:pt x="4262163" y="197944"/>
                  </a:lnTo>
                  <a:lnTo>
                    <a:pt x="4247717" y="151411"/>
                  </a:lnTo>
                  <a:lnTo>
                    <a:pt x="4224859" y="109301"/>
                  </a:lnTo>
                  <a:lnTo>
                    <a:pt x="4194587" y="72612"/>
                  </a:lnTo>
                  <a:lnTo>
                    <a:pt x="4157898" y="42340"/>
                  </a:lnTo>
                  <a:lnTo>
                    <a:pt x="4115788" y="19482"/>
                  </a:lnTo>
                  <a:lnTo>
                    <a:pt x="4069255" y="5036"/>
                  </a:lnTo>
                  <a:lnTo>
                    <a:pt x="4019296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3307842"/>
              <a:ext cx="4267200" cy="1487805"/>
            </a:xfrm>
            <a:custGeom>
              <a:avLst/>
              <a:gdLst/>
              <a:ahLst/>
              <a:cxnLst/>
              <a:rect l="l" t="t" r="r" b="b"/>
              <a:pathLst>
                <a:path w="4267200" h="1487804">
                  <a:moveTo>
                    <a:pt x="0" y="247904"/>
                  </a:moveTo>
                  <a:lnTo>
                    <a:pt x="5036" y="197944"/>
                  </a:lnTo>
                  <a:lnTo>
                    <a:pt x="19482" y="151411"/>
                  </a:lnTo>
                  <a:lnTo>
                    <a:pt x="42340" y="109301"/>
                  </a:lnTo>
                  <a:lnTo>
                    <a:pt x="72612" y="72612"/>
                  </a:lnTo>
                  <a:lnTo>
                    <a:pt x="109301" y="42340"/>
                  </a:lnTo>
                  <a:lnTo>
                    <a:pt x="151411" y="19482"/>
                  </a:lnTo>
                  <a:lnTo>
                    <a:pt x="197944" y="5036"/>
                  </a:lnTo>
                  <a:lnTo>
                    <a:pt x="247903" y="0"/>
                  </a:lnTo>
                  <a:lnTo>
                    <a:pt x="4019296" y="0"/>
                  </a:lnTo>
                  <a:lnTo>
                    <a:pt x="4069255" y="5036"/>
                  </a:lnTo>
                  <a:lnTo>
                    <a:pt x="4115788" y="19482"/>
                  </a:lnTo>
                  <a:lnTo>
                    <a:pt x="4157898" y="42340"/>
                  </a:lnTo>
                  <a:lnTo>
                    <a:pt x="4194587" y="72612"/>
                  </a:lnTo>
                  <a:lnTo>
                    <a:pt x="4224859" y="109301"/>
                  </a:lnTo>
                  <a:lnTo>
                    <a:pt x="4247717" y="151411"/>
                  </a:lnTo>
                  <a:lnTo>
                    <a:pt x="4262163" y="197944"/>
                  </a:lnTo>
                  <a:lnTo>
                    <a:pt x="4267200" y="247904"/>
                  </a:lnTo>
                  <a:lnTo>
                    <a:pt x="4267200" y="1239520"/>
                  </a:lnTo>
                  <a:lnTo>
                    <a:pt x="4262163" y="1289479"/>
                  </a:lnTo>
                  <a:lnTo>
                    <a:pt x="4247717" y="1336012"/>
                  </a:lnTo>
                  <a:lnTo>
                    <a:pt x="4224859" y="1378122"/>
                  </a:lnTo>
                  <a:lnTo>
                    <a:pt x="4194587" y="1414811"/>
                  </a:lnTo>
                  <a:lnTo>
                    <a:pt x="4157898" y="1445083"/>
                  </a:lnTo>
                  <a:lnTo>
                    <a:pt x="4115788" y="1467941"/>
                  </a:lnTo>
                  <a:lnTo>
                    <a:pt x="4069255" y="1482387"/>
                  </a:lnTo>
                  <a:lnTo>
                    <a:pt x="4019296" y="1487424"/>
                  </a:lnTo>
                  <a:lnTo>
                    <a:pt x="247903" y="1487424"/>
                  </a:lnTo>
                  <a:lnTo>
                    <a:pt x="197944" y="1482387"/>
                  </a:lnTo>
                  <a:lnTo>
                    <a:pt x="151411" y="1467941"/>
                  </a:lnTo>
                  <a:lnTo>
                    <a:pt x="109301" y="1445083"/>
                  </a:lnTo>
                  <a:lnTo>
                    <a:pt x="72612" y="1414811"/>
                  </a:lnTo>
                  <a:lnTo>
                    <a:pt x="42340" y="1378122"/>
                  </a:lnTo>
                  <a:lnTo>
                    <a:pt x="19482" y="1336012"/>
                  </a:lnTo>
                  <a:lnTo>
                    <a:pt x="5036" y="1289479"/>
                  </a:lnTo>
                  <a:lnTo>
                    <a:pt x="0" y="1239520"/>
                  </a:lnTo>
                  <a:lnTo>
                    <a:pt x="0" y="247904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56536" y="1509472"/>
            <a:ext cx="3975100" cy="4917821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3020" marR="176530">
              <a:lnSpc>
                <a:spcPct val="86400"/>
              </a:lnSpc>
              <a:spcBef>
                <a:spcPts val="455"/>
              </a:spcBef>
              <a:tabLst>
                <a:tab pos="2526030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spinosum: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the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greater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wing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of the sphenoid	(blue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sz="2200" dirty="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84785" indent="-172720">
              <a:buChar char="•"/>
              <a:tabLst>
                <a:tab pos="185420" algn="l"/>
              </a:tabLst>
            </a:pPr>
            <a:r>
              <a:rPr sz="1700" spc="-5" dirty="0">
                <a:latin typeface="Times New Roman"/>
                <a:cs typeface="Times New Roman"/>
              </a:rPr>
              <a:t>Middle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meningeal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vessels</a:t>
            </a:r>
            <a:endParaRPr sz="17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Times New Roman"/>
                <a:cs typeface="Times New Roman"/>
              </a:rPr>
              <a:t>Meningeal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branch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mandibular </a:t>
            </a:r>
            <a:r>
              <a:rPr sz="1700" dirty="0">
                <a:latin typeface="Times New Roman"/>
                <a:cs typeface="Times New Roman"/>
              </a:rPr>
              <a:t>nerve</a:t>
            </a:r>
          </a:p>
          <a:p>
            <a:pPr marL="33020" marR="5080">
              <a:lnSpc>
                <a:spcPct val="86200"/>
              </a:lnSpc>
              <a:spcBef>
                <a:spcPts val="155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lacerum:</a:t>
            </a:r>
            <a:r>
              <a:rPr sz="22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between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the 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sphenoid,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apex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 and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basilar part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occipital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bones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(red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endParaRPr sz="22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125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Times New Roman"/>
                <a:cs typeface="Times New Roman"/>
              </a:rPr>
              <a:t>Internal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carotid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artery</a:t>
            </a:r>
          </a:p>
          <a:p>
            <a:pPr marL="184785" indent="-172720"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Times New Roman"/>
                <a:cs typeface="Times New Roman"/>
              </a:rPr>
              <a:t>Greater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petrosal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nerve</a:t>
            </a:r>
          </a:p>
          <a:p>
            <a:pPr marL="184785" indent="-172720">
              <a:spcBef>
                <a:spcPts val="11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Times New Roman"/>
                <a:cs typeface="Times New Roman"/>
              </a:rPr>
              <a:t>Nerve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pterygoid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canal</a:t>
            </a:r>
          </a:p>
          <a:p>
            <a:pPr marL="184785" marR="574040" indent="-172720">
              <a:lnSpc>
                <a:spcPts val="1760"/>
              </a:lnSpc>
              <a:spcBef>
                <a:spcPts val="40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m</a:t>
            </a:r>
            <a:r>
              <a:rPr sz="1700" dirty="0">
                <a:latin typeface="Times New Roman"/>
                <a:cs typeface="Times New Roman"/>
              </a:rPr>
              <a:t>en</a:t>
            </a:r>
            <a:r>
              <a:rPr sz="1700" spc="-10" dirty="0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ngeal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branch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 the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ascend</a:t>
            </a:r>
            <a:r>
              <a:rPr sz="1700" spc="-15" dirty="0">
                <a:latin typeface="Times New Roman"/>
                <a:cs typeface="Times New Roman"/>
              </a:rPr>
              <a:t>i</a:t>
            </a:r>
            <a:r>
              <a:rPr sz="1700" dirty="0">
                <a:latin typeface="Times New Roman"/>
                <a:cs typeface="Times New Roman"/>
              </a:rPr>
              <a:t>ng  pharyngeal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artery</a:t>
            </a:r>
            <a:endParaRPr sz="1700" dirty="0">
              <a:latin typeface="Times New Roman"/>
              <a:cs typeface="Times New Roman"/>
            </a:endParaRPr>
          </a:p>
          <a:p>
            <a:pPr marL="184785" indent="-172720"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Times New Roman"/>
                <a:cs typeface="Times New Roman"/>
              </a:rPr>
              <a:t>Emissary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veins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781800" y="3200400"/>
              <a:ext cx="304800" cy="990600"/>
            </a:xfrm>
            <a:custGeom>
              <a:avLst/>
              <a:gdLst/>
              <a:ahLst/>
              <a:cxnLst/>
              <a:rect l="l" t="t" r="r" b="b"/>
              <a:pathLst>
                <a:path w="304800" h="9906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990600"/>
                  </a:lnTo>
                  <a:lnTo>
                    <a:pt x="228600" y="9906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38644" y="2286000"/>
              <a:ext cx="228600" cy="716280"/>
            </a:xfrm>
            <a:custGeom>
              <a:avLst/>
              <a:gdLst/>
              <a:ahLst/>
              <a:cxnLst/>
              <a:rect l="l" t="t" r="r" b="b"/>
              <a:pathLst>
                <a:path w="228600" h="716280">
                  <a:moveTo>
                    <a:pt x="171450" y="0"/>
                  </a:moveTo>
                  <a:lnTo>
                    <a:pt x="57150" y="0"/>
                  </a:lnTo>
                  <a:lnTo>
                    <a:pt x="57150" y="601979"/>
                  </a:lnTo>
                  <a:lnTo>
                    <a:pt x="0" y="601979"/>
                  </a:lnTo>
                  <a:lnTo>
                    <a:pt x="114300" y="716279"/>
                  </a:lnTo>
                  <a:lnTo>
                    <a:pt x="228600" y="601979"/>
                  </a:lnTo>
                  <a:lnTo>
                    <a:pt x="171450" y="601979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14465"/>
            <a:ext cx="4201795" cy="666115"/>
            <a:chOff x="604964" y="414464"/>
            <a:chExt cx="4201795" cy="666115"/>
          </a:xfrm>
        </p:grpSpPr>
        <p:sp>
          <p:nvSpPr>
            <p:cNvPr id="3" name="object 3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4081779" y="0"/>
                  </a:moveTo>
                  <a:lnTo>
                    <a:pt x="109219" y="0"/>
                  </a:lnTo>
                  <a:lnTo>
                    <a:pt x="66704" y="8582"/>
                  </a:lnTo>
                  <a:lnTo>
                    <a:pt x="31988" y="31988"/>
                  </a:lnTo>
                  <a:lnTo>
                    <a:pt x="8582" y="66704"/>
                  </a:lnTo>
                  <a:lnTo>
                    <a:pt x="0" y="109220"/>
                  </a:lnTo>
                  <a:lnTo>
                    <a:pt x="0" y="546100"/>
                  </a:lnTo>
                  <a:lnTo>
                    <a:pt x="8582" y="588615"/>
                  </a:lnTo>
                  <a:lnTo>
                    <a:pt x="31988" y="623331"/>
                  </a:lnTo>
                  <a:lnTo>
                    <a:pt x="66704" y="646737"/>
                  </a:lnTo>
                  <a:lnTo>
                    <a:pt x="109219" y="655320"/>
                  </a:lnTo>
                  <a:lnTo>
                    <a:pt x="4081779" y="655320"/>
                  </a:lnTo>
                  <a:lnTo>
                    <a:pt x="4124295" y="646737"/>
                  </a:lnTo>
                  <a:lnTo>
                    <a:pt x="4159011" y="623331"/>
                  </a:lnTo>
                  <a:lnTo>
                    <a:pt x="4182417" y="588615"/>
                  </a:lnTo>
                  <a:lnTo>
                    <a:pt x="4191000" y="546100"/>
                  </a:lnTo>
                  <a:lnTo>
                    <a:pt x="4191000" y="109220"/>
                  </a:lnTo>
                  <a:lnTo>
                    <a:pt x="4182417" y="66704"/>
                  </a:lnTo>
                  <a:lnTo>
                    <a:pt x="4159011" y="31988"/>
                  </a:lnTo>
                  <a:lnTo>
                    <a:pt x="4124295" y="8582"/>
                  </a:lnTo>
                  <a:lnTo>
                    <a:pt x="408177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19861"/>
              <a:ext cx="4191000" cy="655320"/>
            </a:xfrm>
            <a:custGeom>
              <a:avLst/>
              <a:gdLst/>
              <a:ahLst/>
              <a:cxnLst/>
              <a:rect l="l" t="t" r="r" b="b"/>
              <a:pathLst>
                <a:path w="4191000" h="655319">
                  <a:moveTo>
                    <a:pt x="0" y="109220"/>
                  </a:moveTo>
                  <a:lnTo>
                    <a:pt x="8582" y="66704"/>
                  </a:lnTo>
                  <a:lnTo>
                    <a:pt x="31988" y="31988"/>
                  </a:lnTo>
                  <a:lnTo>
                    <a:pt x="66704" y="8582"/>
                  </a:lnTo>
                  <a:lnTo>
                    <a:pt x="109219" y="0"/>
                  </a:lnTo>
                  <a:lnTo>
                    <a:pt x="4081779" y="0"/>
                  </a:lnTo>
                  <a:lnTo>
                    <a:pt x="4124295" y="8582"/>
                  </a:lnTo>
                  <a:lnTo>
                    <a:pt x="4159011" y="31988"/>
                  </a:lnTo>
                  <a:lnTo>
                    <a:pt x="4182417" y="66704"/>
                  </a:lnTo>
                  <a:lnTo>
                    <a:pt x="4191000" y="109220"/>
                  </a:lnTo>
                  <a:lnTo>
                    <a:pt x="4191000" y="546100"/>
                  </a:lnTo>
                  <a:lnTo>
                    <a:pt x="4182417" y="588615"/>
                  </a:lnTo>
                  <a:lnTo>
                    <a:pt x="4159011" y="623331"/>
                  </a:lnTo>
                  <a:lnTo>
                    <a:pt x="4124295" y="646737"/>
                  </a:lnTo>
                  <a:lnTo>
                    <a:pt x="4081779" y="655320"/>
                  </a:lnTo>
                  <a:lnTo>
                    <a:pt x="109219" y="655320"/>
                  </a:lnTo>
                  <a:lnTo>
                    <a:pt x="66704" y="646737"/>
                  </a:lnTo>
                  <a:lnTo>
                    <a:pt x="31988" y="623331"/>
                  </a:lnTo>
                  <a:lnTo>
                    <a:pt x="8582" y="588615"/>
                  </a:lnTo>
                  <a:lnTo>
                    <a:pt x="0" y="546100"/>
                  </a:lnTo>
                  <a:lnTo>
                    <a:pt x="0" y="109220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28965" y="4052253"/>
            <a:ext cx="4277995" cy="2304415"/>
            <a:chOff x="604964" y="4052252"/>
            <a:chExt cx="4277995" cy="2304415"/>
          </a:xfrm>
        </p:grpSpPr>
        <p:sp>
          <p:nvSpPr>
            <p:cNvPr id="6" name="object 6"/>
            <p:cNvSpPr/>
            <p:nvPr/>
          </p:nvSpPr>
          <p:spPr>
            <a:xfrm>
              <a:off x="610361" y="4057650"/>
              <a:ext cx="4267200" cy="2293620"/>
            </a:xfrm>
            <a:custGeom>
              <a:avLst/>
              <a:gdLst/>
              <a:ahLst/>
              <a:cxnLst/>
              <a:rect l="l" t="t" r="r" b="b"/>
              <a:pathLst>
                <a:path w="4267200" h="2293620">
                  <a:moveTo>
                    <a:pt x="3884929" y="0"/>
                  </a:moveTo>
                  <a:lnTo>
                    <a:pt x="382282" y="0"/>
                  </a:lnTo>
                  <a:lnTo>
                    <a:pt x="334330" y="2979"/>
                  </a:lnTo>
                  <a:lnTo>
                    <a:pt x="288156" y="11677"/>
                  </a:lnTo>
                  <a:lnTo>
                    <a:pt x="244116" y="25737"/>
                  </a:lnTo>
                  <a:lnTo>
                    <a:pt x="202571" y="44798"/>
                  </a:lnTo>
                  <a:lnTo>
                    <a:pt x="163878" y="68503"/>
                  </a:lnTo>
                  <a:lnTo>
                    <a:pt x="128395" y="96492"/>
                  </a:lnTo>
                  <a:lnTo>
                    <a:pt x="96480" y="128408"/>
                  </a:lnTo>
                  <a:lnTo>
                    <a:pt x="68493" y="163891"/>
                  </a:lnTo>
                  <a:lnTo>
                    <a:pt x="44791" y="202584"/>
                  </a:lnTo>
                  <a:lnTo>
                    <a:pt x="25732" y="244126"/>
                  </a:lnTo>
                  <a:lnTo>
                    <a:pt x="11675" y="288160"/>
                  </a:lnTo>
                  <a:lnTo>
                    <a:pt x="2978" y="334328"/>
                  </a:lnTo>
                  <a:lnTo>
                    <a:pt x="0" y="382269"/>
                  </a:lnTo>
                  <a:lnTo>
                    <a:pt x="0" y="1911337"/>
                  </a:lnTo>
                  <a:lnTo>
                    <a:pt x="2978" y="1959289"/>
                  </a:lnTo>
                  <a:lnTo>
                    <a:pt x="11675" y="2005463"/>
                  </a:lnTo>
                  <a:lnTo>
                    <a:pt x="25732" y="2049503"/>
                  </a:lnTo>
                  <a:lnTo>
                    <a:pt x="44791" y="2091048"/>
                  </a:lnTo>
                  <a:lnTo>
                    <a:pt x="68493" y="2129741"/>
                  </a:lnTo>
                  <a:lnTo>
                    <a:pt x="96480" y="2165224"/>
                  </a:lnTo>
                  <a:lnTo>
                    <a:pt x="128395" y="2197139"/>
                  </a:lnTo>
                  <a:lnTo>
                    <a:pt x="163878" y="2225126"/>
                  </a:lnTo>
                  <a:lnTo>
                    <a:pt x="202571" y="2248828"/>
                  </a:lnTo>
                  <a:lnTo>
                    <a:pt x="244116" y="2267887"/>
                  </a:lnTo>
                  <a:lnTo>
                    <a:pt x="288156" y="2281944"/>
                  </a:lnTo>
                  <a:lnTo>
                    <a:pt x="334330" y="2290641"/>
                  </a:lnTo>
                  <a:lnTo>
                    <a:pt x="382282" y="2293620"/>
                  </a:lnTo>
                  <a:lnTo>
                    <a:pt x="3884929" y="2293620"/>
                  </a:lnTo>
                  <a:lnTo>
                    <a:pt x="3932871" y="2290641"/>
                  </a:lnTo>
                  <a:lnTo>
                    <a:pt x="3979039" y="2281944"/>
                  </a:lnTo>
                  <a:lnTo>
                    <a:pt x="4023073" y="2267887"/>
                  </a:lnTo>
                  <a:lnTo>
                    <a:pt x="4064615" y="2248828"/>
                  </a:lnTo>
                  <a:lnTo>
                    <a:pt x="4103308" y="2225126"/>
                  </a:lnTo>
                  <a:lnTo>
                    <a:pt x="4138791" y="2197139"/>
                  </a:lnTo>
                  <a:lnTo>
                    <a:pt x="4170707" y="2165224"/>
                  </a:lnTo>
                  <a:lnTo>
                    <a:pt x="4198696" y="2129741"/>
                  </a:lnTo>
                  <a:lnTo>
                    <a:pt x="4222401" y="2091048"/>
                  </a:lnTo>
                  <a:lnTo>
                    <a:pt x="4241462" y="2049503"/>
                  </a:lnTo>
                  <a:lnTo>
                    <a:pt x="4255522" y="2005463"/>
                  </a:lnTo>
                  <a:lnTo>
                    <a:pt x="4264220" y="1959289"/>
                  </a:lnTo>
                  <a:lnTo>
                    <a:pt x="4267200" y="1911337"/>
                  </a:lnTo>
                  <a:lnTo>
                    <a:pt x="4267200" y="382269"/>
                  </a:lnTo>
                  <a:lnTo>
                    <a:pt x="4264220" y="334328"/>
                  </a:lnTo>
                  <a:lnTo>
                    <a:pt x="4255522" y="288160"/>
                  </a:lnTo>
                  <a:lnTo>
                    <a:pt x="4241462" y="244126"/>
                  </a:lnTo>
                  <a:lnTo>
                    <a:pt x="4222401" y="202584"/>
                  </a:lnTo>
                  <a:lnTo>
                    <a:pt x="4198696" y="163891"/>
                  </a:lnTo>
                  <a:lnTo>
                    <a:pt x="4170707" y="128408"/>
                  </a:lnTo>
                  <a:lnTo>
                    <a:pt x="4138791" y="96492"/>
                  </a:lnTo>
                  <a:lnTo>
                    <a:pt x="4103308" y="68503"/>
                  </a:lnTo>
                  <a:lnTo>
                    <a:pt x="4064615" y="44798"/>
                  </a:lnTo>
                  <a:lnTo>
                    <a:pt x="4023073" y="25737"/>
                  </a:lnTo>
                  <a:lnTo>
                    <a:pt x="3979039" y="11677"/>
                  </a:lnTo>
                  <a:lnTo>
                    <a:pt x="3932871" y="2979"/>
                  </a:lnTo>
                  <a:lnTo>
                    <a:pt x="388492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0361" y="4057650"/>
              <a:ext cx="4267200" cy="2293620"/>
            </a:xfrm>
            <a:custGeom>
              <a:avLst/>
              <a:gdLst/>
              <a:ahLst/>
              <a:cxnLst/>
              <a:rect l="l" t="t" r="r" b="b"/>
              <a:pathLst>
                <a:path w="4267200" h="2293620">
                  <a:moveTo>
                    <a:pt x="0" y="382269"/>
                  </a:moveTo>
                  <a:lnTo>
                    <a:pt x="2978" y="334328"/>
                  </a:lnTo>
                  <a:lnTo>
                    <a:pt x="11675" y="288160"/>
                  </a:lnTo>
                  <a:lnTo>
                    <a:pt x="25732" y="244126"/>
                  </a:lnTo>
                  <a:lnTo>
                    <a:pt x="44791" y="202584"/>
                  </a:lnTo>
                  <a:lnTo>
                    <a:pt x="68493" y="163891"/>
                  </a:lnTo>
                  <a:lnTo>
                    <a:pt x="96480" y="128408"/>
                  </a:lnTo>
                  <a:lnTo>
                    <a:pt x="128395" y="96492"/>
                  </a:lnTo>
                  <a:lnTo>
                    <a:pt x="163878" y="68503"/>
                  </a:lnTo>
                  <a:lnTo>
                    <a:pt x="202571" y="44798"/>
                  </a:lnTo>
                  <a:lnTo>
                    <a:pt x="244116" y="25737"/>
                  </a:lnTo>
                  <a:lnTo>
                    <a:pt x="288156" y="11677"/>
                  </a:lnTo>
                  <a:lnTo>
                    <a:pt x="334330" y="2979"/>
                  </a:lnTo>
                  <a:lnTo>
                    <a:pt x="382282" y="0"/>
                  </a:lnTo>
                  <a:lnTo>
                    <a:pt x="3884929" y="0"/>
                  </a:lnTo>
                  <a:lnTo>
                    <a:pt x="3932871" y="2979"/>
                  </a:lnTo>
                  <a:lnTo>
                    <a:pt x="3979039" y="11677"/>
                  </a:lnTo>
                  <a:lnTo>
                    <a:pt x="4023073" y="25737"/>
                  </a:lnTo>
                  <a:lnTo>
                    <a:pt x="4064615" y="44798"/>
                  </a:lnTo>
                  <a:lnTo>
                    <a:pt x="4103308" y="68503"/>
                  </a:lnTo>
                  <a:lnTo>
                    <a:pt x="4138791" y="96492"/>
                  </a:lnTo>
                  <a:lnTo>
                    <a:pt x="4170707" y="128408"/>
                  </a:lnTo>
                  <a:lnTo>
                    <a:pt x="4198696" y="163891"/>
                  </a:lnTo>
                  <a:lnTo>
                    <a:pt x="4222401" y="202584"/>
                  </a:lnTo>
                  <a:lnTo>
                    <a:pt x="4241462" y="244126"/>
                  </a:lnTo>
                  <a:lnTo>
                    <a:pt x="4255522" y="288160"/>
                  </a:lnTo>
                  <a:lnTo>
                    <a:pt x="4264220" y="334328"/>
                  </a:lnTo>
                  <a:lnTo>
                    <a:pt x="4267200" y="382269"/>
                  </a:lnTo>
                  <a:lnTo>
                    <a:pt x="4267200" y="1911337"/>
                  </a:lnTo>
                  <a:lnTo>
                    <a:pt x="4264220" y="1959289"/>
                  </a:lnTo>
                  <a:lnTo>
                    <a:pt x="4255522" y="2005463"/>
                  </a:lnTo>
                  <a:lnTo>
                    <a:pt x="4241462" y="2049503"/>
                  </a:lnTo>
                  <a:lnTo>
                    <a:pt x="4222401" y="2091048"/>
                  </a:lnTo>
                  <a:lnTo>
                    <a:pt x="4198696" y="2129741"/>
                  </a:lnTo>
                  <a:lnTo>
                    <a:pt x="4170707" y="2165224"/>
                  </a:lnTo>
                  <a:lnTo>
                    <a:pt x="4138791" y="2197139"/>
                  </a:lnTo>
                  <a:lnTo>
                    <a:pt x="4103308" y="2225126"/>
                  </a:lnTo>
                  <a:lnTo>
                    <a:pt x="4064615" y="2248828"/>
                  </a:lnTo>
                  <a:lnTo>
                    <a:pt x="4023073" y="2267887"/>
                  </a:lnTo>
                  <a:lnTo>
                    <a:pt x="3979039" y="2281944"/>
                  </a:lnTo>
                  <a:lnTo>
                    <a:pt x="3932871" y="2290641"/>
                  </a:lnTo>
                  <a:lnTo>
                    <a:pt x="3884929" y="2293620"/>
                  </a:lnTo>
                  <a:lnTo>
                    <a:pt x="382282" y="2293620"/>
                  </a:lnTo>
                  <a:lnTo>
                    <a:pt x="334330" y="2290641"/>
                  </a:lnTo>
                  <a:lnTo>
                    <a:pt x="288156" y="2281944"/>
                  </a:lnTo>
                  <a:lnTo>
                    <a:pt x="244116" y="2267887"/>
                  </a:lnTo>
                  <a:lnTo>
                    <a:pt x="202571" y="2248828"/>
                  </a:lnTo>
                  <a:lnTo>
                    <a:pt x="163878" y="2225126"/>
                  </a:lnTo>
                  <a:lnTo>
                    <a:pt x="128395" y="2197139"/>
                  </a:lnTo>
                  <a:lnTo>
                    <a:pt x="96480" y="2165224"/>
                  </a:lnTo>
                  <a:lnTo>
                    <a:pt x="68493" y="2129741"/>
                  </a:lnTo>
                  <a:lnTo>
                    <a:pt x="44791" y="2091048"/>
                  </a:lnTo>
                  <a:lnTo>
                    <a:pt x="25732" y="2049503"/>
                  </a:lnTo>
                  <a:lnTo>
                    <a:pt x="11675" y="2005463"/>
                  </a:lnTo>
                  <a:lnTo>
                    <a:pt x="2978" y="1959289"/>
                  </a:lnTo>
                  <a:lnTo>
                    <a:pt x="0" y="1911337"/>
                  </a:lnTo>
                  <a:lnTo>
                    <a:pt x="0" y="38226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128965" y="1214565"/>
            <a:ext cx="4277995" cy="2304415"/>
            <a:chOff x="604964" y="1214564"/>
            <a:chExt cx="4277995" cy="2304415"/>
          </a:xfrm>
        </p:grpSpPr>
        <p:sp>
          <p:nvSpPr>
            <p:cNvPr id="9" name="object 9"/>
            <p:cNvSpPr/>
            <p:nvPr/>
          </p:nvSpPr>
          <p:spPr>
            <a:xfrm>
              <a:off x="610361" y="1219962"/>
              <a:ext cx="4267200" cy="2293620"/>
            </a:xfrm>
            <a:custGeom>
              <a:avLst/>
              <a:gdLst/>
              <a:ahLst/>
              <a:cxnLst/>
              <a:rect l="l" t="t" r="r" b="b"/>
              <a:pathLst>
                <a:path w="4267200" h="2293620">
                  <a:moveTo>
                    <a:pt x="3884929" y="0"/>
                  </a:moveTo>
                  <a:lnTo>
                    <a:pt x="382282" y="0"/>
                  </a:lnTo>
                  <a:lnTo>
                    <a:pt x="334330" y="2979"/>
                  </a:lnTo>
                  <a:lnTo>
                    <a:pt x="288156" y="11677"/>
                  </a:lnTo>
                  <a:lnTo>
                    <a:pt x="244116" y="25737"/>
                  </a:lnTo>
                  <a:lnTo>
                    <a:pt x="202571" y="44798"/>
                  </a:lnTo>
                  <a:lnTo>
                    <a:pt x="163878" y="68503"/>
                  </a:lnTo>
                  <a:lnTo>
                    <a:pt x="128395" y="96492"/>
                  </a:lnTo>
                  <a:lnTo>
                    <a:pt x="96480" y="128408"/>
                  </a:lnTo>
                  <a:lnTo>
                    <a:pt x="68493" y="163891"/>
                  </a:lnTo>
                  <a:lnTo>
                    <a:pt x="44791" y="202584"/>
                  </a:lnTo>
                  <a:lnTo>
                    <a:pt x="25732" y="244126"/>
                  </a:lnTo>
                  <a:lnTo>
                    <a:pt x="11675" y="288160"/>
                  </a:lnTo>
                  <a:lnTo>
                    <a:pt x="2978" y="334328"/>
                  </a:lnTo>
                  <a:lnTo>
                    <a:pt x="0" y="382270"/>
                  </a:lnTo>
                  <a:lnTo>
                    <a:pt x="0" y="1911350"/>
                  </a:lnTo>
                  <a:lnTo>
                    <a:pt x="2978" y="1959291"/>
                  </a:lnTo>
                  <a:lnTo>
                    <a:pt x="11675" y="2005459"/>
                  </a:lnTo>
                  <a:lnTo>
                    <a:pt x="25732" y="2049493"/>
                  </a:lnTo>
                  <a:lnTo>
                    <a:pt x="44791" y="2091035"/>
                  </a:lnTo>
                  <a:lnTo>
                    <a:pt x="68493" y="2129728"/>
                  </a:lnTo>
                  <a:lnTo>
                    <a:pt x="96480" y="2165211"/>
                  </a:lnTo>
                  <a:lnTo>
                    <a:pt x="128395" y="2197127"/>
                  </a:lnTo>
                  <a:lnTo>
                    <a:pt x="163878" y="2225116"/>
                  </a:lnTo>
                  <a:lnTo>
                    <a:pt x="202571" y="2248821"/>
                  </a:lnTo>
                  <a:lnTo>
                    <a:pt x="244116" y="2267882"/>
                  </a:lnTo>
                  <a:lnTo>
                    <a:pt x="288156" y="2281942"/>
                  </a:lnTo>
                  <a:lnTo>
                    <a:pt x="334330" y="2290640"/>
                  </a:lnTo>
                  <a:lnTo>
                    <a:pt x="382282" y="2293620"/>
                  </a:lnTo>
                  <a:lnTo>
                    <a:pt x="3884929" y="2293620"/>
                  </a:lnTo>
                  <a:lnTo>
                    <a:pt x="3932871" y="2290640"/>
                  </a:lnTo>
                  <a:lnTo>
                    <a:pt x="3979039" y="2281942"/>
                  </a:lnTo>
                  <a:lnTo>
                    <a:pt x="4023073" y="2267882"/>
                  </a:lnTo>
                  <a:lnTo>
                    <a:pt x="4064615" y="2248821"/>
                  </a:lnTo>
                  <a:lnTo>
                    <a:pt x="4103308" y="2225116"/>
                  </a:lnTo>
                  <a:lnTo>
                    <a:pt x="4138791" y="2197127"/>
                  </a:lnTo>
                  <a:lnTo>
                    <a:pt x="4170707" y="2165211"/>
                  </a:lnTo>
                  <a:lnTo>
                    <a:pt x="4198696" y="2129728"/>
                  </a:lnTo>
                  <a:lnTo>
                    <a:pt x="4222401" y="2091035"/>
                  </a:lnTo>
                  <a:lnTo>
                    <a:pt x="4241462" y="2049493"/>
                  </a:lnTo>
                  <a:lnTo>
                    <a:pt x="4255522" y="2005459"/>
                  </a:lnTo>
                  <a:lnTo>
                    <a:pt x="4264220" y="1959291"/>
                  </a:lnTo>
                  <a:lnTo>
                    <a:pt x="4267200" y="1911350"/>
                  </a:lnTo>
                  <a:lnTo>
                    <a:pt x="4267200" y="382270"/>
                  </a:lnTo>
                  <a:lnTo>
                    <a:pt x="4264220" y="334328"/>
                  </a:lnTo>
                  <a:lnTo>
                    <a:pt x="4255522" y="288160"/>
                  </a:lnTo>
                  <a:lnTo>
                    <a:pt x="4241462" y="244126"/>
                  </a:lnTo>
                  <a:lnTo>
                    <a:pt x="4222401" y="202584"/>
                  </a:lnTo>
                  <a:lnTo>
                    <a:pt x="4198696" y="163891"/>
                  </a:lnTo>
                  <a:lnTo>
                    <a:pt x="4170707" y="128408"/>
                  </a:lnTo>
                  <a:lnTo>
                    <a:pt x="4138791" y="96492"/>
                  </a:lnTo>
                  <a:lnTo>
                    <a:pt x="4103308" y="68503"/>
                  </a:lnTo>
                  <a:lnTo>
                    <a:pt x="4064615" y="44798"/>
                  </a:lnTo>
                  <a:lnTo>
                    <a:pt x="4023073" y="25737"/>
                  </a:lnTo>
                  <a:lnTo>
                    <a:pt x="3979039" y="11677"/>
                  </a:lnTo>
                  <a:lnTo>
                    <a:pt x="3932871" y="2979"/>
                  </a:lnTo>
                  <a:lnTo>
                    <a:pt x="3884929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0361" y="1219962"/>
              <a:ext cx="4267200" cy="2293620"/>
            </a:xfrm>
            <a:custGeom>
              <a:avLst/>
              <a:gdLst/>
              <a:ahLst/>
              <a:cxnLst/>
              <a:rect l="l" t="t" r="r" b="b"/>
              <a:pathLst>
                <a:path w="4267200" h="2293620">
                  <a:moveTo>
                    <a:pt x="0" y="382270"/>
                  </a:moveTo>
                  <a:lnTo>
                    <a:pt x="2978" y="334328"/>
                  </a:lnTo>
                  <a:lnTo>
                    <a:pt x="11675" y="288160"/>
                  </a:lnTo>
                  <a:lnTo>
                    <a:pt x="25732" y="244126"/>
                  </a:lnTo>
                  <a:lnTo>
                    <a:pt x="44791" y="202584"/>
                  </a:lnTo>
                  <a:lnTo>
                    <a:pt x="68493" y="163891"/>
                  </a:lnTo>
                  <a:lnTo>
                    <a:pt x="96480" y="128408"/>
                  </a:lnTo>
                  <a:lnTo>
                    <a:pt x="128395" y="96492"/>
                  </a:lnTo>
                  <a:lnTo>
                    <a:pt x="163878" y="68503"/>
                  </a:lnTo>
                  <a:lnTo>
                    <a:pt x="202571" y="44798"/>
                  </a:lnTo>
                  <a:lnTo>
                    <a:pt x="244116" y="25737"/>
                  </a:lnTo>
                  <a:lnTo>
                    <a:pt x="288156" y="11677"/>
                  </a:lnTo>
                  <a:lnTo>
                    <a:pt x="334330" y="2979"/>
                  </a:lnTo>
                  <a:lnTo>
                    <a:pt x="382282" y="0"/>
                  </a:lnTo>
                  <a:lnTo>
                    <a:pt x="3884929" y="0"/>
                  </a:lnTo>
                  <a:lnTo>
                    <a:pt x="3932871" y="2979"/>
                  </a:lnTo>
                  <a:lnTo>
                    <a:pt x="3979039" y="11677"/>
                  </a:lnTo>
                  <a:lnTo>
                    <a:pt x="4023073" y="25737"/>
                  </a:lnTo>
                  <a:lnTo>
                    <a:pt x="4064615" y="44798"/>
                  </a:lnTo>
                  <a:lnTo>
                    <a:pt x="4103308" y="68503"/>
                  </a:lnTo>
                  <a:lnTo>
                    <a:pt x="4138791" y="96492"/>
                  </a:lnTo>
                  <a:lnTo>
                    <a:pt x="4170707" y="128408"/>
                  </a:lnTo>
                  <a:lnTo>
                    <a:pt x="4198696" y="163891"/>
                  </a:lnTo>
                  <a:lnTo>
                    <a:pt x="4222401" y="202584"/>
                  </a:lnTo>
                  <a:lnTo>
                    <a:pt x="4241462" y="244126"/>
                  </a:lnTo>
                  <a:lnTo>
                    <a:pt x="4255522" y="288160"/>
                  </a:lnTo>
                  <a:lnTo>
                    <a:pt x="4264220" y="334328"/>
                  </a:lnTo>
                  <a:lnTo>
                    <a:pt x="4267200" y="382270"/>
                  </a:lnTo>
                  <a:lnTo>
                    <a:pt x="4267200" y="1911350"/>
                  </a:lnTo>
                  <a:lnTo>
                    <a:pt x="4264220" y="1959291"/>
                  </a:lnTo>
                  <a:lnTo>
                    <a:pt x="4255522" y="2005459"/>
                  </a:lnTo>
                  <a:lnTo>
                    <a:pt x="4241462" y="2049493"/>
                  </a:lnTo>
                  <a:lnTo>
                    <a:pt x="4222401" y="2091035"/>
                  </a:lnTo>
                  <a:lnTo>
                    <a:pt x="4198696" y="2129728"/>
                  </a:lnTo>
                  <a:lnTo>
                    <a:pt x="4170707" y="2165211"/>
                  </a:lnTo>
                  <a:lnTo>
                    <a:pt x="4138791" y="2197127"/>
                  </a:lnTo>
                  <a:lnTo>
                    <a:pt x="4103308" y="2225116"/>
                  </a:lnTo>
                  <a:lnTo>
                    <a:pt x="4064615" y="2248821"/>
                  </a:lnTo>
                  <a:lnTo>
                    <a:pt x="4023073" y="2267882"/>
                  </a:lnTo>
                  <a:lnTo>
                    <a:pt x="3979039" y="2281942"/>
                  </a:lnTo>
                  <a:lnTo>
                    <a:pt x="3932871" y="2290640"/>
                  </a:lnTo>
                  <a:lnTo>
                    <a:pt x="3884929" y="2293620"/>
                  </a:lnTo>
                  <a:lnTo>
                    <a:pt x="382282" y="2293620"/>
                  </a:lnTo>
                  <a:lnTo>
                    <a:pt x="334330" y="2290640"/>
                  </a:lnTo>
                  <a:lnTo>
                    <a:pt x="288156" y="2281942"/>
                  </a:lnTo>
                  <a:lnTo>
                    <a:pt x="244116" y="2267882"/>
                  </a:lnTo>
                  <a:lnTo>
                    <a:pt x="202571" y="2248821"/>
                  </a:lnTo>
                  <a:lnTo>
                    <a:pt x="163878" y="2225116"/>
                  </a:lnTo>
                  <a:lnTo>
                    <a:pt x="128395" y="2197127"/>
                  </a:lnTo>
                  <a:lnTo>
                    <a:pt x="96480" y="2165211"/>
                  </a:lnTo>
                  <a:lnTo>
                    <a:pt x="68493" y="2129728"/>
                  </a:lnTo>
                  <a:lnTo>
                    <a:pt x="44791" y="2091035"/>
                  </a:lnTo>
                  <a:lnTo>
                    <a:pt x="25732" y="2049493"/>
                  </a:lnTo>
                  <a:lnTo>
                    <a:pt x="11675" y="2005459"/>
                  </a:lnTo>
                  <a:lnTo>
                    <a:pt x="2978" y="1959291"/>
                  </a:lnTo>
                  <a:lnTo>
                    <a:pt x="0" y="1911350"/>
                  </a:lnTo>
                  <a:lnTo>
                    <a:pt x="0" y="382270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59583" y="486537"/>
            <a:ext cx="3895090" cy="5733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249930" algn="l"/>
              </a:tabLst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Mid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le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ranial</a:t>
            </a:r>
            <a:r>
              <a:rPr sz="28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..4/4</a:t>
            </a:r>
            <a:endParaRPr sz="28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3500">
              <a:latin typeface="Times New Roman"/>
              <a:cs typeface="Times New Roman"/>
            </a:endParaRPr>
          </a:p>
          <a:p>
            <a:pPr marL="92710" marR="73025">
              <a:lnSpc>
                <a:spcPct val="863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Hiatus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greater petrosal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 (red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arrow):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tegmen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tympani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petrous temporal, in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front 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arcuate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eminence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>
              <a:spcBef>
                <a:spcPts val="25"/>
              </a:spcBef>
            </a:pPr>
            <a:endParaRPr sz="3700">
              <a:latin typeface="Times New Roman"/>
              <a:cs typeface="Times New Roman"/>
            </a:endParaRPr>
          </a:p>
          <a:p>
            <a:pPr marL="92710" marR="120014">
              <a:lnSpc>
                <a:spcPct val="86400"/>
              </a:lnSpc>
            </a:pP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Hiatus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lesser petrosal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nerve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(blue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r>
              <a:rPr sz="2800" spc="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the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tegmen</a:t>
            </a:r>
            <a:r>
              <a:rPr sz="2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tympani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petrous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 3 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mm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800" spc="-6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front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greater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hiatus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15427" y="2957957"/>
              <a:ext cx="674370" cy="818515"/>
            </a:xfrm>
            <a:custGeom>
              <a:avLst/>
              <a:gdLst/>
              <a:ahLst/>
              <a:cxnLst/>
              <a:rect l="l" t="t" r="r" b="b"/>
              <a:pathLst>
                <a:path w="674370" h="818514">
                  <a:moveTo>
                    <a:pt x="581787" y="0"/>
                  </a:moveTo>
                  <a:lnTo>
                    <a:pt x="46227" y="690371"/>
                  </a:lnTo>
                  <a:lnTo>
                    <a:pt x="0" y="654557"/>
                  </a:lnTo>
                  <a:lnTo>
                    <a:pt x="20700" y="818514"/>
                  </a:lnTo>
                  <a:lnTo>
                    <a:pt x="184657" y="797813"/>
                  </a:lnTo>
                  <a:lnTo>
                    <a:pt x="138556" y="761999"/>
                  </a:lnTo>
                  <a:lnTo>
                    <a:pt x="674116" y="71754"/>
                  </a:lnTo>
                  <a:lnTo>
                    <a:pt x="58178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17257" y="2805429"/>
              <a:ext cx="238125" cy="718185"/>
            </a:xfrm>
            <a:custGeom>
              <a:avLst/>
              <a:gdLst/>
              <a:ahLst/>
              <a:cxnLst/>
              <a:rect l="l" t="t" r="r" b="b"/>
              <a:pathLst>
                <a:path w="238125" h="718185">
                  <a:moveTo>
                    <a:pt x="124206" y="0"/>
                  </a:moveTo>
                  <a:lnTo>
                    <a:pt x="56769" y="597789"/>
                  </a:lnTo>
                  <a:lnTo>
                    <a:pt x="0" y="591439"/>
                  </a:lnTo>
                  <a:lnTo>
                    <a:pt x="100711" y="717804"/>
                  </a:lnTo>
                  <a:lnTo>
                    <a:pt x="227075" y="617093"/>
                  </a:lnTo>
                  <a:lnTo>
                    <a:pt x="170307" y="610616"/>
                  </a:lnTo>
                  <a:lnTo>
                    <a:pt x="237744" y="12700"/>
                  </a:lnTo>
                  <a:lnTo>
                    <a:pt x="12420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34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49517"/>
            <a:ext cx="4201795" cy="596265"/>
            <a:chOff x="604964" y="449516"/>
            <a:chExt cx="4201795" cy="596265"/>
          </a:xfrm>
        </p:grpSpPr>
        <p:sp>
          <p:nvSpPr>
            <p:cNvPr id="3" name="object 3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4093464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0"/>
                  </a:lnTo>
                  <a:lnTo>
                    <a:pt x="59573" y="577548"/>
                  </a:lnTo>
                  <a:lnTo>
                    <a:pt x="97536" y="585215"/>
                  </a:lnTo>
                  <a:lnTo>
                    <a:pt x="4093464" y="585215"/>
                  </a:lnTo>
                  <a:lnTo>
                    <a:pt x="4131421" y="577548"/>
                  </a:lnTo>
                  <a:lnTo>
                    <a:pt x="4162425" y="556640"/>
                  </a:lnTo>
                  <a:lnTo>
                    <a:pt x="4183332" y="525637"/>
                  </a:lnTo>
                  <a:lnTo>
                    <a:pt x="4191000" y="487680"/>
                  </a:lnTo>
                  <a:lnTo>
                    <a:pt x="4191000" y="97536"/>
                  </a:lnTo>
                  <a:lnTo>
                    <a:pt x="4183332" y="59578"/>
                  </a:lnTo>
                  <a:lnTo>
                    <a:pt x="4162425" y="28575"/>
                  </a:lnTo>
                  <a:lnTo>
                    <a:pt x="4131421" y="7667"/>
                  </a:lnTo>
                  <a:lnTo>
                    <a:pt x="40934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093464" y="0"/>
                  </a:lnTo>
                  <a:lnTo>
                    <a:pt x="4131421" y="7667"/>
                  </a:lnTo>
                  <a:lnTo>
                    <a:pt x="4162425" y="28575"/>
                  </a:lnTo>
                  <a:lnTo>
                    <a:pt x="4183332" y="59578"/>
                  </a:lnTo>
                  <a:lnTo>
                    <a:pt x="4191000" y="97536"/>
                  </a:lnTo>
                  <a:lnTo>
                    <a:pt x="4191000" y="487680"/>
                  </a:lnTo>
                  <a:lnTo>
                    <a:pt x="4183332" y="525637"/>
                  </a:lnTo>
                  <a:lnTo>
                    <a:pt x="4162425" y="556640"/>
                  </a:lnTo>
                  <a:lnTo>
                    <a:pt x="4131421" y="577548"/>
                  </a:lnTo>
                  <a:lnTo>
                    <a:pt x="4093464" y="585215"/>
                  </a:lnTo>
                  <a:lnTo>
                    <a:pt x="97536" y="585215"/>
                  </a:lnTo>
                  <a:lnTo>
                    <a:pt x="59573" y="577548"/>
                  </a:lnTo>
                  <a:lnTo>
                    <a:pt x="28570" y="556640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4954" y="537699"/>
            <a:ext cx="3791585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131820" algn="l"/>
              </a:tabLst>
            </a:pPr>
            <a:r>
              <a:rPr sz="2500" spc="-5" dirty="0">
                <a:solidFill>
                  <a:schemeClr val="bg1"/>
                </a:solidFill>
              </a:rPr>
              <a:t>Posterior</a:t>
            </a:r>
            <a:r>
              <a:rPr sz="2500" spc="2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Cranial</a:t>
            </a:r>
            <a:r>
              <a:rPr sz="2500" spc="3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Fossa	..</a:t>
            </a:r>
            <a:r>
              <a:rPr sz="2500" spc="-5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1/4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35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5" y="1214565"/>
            <a:ext cx="5236845" cy="1274445"/>
            <a:chOff x="604964" y="1214564"/>
            <a:chExt cx="5236845" cy="1274445"/>
          </a:xfrm>
        </p:grpSpPr>
        <p:sp>
          <p:nvSpPr>
            <p:cNvPr id="7" name="object 7"/>
            <p:cNvSpPr/>
            <p:nvPr/>
          </p:nvSpPr>
          <p:spPr>
            <a:xfrm>
              <a:off x="610361" y="1219962"/>
              <a:ext cx="5226050" cy="1263650"/>
            </a:xfrm>
            <a:custGeom>
              <a:avLst/>
              <a:gdLst/>
              <a:ahLst/>
              <a:cxnLst/>
              <a:rect l="l" t="t" r="r" b="b"/>
              <a:pathLst>
                <a:path w="5226050" h="1263650">
                  <a:moveTo>
                    <a:pt x="5015230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61" y="1101123"/>
                  </a:lnTo>
                  <a:lnTo>
                    <a:pt x="21401" y="1145448"/>
                  </a:lnTo>
                  <a:lnTo>
                    <a:pt x="46258" y="1184544"/>
                  </a:lnTo>
                  <a:lnTo>
                    <a:pt x="78867" y="1217149"/>
                  </a:lnTo>
                  <a:lnTo>
                    <a:pt x="117963" y="1242000"/>
                  </a:lnTo>
                  <a:lnTo>
                    <a:pt x="162284" y="1257836"/>
                  </a:lnTo>
                  <a:lnTo>
                    <a:pt x="210565" y="1263396"/>
                  </a:lnTo>
                  <a:lnTo>
                    <a:pt x="5015230" y="1263396"/>
                  </a:lnTo>
                  <a:lnTo>
                    <a:pt x="5063523" y="1257836"/>
                  </a:lnTo>
                  <a:lnTo>
                    <a:pt x="5107848" y="1242000"/>
                  </a:lnTo>
                  <a:lnTo>
                    <a:pt x="5146944" y="1217149"/>
                  </a:lnTo>
                  <a:lnTo>
                    <a:pt x="5179549" y="1184544"/>
                  </a:lnTo>
                  <a:lnTo>
                    <a:pt x="5204400" y="1145448"/>
                  </a:lnTo>
                  <a:lnTo>
                    <a:pt x="5220236" y="1101123"/>
                  </a:lnTo>
                  <a:lnTo>
                    <a:pt x="5225796" y="1052829"/>
                  </a:lnTo>
                  <a:lnTo>
                    <a:pt x="5225796" y="210565"/>
                  </a:lnTo>
                  <a:lnTo>
                    <a:pt x="5220236" y="162272"/>
                  </a:lnTo>
                  <a:lnTo>
                    <a:pt x="5204400" y="117947"/>
                  </a:lnTo>
                  <a:lnTo>
                    <a:pt x="5179549" y="78851"/>
                  </a:lnTo>
                  <a:lnTo>
                    <a:pt x="5146944" y="46246"/>
                  </a:lnTo>
                  <a:lnTo>
                    <a:pt x="5107848" y="21395"/>
                  </a:lnTo>
                  <a:lnTo>
                    <a:pt x="5063523" y="5559"/>
                  </a:lnTo>
                  <a:lnTo>
                    <a:pt x="501523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219962"/>
              <a:ext cx="5226050" cy="1263650"/>
            </a:xfrm>
            <a:custGeom>
              <a:avLst/>
              <a:gdLst/>
              <a:ahLst/>
              <a:cxnLst/>
              <a:rect l="l" t="t" r="r" b="b"/>
              <a:pathLst>
                <a:path w="5226050" h="1263650">
                  <a:moveTo>
                    <a:pt x="0" y="210565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5015230" y="0"/>
                  </a:lnTo>
                  <a:lnTo>
                    <a:pt x="5063523" y="5559"/>
                  </a:lnTo>
                  <a:lnTo>
                    <a:pt x="5107848" y="21395"/>
                  </a:lnTo>
                  <a:lnTo>
                    <a:pt x="5146944" y="46246"/>
                  </a:lnTo>
                  <a:lnTo>
                    <a:pt x="5179549" y="78851"/>
                  </a:lnTo>
                  <a:lnTo>
                    <a:pt x="5204400" y="117947"/>
                  </a:lnTo>
                  <a:lnTo>
                    <a:pt x="5220236" y="162272"/>
                  </a:lnTo>
                  <a:lnTo>
                    <a:pt x="5225796" y="210565"/>
                  </a:lnTo>
                  <a:lnTo>
                    <a:pt x="5225796" y="1052829"/>
                  </a:lnTo>
                  <a:lnTo>
                    <a:pt x="5220236" y="1101123"/>
                  </a:lnTo>
                  <a:lnTo>
                    <a:pt x="5204400" y="1145448"/>
                  </a:lnTo>
                  <a:lnTo>
                    <a:pt x="5179549" y="1184544"/>
                  </a:lnTo>
                  <a:lnTo>
                    <a:pt x="5146944" y="1217149"/>
                  </a:lnTo>
                  <a:lnTo>
                    <a:pt x="5107848" y="1242000"/>
                  </a:lnTo>
                  <a:lnTo>
                    <a:pt x="5063523" y="1257836"/>
                  </a:lnTo>
                  <a:lnTo>
                    <a:pt x="5015230" y="1263396"/>
                  </a:lnTo>
                  <a:lnTo>
                    <a:pt x="210565" y="1263396"/>
                  </a:lnTo>
                  <a:lnTo>
                    <a:pt x="162284" y="1257836"/>
                  </a:lnTo>
                  <a:lnTo>
                    <a:pt x="117963" y="1242000"/>
                  </a:lnTo>
                  <a:lnTo>
                    <a:pt x="78867" y="1217149"/>
                  </a:lnTo>
                  <a:lnTo>
                    <a:pt x="46258" y="1184544"/>
                  </a:lnTo>
                  <a:lnTo>
                    <a:pt x="21401" y="1145448"/>
                  </a:lnTo>
                  <a:lnTo>
                    <a:pt x="5561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47391" y="1575258"/>
            <a:ext cx="4521200" cy="509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5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Internal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acoustic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meatus(red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surface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petrous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temporal: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8965" y="3640772"/>
            <a:ext cx="5236845" cy="797560"/>
            <a:chOff x="604964" y="3640772"/>
            <a:chExt cx="5236845" cy="797560"/>
          </a:xfrm>
        </p:grpSpPr>
        <p:sp>
          <p:nvSpPr>
            <p:cNvPr id="11" name="object 11"/>
            <p:cNvSpPr/>
            <p:nvPr/>
          </p:nvSpPr>
          <p:spPr>
            <a:xfrm>
              <a:off x="610361" y="3646169"/>
              <a:ext cx="5226050" cy="786765"/>
            </a:xfrm>
            <a:custGeom>
              <a:avLst/>
              <a:gdLst/>
              <a:ahLst/>
              <a:cxnLst/>
              <a:rect l="l" t="t" r="r" b="b"/>
              <a:pathLst>
                <a:path w="5226050" h="786764">
                  <a:moveTo>
                    <a:pt x="5094732" y="0"/>
                  </a:moveTo>
                  <a:lnTo>
                    <a:pt x="131064" y="0"/>
                  </a:lnTo>
                  <a:lnTo>
                    <a:pt x="80051" y="10298"/>
                  </a:lnTo>
                  <a:lnTo>
                    <a:pt x="38390" y="38385"/>
                  </a:lnTo>
                  <a:lnTo>
                    <a:pt x="10300" y="80045"/>
                  </a:lnTo>
                  <a:lnTo>
                    <a:pt x="0" y="131063"/>
                  </a:lnTo>
                  <a:lnTo>
                    <a:pt x="0" y="655319"/>
                  </a:lnTo>
                  <a:lnTo>
                    <a:pt x="10300" y="706338"/>
                  </a:lnTo>
                  <a:lnTo>
                    <a:pt x="38390" y="747998"/>
                  </a:lnTo>
                  <a:lnTo>
                    <a:pt x="80051" y="776085"/>
                  </a:lnTo>
                  <a:lnTo>
                    <a:pt x="131064" y="786383"/>
                  </a:lnTo>
                  <a:lnTo>
                    <a:pt x="5094732" y="786383"/>
                  </a:lnTo>
                  <a:lnTo>
                    <a:pt x="5145750" y="776085"/>
                  </a:lnTo>
                  <a:lnTo>
                    <a:pt x="5187410" y="747998"/>
                  </a:lnTo>
                  <a:lnTo>
                    <a:pt x="5215497" y="706338"/>
                  </a:lnTo>
                  <a:lnTo>
                    <a:pt x="5225796" y="655319"/>
                  </a:lnTo>
                  <a:lnTo>
                    <a:pt x="5225796" y="131063"/>
                  </a:lnTo>
                  <a:lnTo>
                    <a:pt x="5215497" y="80045"/>
                  </a:lnTo>
                  <a:lnTo>
                    <a:pt x="5187410" y="38385"/>
                  </a:lnTo>
                  <a:lnTo>
                    <a:pt x="5145750" y="10298"/>
                  </a:lnTo>
                  <a:lnTo>
                    <a:pt x="509473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3646169"/>
              <a:ext cx="5226050" cy="786765"/>
            </a:xfrm>
            <a:custGeom>
              <a:avLst/>
              <a:gdLst/>
              <a:ahLst/>
              <a:cxnLst/>
              <a:rect l="l" t="t" r="r" b="b"/>
              <a:pathLst>
                <a:path w="5226050" h="786764">
                  <a:moveTo>
                    <a:pt x="0" y="131063"/>
                  </a:moveTo>
                  <a:lnTo>
                    <a:pt x="10300" y="80045"/>
                  </a:lnTo>
                  <a:lnTo>
                    <a:pt x="38390" y="38385"/>
                  </a:lnTo>
                  <a:lnTo>
                    <a:pt x="80051" y="10298"/>
                  </a:lnTo>
                  <a:lnTo>
                    <a:pt x="131064" y="0"/>
                  </a:lnTo>
                  <a:lnTo>
                    <a:pt x="5094732" y="0"/>
                  </a:lnTo>
                  <a:lnTo>
                    <a:pt x="5145750" y="10298"/>
                  </a:lnTo>
                  <a:lnTo>
                    <a:pt x="5187410" y="38385"/>
                  </a:lnTo>
                  <a:lnTo>
                    <a:pt x="5215497" y="80045"/>
                  </a:lnTo>
                  <a:lnTo>
                    <a:pt x="5225796" y="131063"/>
                  </a:lnTo>
                  <a:lnTo>
                    <a:pt x="5225796" y="655319"/>
                  </a:lnTo>
                  <a:lnTo>
                    <a:pt x="5215497" y="706338"/>
                  </a:lnTo>
                  <a:lnTo>
                    <a:pt x="5187410" y="747998"/>
                  </a:lnTo>
                  <a:lnTo>
                    <a:pt x="5145750" y="776085"/>
                  </a:lnTo>
                  <a:lnTo>
                    <a:pt x="5094732" y="786383"/>
                  </a:lnTo>
                  <a:lnTo>
                    <a:pt x="131064" y="786383"/>
                  </a:lnTo>
                  <a:lnTo>
                    <a:pt x="80051" y="776085"/>
                  </a:lnTo>
                  <a:lnTo>
                    <a:pt x="38390" y="747998"/>
                  </a:lnTo>
                  <a:lnTo>
                    <a:pt x="10300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24228" y="2715285"/>
            <a:ext cx="4966335" cy="242694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9230" indent="-114935">
              <a:spcBef>
                <a:spcPts val="185"/>
              </a:spcBef>
              <a:buChar char="•"/>
              <a:tabLst>
                <a:tab pos="189865" algn="l"/>
              </a:tabLst>
            </a:pPr>
            <a:r>
              <a:rPr sz="1300" spc="-5" dirty="0">
                <a:latin typeface="Times New Roman"/>
                <a:cs typeface="Times New Roman"/>
              </a:rPr>
              <a:t>CN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VII</a:t>
            </a:r>
            <a:endParaRPr sz="1300" dirty="0">
              <a:latin typeface="Times New Roman"/>
              <a:cs typeface="Times New Roman"/>
            </a:endParaRPr>
          </a:p>
          <a:p>
            <a:pPr marL="189230" indent="-114935">
              <a:spcBef>
                <a:spcPts val="80"/>
              </a:spcBef>
              <a:buChar char="•"/>
              <a:tabLst>
                <a:tab pos="189865" algn="l"/>
              </a:tabLst>
            </a:pPr>
            <a:r>
              <a:rPr sz="1300" spc="-5" dirty="0">
                <a:latin typeface="Times New Roman"/>
                <a:cs typeface="Times New Roman"/>
              </a:rPr>
              <a:t>CN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IIIV</a:t>
            </a:r>
            <a:endParaRPr sz="1300" dirty="0">
              <a:latin typeface="Times New Roman"/>
              <a:cs typeface="Times New Roman"/>
            </a:endParaRPr>
          </a:p>
          <a:p>
            <a:pPr marL="189230" indent="-114935">
              <a:spcBef>
                <a:spcPts val="85"/>
              </a:spcBef>
              <a:buChar char="•"/>
              <a:tabLst>
                <a:tab pos="189865" algn="l"/>
              </a:tabLst>
            </a:pPr>
            <a:r>
              <a:rPr sz="1300" spc="-10" dirty="0">
                <a:latin typeface="Times New Roman"/>
                <a:cs typeface="Times New Roman"/>
              </a:rPr>
              <a:t>Labyrinthine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arter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  <a:buClr>
                <a:srgbClr val="FFFFFF"/>
              </a:buClr>
              <a:buFont typeface="Times New Roman"/>
              <a:buChar char="•"/>
            </a:pPr>
            <a:endParaRPr sz="1750" dirty="0">
              <a:latin typeface="Times New Roman"/>
              <a:cs typeface="Times New Roman"/>
            </a:endParaRPr>
          </a:p>
          <a:p>
            <a:pPr marL="12700" marR="5080">
              <a:lnSpc>
                <a:spcPts val="1750"/>
              </a:lnSpc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Aqueduct</a:t>
            </a:r>
            <a:r>
              <a:rPr sz="17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 the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vestibule(blue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arrow):</a:t>
            </a:r>
            <a:r>
              <a:rPr sz="17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petrous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about 1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cm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behind the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internal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acoustic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meatus:</a:t>
            </a:r>
            <a:endParaRPr sz="1700" dirty="0">
              <a:latin typeface="Times New Roman"/>
              <a:cs typeface="Times New Roman"/>
            </a:endParaRPr>
          </a:p>
          <a:p>
            <a:pPr marL="189230" indent="-114935">
              <a:spcBef>
                <a:spcPts val="1635"/>
              </a:spcBef>
              <a:buChar char="•"/>
              <a:tabLst>
                <a:tab pos="189865" algn="l"/>
              </a:tabLst>
            </a:pPr>
            <a:r>
              <a:rPr sz="1300" spc="-10" dirty="0">
                <a:latin typeface="Times New Roman"/>
                <a:cs typeface="Times New Roman"/>
              </a:rPr>
              <a:t>Endolymphatic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duct 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sac</a:t>
            </a:r>
            <a:endParaRPr sz="1300" dirty="0">
              <a:latin typeface="Times New Roman"/>
              <a:cs typeface="Times New Roman"/>
            </a:endParaRPr>
          </a:p>
          <a:p>
            <a:pPr marL="189230" indent="-114935">
              <a:spcBef>
                <a:spcPts val="85"/>
              </a:spcBef>
              <a:buChar char="•"/>
              <a:tabLst>
                <a:tab pos="189865" algn="l"/>
              </a:tabLst>
            </a:pPr>
            <a:r>
              <a:rPr sz="1300" spc="-5" dirty="0">
                <a:latin typeface="Times New Roman"/>
                <a:cs typeface="Times New Roman"/>
              </a:rPr>
              <a:t>A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branch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from</a:t>
            </a:r>
            <a:r>
              <a:rPr sz="1300" spc="-5" dirty="0">
                <a:latin typeface="Times New Roman"/>
                <a:cs typeface="Times New Roman"/>
              </a:rPr>
              <a:t> the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meningeal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branch of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occipital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artery</a:t>
            </a:r>
            <a:endParaRPr sz="1300" dirty="0">
              <a:latin typeface="Times New Roman"/>
              <a:cs typeface="Times New Roman"/>
            </a:endParaRPr>
          </a:p>
          <a:p>
            <a:pPr marL="189230" indent="-114935">
              <a:spcBef>
                <a:spcPts val="85"/>
              </a:spcBef>
              <a:buChar char="•"/>
              <a:tabLst>
                <a:tab pos="189865" algn="l"/>
              </a:tabLst>
            </a:pPr>
            <a:r>
              <a:rPr sz="1300" spc="-5" dirty="0">
                <a:latin typeface="Times New Roman"/>
                <a:cs typeface="Times New Roman"/>
              </a:rPr>
              <a:t>A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vein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from </a:t>
            </a:r>
            <a:r>
              <a:rPr sz="1300" spc="-5" dirty="0">
                <a:latin typeface="Times New Roman"/>
                <a:cs typeface="Times New Roman"/>
              </a:rPr>
              <a:t>the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labyrinth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and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vestibule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to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the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sigmoid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sinus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48600" y="0"/>
            <a:ext cx="2819400" cy="6858000"/>
            <a:chOff x="6324600" y="0"/>
            <a:chExt cx="2819400" cy="68580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600" y="0"/>
              <a:ext cx="2819400" cy="68579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85509" y="3802634"/>
              <a:ext cx="835025" cy="656590"/>
            </a:xfrm>
            <a:custGeom>
              <a:avLst/>
              <a:gdLst/>
              <a:ahLst/>
              <a:cxnLst/>
              <a:rect l="l" t="t" r="r" b="b"/>
              <a:pathLst>
                <a:path w="835025" h="656589">
                  <a:moveTo>
                    <a:pt x="671448" y="0"/>
                  </a:moveTo>
                  <a:lnTo>
                    <a:pt x="705865" y="47244"/>
                  </a:lnTo>
                  <a:lnTo>
                    <a:pt x="0" y="562102"/>
                  </a:lnTo>
                  <a:lnTo>
                    <a:pt x="68834" y="656590"/>
                  </a:lnTo>
                  <a:lnTo>
                    <a:pt x="774826" y="141732"/>
                  </a:lnTo>
                  <a:lnTo>
                    <a:pt x="809243" y="188849"/>
                  </a:lnTo>
                  <a:lnTo>
                    <a:pt x="834770" y="25527"/>
                  </a:lnTo>
                  <a:lnTo>
                    <a:pt x="671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89214" y="4062729"/>
              <a:ext cx="711835" cy="294640"/>
            </a:xfrm>
            <a:custGeom>
              <a:avLst/>
              <a:gdLst/>
              <a:ahLst/>
              <a:cxnLst/>
              <a:rect l="l" t="t" r="r" b="b"/>
              <a:pathLst>
                <a:path w="711834" h="294639">
                  <a:moveTo>
                    <a:pt x="135762" y="0"/>
                  </a:moveTo>
                  <a:lnTo>
                    <a:pt x="0" y="87630"/>
                  </a:lnTo>
                  <a:lnTo>
                    <a:pt x="87629" y="223393"/>
                  </a:lnTo>
                  <a:lnTo>
                    <a:pt x="99567" y="167640"/>
                  </a:lnTo>
                  <a:lnTo>
                    <a:pt x="687704" y="294513"/>
                  </a:lnTo>
                  <a:lnTo>
                    <a:pt x="711834" y="182880"/>
                  </a:lnTo>
                  <a:lnTo>
                    <a:pt x="123698" y="55880"/>
                  </a:lnTo>
                  <a:lnTo>
                    <a:pt x="1357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49517"/>
            <a:ext cx="4201795" cy="596265"/>
            <a:chOff x="604964" y="449516"/>
            <a:chExt cx="4201795" cy="596265"/>
          </a:xfrm>
        </p:grpSpPr>
        <p:sp>
          <p:nvSpPr>
            <p:cNvPr id="3" name="object 3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4093464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0"/>
                  </a:lnTo>
                  <a:lnTo>
                    <a:pt x="59573" y="577548"/>
                  </a:lnTo>
                  <a:lnTo>
                    <a:pt x="97536" y="585215"/>
                  </a:lnTo>
                  <a:lnTo>
                    <a:pt x="4093464" y="585215"/>
                  </a:lnTo>
                  <a:lnTo>
                    <a:pt x="4131421" y="577548"/>
                  </a:lnTo>
                  <a:lnTo>
                    <a:pt x="4162425" y="556640"/>
                  </a:lnTo>
                  <a:lnTo>
                    <a:pt x="4183332" y="525637"/>
                  </a:lnTo>
                  <a:lnTo>
                    <a:pt x="4191000" y="487680"/>
                  </a:lnTo>
                  <a:lnTo>
                    <a:pt x="4191000" y="97536"/>
                  </a:lnTo>
                  <a:lnTo>
                    <a:pt x="4183332" y="59578"/>
                  </a:lnTo>
                  <a:lnTo>
                    <a:pt x="4162425" y="28575"/>
                  </a:lnTo>
                  <a:lnTo>
                    <a:pt x="4131421" y="7667"/>
                  </a:lnTo>
                  <a:lnTo>
                    <a:pt x="40934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093464" y="0"/>
                  </a:lnTo>
                  <a:lnTo>
                    <a:pt x="4131421" y="7667"/>
                  </a:lnTo>
                  <a:lnTo>
                    <a:pt x="4162425" y="28575"/>
                  </a:lnTo>
                  <a:lnTo>
                    <a:pt x="4183332" y="59578"/>
                  </a:lnTo>
                  <a:lnTo>
                    <a:pt x="4191000" y="97536"/>
                  </a:lnTo>
                  <a:lnTo>
                    <a:pt x="4191000" y="487680"/>
                  </a:lnTo>
                  <a:lnTo>
                    <a:pt x="4183332" y="525637"/>
                  </a:lnTo>
                  <a:lnTo>
                    <a:pt x="4162425" y="556640"/>
                  </a:lnTo>
                  <a:lnTo>
                    <a:pt x="4131421" y="577548"/>
                  </a:lnTo>
                  <a:lnTo>
                    <a:pt x="4093464" y="585215"/>
                  </a:lnTo>
                  <a:lnTo>
                    <a:pt x="97536" y="585215"/>
                  </a:lnTo>
                  <a:lnTo>
                    <a:pt x="59573" y="577548"/>
                  </a:lnTo>
                  <a:lnTo>
                    <a:pt x="28570" y="556640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4954" y="537699"/>
            <a:ext cx="3791585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131820" algn="l"/>
              </a:tabLst>
            </a:pPr>
            <a:r>
              <a:rPr sz="2500" spc="-5" dirty="0">
                <a:solidFill>
                  <a:schemeClr val="bg1"/>
                </a:solidFill>
              </a:rPr>
              <a:t>Posterior</a:t>
            </a:r>
            <a:r>
              <a:rPr sz="2500" spc="2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Cranial</a:t>
            </a:r>
            <a:r>
              <a:rPr sz="2500" spc="3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Fossa	..</a:t>
            </a:r>
            <a:r>
              <a:rPr sz="2500" spc="-5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2/4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36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4" y="1366965"/>
            <a:ext cx="4988560" cy="1274445"/>
            <a:chOff x="604964" y="1366964"/>
            <a:chExt cx="4988560" cy="1274445"/>
          </a:xfrm>
        </p:grpSpPr>
        <p:sp>
          <p:nvSpPr>
            <p:cNvPr id="7" name="object 7"/>
            <p:cNvSpPr/>
            <p:nvPr/>
          </p:nvSpPr>
          <p:spPr>
            <a:xfrm>
              <a:off x="610361" y="1372362"/>
              <a:ext cx="4977765" cy="1263650"/>
            </a:xfrm>
            <a:custGeom>
              <a:avLst/>
              <a:gdLst/>
              <a:ahLst/>
              <a:cxnLst/>
              <a:rect l="l" t="t" r="r" b="b"/>
              <a:pathLst>
                <a:path w="4977765" h="1263650">
                  <a:moveTo>
                    <a:pt x="4766818" y="0"/>
                  </a:moveTo>
                  <a:lnTo>
                    <a:pt x="210565" y="0"/>
                  </a:lnTo>
                  <a:lnTo>
                    <a:pt x="162284" y="5559"/>
                  </a:lnTo>
                  <a:lnTo>
                    <a:pt x="117963" y="21395"/>
                  </a:lnTo>
                  <a:lnTo>
                    <a:pt x="78867" y="46246"/>
                  </a:lnTo>
                  <a:lnTo>
                    <a:pt x="46258" y="78851"/>
                  </a:lnTo>
                  <a:lnTo>
                    <a:pt x="21401" y="117947"/>
                  </a:lnTo>
                  <a:lnTo>
                    <a:pt x="5561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61" y="1101123"/>
                  </a:lnTo>
                  <a:lnTo>
                    <a:pt x="21401" y="1145448"/>
                  </a:lnTo>
                  <a:lnTo>
                    <a:pt x="46258" y="1184544"/>
                  </a:lnTo>
                  <a:lnTo>
                    <a:pt x="78867" y="1217149"/>
                  </a:lnTo>
                  <a:lnTo>
                    <a:pt x="117963" y="1242000"/>
                  </a:lnTo>
                  <a:lnTo>
                    <a:pt x="162284" y="1257836"/>
                  </a:lnTo>
                  <a:lnTo>
                    <a:pt x="210565" y="1263396"/>
                  </a:lnTo>
                  <a:lnTo>
                    <a:pt x="4766818" y="1263396"/>
                  </a:lnTo>
                  <a:lnTo>
                    <a:pt x="4815111" y="1257836"/>
                  </a:lnTo>
                  <a:lnTo>
                    <a:pt x="4859436" y="1242000"/>
                  </a:lnTo>
                  <a:lnTo>
                    <a:pt x="4898532" y="1217149"/>
                  </a:lnTo>
                  <a:lnTo>
                    <a:pt x="4931137" y="1184544"/>
                  </a:lnTo>
                  <a:lnTo>
                    <a:pt x="4955988" y="1145448"/>
                  </a:lnTo>
                  <a:lnTo>
                    <a:pt x="4971824" y="1101123"/>
                  </a:lnTo>
                  <a:lnTo>
                    <a:pt x="4977384" y="1052829"/>
                  </a:lnTo>
                  <a:lnTo>
                    <a:pt x="4977384" y="210565"/>
                  </a:lnTo>
                  <a:lnTo>
                    <a:pt x="4971824" y="162272"/>
                  </a:lnTo>
                  <a:lnTo>
                    <a:pt x="4955988" y="117947"/>
                  </a:lnTo>
                  <a:lnTo>
                    <a:pt x="4931137" y="78851"/>
                  </a:lnTo>
                  <a:lnTo>
                    <a:pt x="4898532" y="46246"/>
                  </a:lnTo>
                  <a:lnTo>
                    <a:pt x="4859436" y="21395"/>
                  </a:lnTo>
                  <a:lnTo>
                    <a:pt x="4815111" y="5559"/>
                  </a:lnTo>
                  <a:lnTo>
                    <a:pt x="476681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372362"/>
              <a:ext cx="4977765" cy="1263650"/>
            </a:xfrm>
            <a:custGeom>
              <a:avLst/>
              <a:gdLst/>
              <a:ahLst/>
              <a:cxnLst/>
              <a:rect l="l" t="t" r="r" b="b"/>
              <a:pathLst>
                <a:path w="4977765" h="1263650">
                  <a:moveTo>
                    <a:pt x="0" y="210565"/>
                  </a:moveTo>
                  <a:lnTo>
                    <a:pt x="5561" y="162272"/>
                  </a:lnTo>
                  <a:lnTo>
                    <a:pt x="21401" y="117947"/>
                  </a:lnTo>
                  <a:lnTo>
                    <a:pt x="46258" y="78851"/>
                  </a:lnTo>
                  <a:lnTo>
                    <a:pt x="78867" y="46246"/>
                  </a:lnTo>
                  <a:lnTo>
                    <a:pt x="117963" y="21395"/>
                  </a:lnTo>
                  <a:lnTo>
                    <a:pt x="162284" y="5559"/>
                  </a:lnTo>
                  <a:lnTo>
                    <a:pt x="210565" y="0"/>
                  </a:lnTo>
                  <a:lnTo>
                    <a:pt x="4766818" y="0"/>
                  </a:lnTo>
                  <a:lnTo>
                    <a:pt x="4815111" y="5559"/>
                  </a:lnTo>
                  <a:lnTo>
                    <a:pt x="4859436" y="21395"/>
                  </a:lnTo>
                  <a:lnTo>
                    <a:pt x="4898532" y="46246"/>
                  </a:lnTo>
                  <a:lnTo>
                    <a:pt x="4931137" y="78851"/>
                  </a:lnTo>
                  <a:lnTo>
                    <a:pt x="4955988" y="117947"/>
                  </a:lnTo>
                  <a:lnTo>
                    <a:pt x="4971824" y="162272"/>
                  </a:lnTo>
                  <a:lnTo>
                    <a:pt x="4977384" y="210565"/>
                  </a:lnTo>
                  <a:lnTo>
                    <a:pt x="4977384" y="1052829"/>
                  </a:lnTo>
                  <a:lnTo>
                    <a:pt x="4971824" y="1101123"/>
                  </a:lnTo>
                  <a:lnTo>
                    <a:pt x="4955988" y="1145448"/>
                  </a:lnTo>
                  <a:lnTo>
                    <a:pt x="4931137" y="1184544"/>
                  </a:lnTo>
                  <a:lnTo>
                    <a:pt x="4898532" y="1217149"/>
                  </a:lnTo>
                  <a:lnTo>
                    <a:pt x="4859436" y="1242000"/>
                  </a:lnTo>
                  <a:lnTo>
                    <a:pt x="4815111" y="1257836"/>
                  </a:lnTo>
                  <a:lnTo>
                    <a:pt x="4766818" y="1263396"/>
                  </a:lnTo>
                  <a:lnTo>
                    <a:pt x="210565" y="1263396"/>
                  </a:lnTo>
                  <a:lnTo>
                    <a:pt x="162284" y="1257836"/>
                  </a:lnTo>
                  <a:lnTo>
                    <a:pt x="117963" y="1242000"/>
                  </a:lnTo>
                  <a:lnTo>
                    <a:pt x="78867" y="1217149"/>
                  </a:lnTo>
                  <a:lnTo>
                    <a:pt x="46258" y="1184544"/>
                  </a:lnTo>
                  <a:lnTo>
                    <a:pt x="21401" y="1145448"/>
                  </a:lnTo>
                  <a:lnTo>
                    <a:pt x="5561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128964" y="4302188"/>
            <a:ext cx="4988560" cy="797560"/>
            <a:chOff x="604964" y="4302188"/>
            <a:chExt cx="4988560" cy="797560"/>
          </a:xfrm>
        </p:grpSpPr>
        <p:sp>
          <p:nvSpPr>
            <p:cNvPr id="10" name="object 10"/>
            <p:cNvSpPr/>
            <p:nvPr/>
          </p:nvSpPr>
          <p:spPr>
            <a:xfrm>
              <a:off x="610361" y="4307586"/>
              <a:ext cx="4977765" cy="786765"/>
            </a:xfrm>
            <a:custGeom>
              <a:avLst/>
              <a:gdLst/>
              <a:ahLst/>
              <a:cxnLst/>
              <a:rect l="l" t="t" r="r" b="b"/>
              <a:pathLst>
                <a:path w="4977765" h="786764">
                  <a:moveTo>
                    <a:pt x="4846320" y="0"/>
                  </a:moveTo>
                  <a:lnTo>
                    <a:pt x="131064" y="0"/>
                  </a:lnTo>
                  <a:lnTo>
                    <a:pt x="80045" y="10298"/>
                  </a:lnTo>
                  <a:lnTo>
                    <a:pt x="38385" y="38385"/>
                  </a:lnTo>
                  <a:lnTo>
                    <a:pt x="10298" y="80045"/>
                  </a:lnTo>
                  <a:lnTo>
                    <a:pt x="0" y="131063"/>
                  </a:lnTo>
                  <a:lnTo>
                    <a:pt x="0" y="655319"/>
                  </a:lnTo>
                  <a:lnTo>
                    <a:pt x="10298" y="706338"/>
                  </a:lnTo>
                  <a:lnTo>
                    <a:pt x="38385" y="747998"/>
                  </a:lnTo>
                  <a:lnTo>
                    <a:pt x="80045" y="776085"/>
                  </a:lnTo>
                  <a:lnTo>
                    <a:pt x="131064" y="786383"/>
                  </a:lnTo>
                  <a:lnTo>
                    <a:pt x="4846320" y="786383"/>
                  </a:lnTo>
                  <a:lnTo>
                    <a:pt x="4897338" y="776085"/>
                  </a:lnTo>
                  <a:lnTo>
                    <a:pt x="4938998" y="747998"/>
                  </a:lnTo>
                  <a:lnTo>
                    <a:pt x="4967085" y="706338"/>
                  </a:lnTo>
                  <a:lnTo>
                    <a:pt x="4977384" y="655319"/>
                  </a:lnTo>
                  <a:lnTo>
                    <a:pt x="4977384" y="131063"/>
                  </a:lnTo>
                  <a:lnTo>
                    <a:pt x="4967085" y="80045"/>
                  </a:lnTo>
                  <a:lnTo>
                    <a:pt x="4938998" y="38385"/>
                  </a:lnTo>
                  <a:lnTo>
                    <a:pt x="4897338" y="10298"/>
                  </a:lnTo>
                  <a:lnTo>
                    <a:pt x="4846320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361" y="4307586"/>
              <a:ext cx="4977765" cy="786765"/>
            </a:xfrm>
            <a:custGeom>
              <a:avLst/>
              <a:gdLst/>
              <a:ahLst/>
              <a:cxnLst/>
              <a:rect l="l" t="t" r="r" b="b"/>
              <a:pathLst>
                <a:path w="4977765" h="786764">
                  <a:moveTo>
                    <a:pt x="0" y="131063"/>
                  </a:moveTo>
                  <a:lnTo>
                    <a:pt x="10298" y="80045"/>
                  </a:lnTo>
                  <a:lnTo>
                    <a:pt x="38385" y="38385"/>
                  </a:lnTo>
                  <a:lnTo>
                    <a:pt x="80045" y="10298"/>
                  </a:lnTo>
                  <a:lnTo>
                    <a:pt x="131064" y="0"/>
                  </a:lnTo>
                  <a:lnTo>
                    <a:pt x="4846320" y="0"/>
                  </a:lnTo>
                  <a:lnTo>
                    <a:pt x="4897338" y="10298"/>
                  </a:lnTo>
                  <a:lnTo>
                    <a:pt x="4938998" y="38385"/>
                  </a:lnTo>
                  <a:lnTo>
                    <a:pt x="4967085" y="80045"/>
                  </a:lnTo>
                  <a:lnTo>
                    <a:pt x="4977384" y="131063"/>
                  </a:lnTo>
                  <a:lnTo>
                    <a:pt x="4977384" y="655319"/>
                  </a:lnTo>
                  <a:lnTo>
                    <a:pt x="4967085" y="706338"/>
                  </a:lnTo>
                  <a:lnTo>
                    <a:pt x="4938998" y="747998"/>
                  </a:lnTo>
                  <a:lnTo>
                    <a:pt x="4897338" y="776085"/>
                  </a:lnTo>
                  <a:lnTo>
                    <a:pt x="4846320" y="786383"/>
                  </a:lnTo>
                  <a:lnTo>
                    <a:pt x="131064" y="786383"/>
                  </a:lnTo>
                  <a:lnTo>
                    <a:pt x="80045" y="776085"/>
                  </a:lnTo>
                  <a:lnTo>
                    <a:pt x="38385" y="747998"/>
                  </a:lnTo>
                  <a:lnTo>
                    <a:pt x="10298" y="706338"/>
                  </a:lnTo>
                  <a:lnTo>
                    <a:pt x="0" y="655319"/>
                  </a:lnTo>
                  <a:lnTo>
                    <a:pt x="0" y="13106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31847" y="1574038"/>
            <a:ext cx="4743450" cy="4333621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5560" marR="5080">
              <a:lnSpc>
                <a:spcPct val="86100"/>
              </a:lnSpc>
              <a:spcBef>
                <a:spcPts val="409"/>
              </a:spcBef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Jugular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foramen(red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arrow): between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jugular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fossa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 the petrous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</a:t>
            </a:r>
            <a:r>
              <a:rPr sz="19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the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occipital 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bone:</a:t>
            </a:r>
            <a:endParaRPr sz="1900"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73990" indent="-114935"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CN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IX,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CN X,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CN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IX</a:t>
            </a:r>
            <a:endParaRPr sz="15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95"/>
              </a:spcBef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Meningeal branch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of</a:t>
            </a:r>
            <a:r>
              <a:rPr sz="1500" spc="-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vagus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nerve</a:t>
            </a:r>
            <a:endParaRPr sz="15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95"/>
              </a:spcBef>
              <a:buChar char="•"/>
              <a:tabLst>
                <a:tab pos="174625" algn="l"/>
              </a:tabLst>
            </a:pPr>
            <a:r>
              <a:rPr sz="1500" dirty="0">
                <a:latin typeface="Times New Roman"/>
                <a:cs typeface="Times New Roman"/>
              </a:rPr>
              <a:t>Inferior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petrosal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sinus</a:t>
            </a:r>
          </a:p>
          <a:p>
            <a:pPr marL="173990" indent="-114935">
              <a:spcBef>
                <a:spcPts val="110"/>
              </a:spcBef>
              <a:buChar char="•"/>
              <a:tabLst>
                <a:tab pos="174625" algn="l"/>
              </a:tabLst>
            </a:pPr>
            <a:r>
              <a:rPr sz="1500" dirty="0">
                <a:latin typeface="Times New Roman"/>
                <a:cs typeface="Times New Roman"/>
              </a:rPr>
              <a:t>Internal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jugular</a:t>
            </a:r>
            <a:r>
              <a:rPr sz="1500" spc="-5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vein</a:t>
            </a:r>
            <a:endParaRPr sz="15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95"/>
              </a:spcBef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A</a:t>
            </a:r>
            <a:r>
              <a:rPr sz="1500" spc="-8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meningeal branch</a:t>
            </a:r>
            <a:r>
              <a:rPr sz="1500" dirty="0">
                <a:latin typeface="Times New Roman"/>
                <a:cs typeface="Times New Roman"/>
              </a:rPr>
              <a:t> of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occipital artery</a:t>
            </a: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  <a:buClr>
                <a:srgbClr val="FFFFFF"/>
              </a:buClr>
              <a:buFont typeface="Times New Roman"/>
              <a:buChar char="•"/>
            </a:pPr>
            <a:endParaRPr sz="1600" dirty="0">
              <a:latin typeface="Times New Roman"/>
              <a:cs typeface="Times New Roman"/>
            </a:endParaRPr>
          </a:p>
          <a:p>
            <a:pPr marL="12700" marR="60960" indent="60960">
              <a:lnSpc>
                <a:spcPts val="1970"/>
              </a:lnSpc>
              <a:tabLst>
                <a:tab pos="3241675" algn="l"/>
              </a:tabLst>
            </a:pP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Hypoglossal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canal(blue</a:t>
            </a:r>
            <a:r>
              <a:rPr sz="19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arrow):	in</a:t>
            </a:r>
            <a:r>
              <a:rPr sz="19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9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occipital </a:t>
            </a:r>
            <a:r>
              <a:rPr sz="1900" spc="-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bone above</a:t>
            </a:r>
            <a:r>
              <a:rPr sz="19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anterior</a:t>
            </a:r>
            <a:r>
              <a:rPr sz="19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</a:t>
            </a:r>
            <a:r>
              <a:rPr sz="19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9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condyle:</a:t>
            </a:r>
            <a:endParaRPr sz="19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1290"/>
              </a:spcBef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CN XII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and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its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recurrent</a:t>
            </a:r>
            <a:r>
              <a:rPr sz="1500" spc="-2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meningeal</a:t>
            </a:r>
            <a:r>
              <a:rPr sz="1500" spc="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branch</a:t>
            </a:r>
            <a:endParaRPr sz="15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95"/>
              </a:spcBef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A</a:t>
            </a:r>
            <a:r>
              <a:rPr sz="1500" spc="-8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meningeal branch</a:t>
            </a:r>
            <a:r>
              <a:rPr sz="1500" dirty="0">
                <a:latin typeface="Times New Roman"/>
                <a:cs typeface="Times New Roman"/>
              </a:rPr>
              <a:t> of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1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ascending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pharyngeal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artery</a:t>
            </a:r>
            <a:endParaRPr sz="1500" dirty="0">
              <a:latin typeface="Times New Roman"/>
              <a:cs typeface="Times New Roman"/>
            </a:endParaRPr>
          </a:p>
          <a:p>
            <a:pPr marL="173990" indent="-114935">
              <a:spcBef>
                <a:spcPts val="95"/>
              </a:spcBef>
              <a:buChar char="•"/>
              <a:tabLst>
                <a:tab pos="174625" algn="l"/>
              </a:tabLst>
            </a:pPr>
            <a:r>
              <a:rPr sz="1500" spc="-5" dirty="0">
                <a:latin typeface="Times New Roman"/>
                <a:cs typeface="Times New Roman"/>
              </a:rPr>
              <a:t>Emissary</a:t>
            </a:r>
            <a:r>
              <a:rPr sz="1500" spc="-30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vein</a:t>
            </a:r>
            <a:endParaRPr sz="15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448423" y="0"/>
            <a:ext cx="3220085" cy="6858000"/>
            <a:chOff x="5924422" y="0"/>
            <a:chExt cx="3220085" cy="68580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7647" y="0"/>
              <a:ext cx="2816352" cy="685799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44106" y="4005326"/>
              <a:ext cx="835025" cy="656590"/>
            </a:xfrm>
            <a:custGeom>
              <a:avLst/>
              <a:gdLst/>
              <a:ahLst/>
              <a:cxnLst/>
              <a:rect l="l" t="t" r="r" b="b"/>
              <a:pathLst>
                <a:path w="835025" h="656589">
                  <a:moveTo>
                    <a:pt x="671448" y="0"/>
                  </a:moveTo>
                  <a:lnTo>
                    <a:pt x="705865" y="47243"/>
                  </a:lnTo>
                  <a:lnTo>
                    <a:pt x="0" y="562101"/>
                  </a:lnTo>
                  <a:lnTo>
                    <a:pt x="68834" y="656590"/>
                  </a:lnTo>
                  <a:lnTo>
                    <a:pt x="774699" y="141605"/>
                  </a:lnTo>
                  <a:lnTo>
                    <a:pt x="809243" y="188849"/>
                  </a:lnTo>
                  <a:lnTo>
                    <a:pt x="834770" y="25526"/>
                  </a:lnTo>
                  <a:lnTo>
                    <a:pt x="6714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24422" y="3949446"/>
              <a:ext cx="939800" cy="561975"/>
            </a:xfrm>
            <a:custGeom>
              <a:avLst/>
              <a:gdLst/>
              <a:ahLst/>
              <a:cxnLst/>
              <a:rect l="l" t="t" r="r" b="b"/>
              <a:pathLst>
                <a:path w="939800" h="561975">
                  <a:moveTo>
                    <a:pt x="745998" y="0"/>
                  </a:moveTo>
                  <a:lnTo>
                    <a:pt x="776858" y="65912"/>
                  </a:lnTo>
                  <a:lnTo>
                    <a:pt x="0" y="430021"/>
                  </a:lnTo>
                  <a:lnTo>
                    <a:pt x="61722" y="561720"/>
                  </a:lnTo>
                  <a:lnTo>
                    <a:pt x="838580" y="197738"/>
                  </a:lnTo>
                  <a:lnTo>
                    <a:pt x="869569" y="263524"/>
                  </a:lnTo>
                  <a:lnTo>
                    <a:pt x="939546" y="70103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49517"/>
            <a:ext cx="4201795" cy="596265"/>
            <a:chOff x="604964" y="449516"/>
            <a:chExt cx="4201795" cy="596265"/>
          </a:xfrm>
        </p:grpSpPr>
        <p:sp>
          <p:nvSpPr>
            <p:cNvPr id="3" name="object 3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4093464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0"/>
                  </a:lnTo>
                  <a:lnTo>
                    <a:pt x="59573" y="577548"/>
                  </a:lnTo>
                  <a:lnTo>
                    <a:pt x="97536" y="585215"/>
                  </a:lnTo>
                  <a:lnTo>
                    <a:pt x="4093464" y="585215"/>
                  </a:lnTo>
                  <a:lnTo>
                    <a:pt x="4131421" y="577548"/>
                  </a:lnTo>
                  <a:lnTo>
                    <a:pt x="4162425" y="556640"/>
                  </a:lnTo>
                  <a:lnTo>
                    <a:pt x="4183332" y="525637"/>
                  </a:lnTo>
                  <a:lnTo>
                    <a:pt x="4191000" y="487680"/>
                  </a:lnTo>
                  <a:lnTo>
                    <a:pt x="4191000" y="97536"/>
                  </a:lnTo>
                  <a:lnTo>
                    <a:pt x="4183332" y="59578"/>
                  </a:lnTo>
                  <a:lnTo>
                    <a:pt x="4162425" y="28575"/>
                  </a:lnTo>
                  <a:lnTo>
                    <a:pt x="4131421" y="7667"/>
                  </a:lnTo>
                  <a:lnTo>
                    <a:pt x="40934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093464" y="0"/>
                  </a:lnTo>
                  <a:lnTo>
                    <a:pt x="4131421" y="7667"/>
                  </a:lnTo>
                  <a:lnTo>
                    <a:pt x="4162425" y="28575"/>
                  </a:lnTo>
                  <a:lnTo>
                    <a:pt x="4183332" y="59578"/>
                  </a:lnTo>
                  <a:lnTo>
                    <a:pt x="4191000" y="97536"/>
                  </a:lnTo>
                  <a:lnTo>
                    <a:pt x="4191000" y="487680"/>
                  </a:lnTo>
                  <a:lnTo>
                    <a:pt x="4183332" y="525637"/>
                  </a:lnTo>
                  <a:lnTo>
                    <a:pt x="4162425" y="556640"/>
                  </a:lnTo>
                  <a:lnTo>
                    <a:pt x="4131421" y="577548"/>
                  </a:lnTo>
                  <a:lnTo>
                    <a:pt x="4093464" y="585215"/>
                  </a:lnTo>
                  <a:lnTo>
                    <a:pt x="97536" y="585215"/>
                  </a:lnTo>
                  <a:lnTo>
                    <a:pt x="59573" y="577548"/>
                  </a:lnTo>
                  <a:lnTo>
                    <a:pt x="28570" y="556640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4954" y="537699"/>
            <a:ext cx="3871595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131820" algn="l"/>
              </a:tabLst>
            </a:pPr>
            <a:r>
              <a:rPr sz="2500" spc="-5" dirty="0">
                <a:solidFill>
                  <a:schemeClr val="bg1"/>
                </a:solidFill>
              </a:rPr>
              <a:t>Posterior</a:t>
            </a:r>
            <a:r>
              <a:rPr sz="2500" spc="2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Cranial</a:t>
            </a:r>
            <a:r>
              <a:rPr sz="2500" spc="3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Fossa	..</a:t>
            </a:r>
            <a:r>
              <a:rPr sz="2500" spc="-15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3/</a:t>
            </a:r>
            <a:r>
              <a:rPr sz="2500" spc="-4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4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37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4" y="1366964"/>
            <a:ext cx="4988560" cy="1898014"/>
            <a:chOff x="604964" y="1366964"/>
            <a:chExt cx="4988560" cy="1898014"/>
          </a:xfrm>
        </p:grpSpPr>
        <p:sp>
          <p:nvSpPr>
            <p:cNvPr id="7" name="object 7"/>
            <p:cNvSpPr/>
            <p:nvPr/>
          </p:nvSpPr>
          <p:spPr>
            <a:xfrm>
              <a:off x="610361" y="1372362"/>
              <a:ext cx="4977765" cy="1887220"/>
            </a:xfrm>
            <a:custGeom>
              <a:avLst/>
              <a:gdLst/>
              <a:ahLst/>
              <a:cxnLst/>
              <a:rect l="l" t="t" r="r" b="b"/>
              <a:pathLst>
                <a:path w="4977765" h="1887220">
                  <a:moveTo>
                    <a:pt x="4662932" y="0"/>
                  </a:moveTo>
                  <a:lnTo>
                    <a:pt x="314451" y="0"/>
                  </a:lnTo>
                  <a:lnTo>
                    <a:pt x="267986" y="3410"/>
                  </a:lnTo>
                  <a:lnTo>
                    <a:pt x="223636" y="13318"/>
                  </a:lnTo>
                  <a:lnTo>
                    <a:pt x="181890" y="29235"/>
                  </a:lnTo>
                  <a:lnTo>
                    <a:pt x="143232" y="50674"/>
                  </a:lnTo>
                  <a:lnTo>
                    <a:pt x="108151" y="77149"/>
                  </a:lnTo>
                  <a:lnTo>
                    <a:pt x="77132" y="108171"/>
                  </a:lnTo>
                  <a:lnTo>
                    <a:pt x="50661" y="143255"/>
                  </a:lnTo>
                  <a:lnTo>
                    <a:pt x="29227" y="181912"/>
                  </a:lnTo>
                  <a:lnTo>
                    <a:pt x="13314" y="223655"/>
                  </a:lnTo>
                  <a:lnTo>
                    <a:pt x="3409" y="267997"/>
                  </a:lnTo>
                  <a:lnTo>
                    <a:pt x="0" y="314451"/>
                  </a:lnTo>
                  <a:lnTo>
                    <a:pt x="0" y="1572260"/>
                  </a:lnTo>
                  <a:lnTo>
                    <a:pt x="3409" y="1618714"/>
                  </a:lnTo>
                  <a:lnTo>
                    <a:pt x="13314" y="1663056"/>
                  </a:lnTo>
                  <a:lnTo>
                    <a:pt x="29227" y="1704799"/>
                  </a:lnTo>
                  <a:lnTo>
                    <a:pt x="50661" y="1743456"/>
                  </a:lnTo>
                  <a:lnTo>
                    <a:pt x="77132" y="1778540"/>
                  </a:lnTo>
                  <a:lnTo>
                    <a:pt x="108151" y="1809562"/>
                  </a:lnTo>
                  <a:lnTo>
                    <a:pt x="143232" y="1836037"/>
                  </a:lnTo>
                  <a:lnTo>
                    <a:pt x="181890" y="1857476"/>
                  </a:lnTo>
                  <a:lnTo>
                    <a:pt x="223636" y="1873393"/>
                  </a:lnTo>
                  <a:lnTo>
                    <a:pt x="267986" y="1883301"/>
                  </a:lnTo>
                  <a:lnTo>
                    <a:pt x="314451" y="1886712"/>
                  </a:lnTo>
                  <a:lnTo>
                    <a:pt x="4662932" y="1886712"/>
                  </a:lnTo>
                  <a:lnTo>
                    <a:pt x="4709386" y="1883301"/>
                  </a:lnTo>
                  <a:lnTo>
                    <a:pt x="4753728" y="1873393"/>
                  </a:lnTo>
                  <a:lnTo>
                    <a:pt x="4795471" y="1857476"/>
                  </a:lnTo>
                  <a:lnTo>
                    <a:pt x="4834128" y="1836037"/>
                  </a:lnTo>
                  <a:lnTo>
                    <a:pt x="4869212" y="1809562"/>
                  </a:lnTo>
                  <a:lnTo>
                    <a:pt x="4900234" y="1778540"/>
                  </a:lnTo>
                  <a:lnTo>
                    <a:pt x="4926709" y="1743456"/>
                  </a:lnTo>
                  <a:lnTo>
                    <a:pt x="4948148" y="1704799"/>
                  </a:lnTo>
                  <a:lnTo>
                    <a:pt x="4964065" y="1663056"/>
                  </a:lnTo>
                  <a:lnTo>
                    <a:pt x="4973973" y="1618714"/>
                  </a:lnTo>
                  <a:lnTo>
                    <a:pt x="4977384" y="1572260"/>
                  </a:lnTo>
                  <a:lnTo>
                    <a:pt x="4977384" y="314451"/>
                  </a:lnTo>
                  <a:lnTo>
                    <a:pt x="4973973" y="267997"/>
                  </a:lnTo>
                  <a:lnTo>
                    <a:pt x="4964065" y="223655"/>
                  </a:lnTo>
                  <a:lnTo>
                    <a:pt x="4948148" y="181912"/>
                  </a:lnTo>
                  <a:lnTo>
                    <a:pt x="4926709" y="143255"/>
                  </a:lnTo>
                  <a:lnTo>
                    <a:pt x="4900234" y="108171"/>
                  </a:lnTo>
                  <a:lnTo>
                    <a:pt x="4869212" y="77149"/>
                  </a:lnTo>
                  <a:lnTo>
                    <a:pt x="4834128" y="50674"/>
                  </a:lnTo>
                  <a:lnTo>
                    <a:pt x="4795471" y="29235"/>
                  </a:lnTo>
                  <a:lnTo>
                    <a:pt x="4753728" y="13318"/>
                  </a:lnTo>
                  <a:lnTo>
                    <a:pt x="4709386" y="3410"/>
                  </a:lnTo>
                  <a:lnTo>
                    <a:pt x="466293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372362"/>
              <a:ext cx="4977765" cy="1887220"/>
            </a:xfrm>
            <a:custGeom>
              <a:avLst/>
              <a:gdLst/>
              <a:ahLst/>
              <a:cxnLst/>
              <a:rect l="l" t="t" r="r" b="b"/>
              <a:pathLst>
                <a:path w="4977765" h="1887220">
                  <a:moveTo>
                    <a:pt x="0" y="314451"/>
                  </a:moveTo>
                  <a:lnTo>
                    <a:pt x="3409" y="267997"/>
                  </a:lnTo>
                  <a:lnTo>
                    <a:pt x="13314" y="223655"/>
                  </a:lnTo>
                  <a:lnTo>
                    <a:pt x="29227" y="181912"/>
                  </a:lnTo>
                  <a:lnTo>
                    <a:pt x="50661" y="143255"/>
                  </a:lnTo>
                  <a:lnTo>
                    <a:pt x="77132" y="108171"/>
                  </a:lnTo>
                  <a:lnTo>
                    <a:pt x="108151" y="77149"/>
                  </a:lnTo>
                  <a:lnTo>
                    <a:pt x="143232" y="50674"/>
                  </a:lnTo>
                  <a:lnTo>
                    <a:pt x="181890" y="29235"/>
                  </a:lnTo>
                  <a:lnTo>
                    <a:pt x="223636" y="13318"/>
                  </a:lnTo>
                  <a:lnTo>
                    <a:pt x="267986" y="3410"/>
                  </a:lnTo>
                  <a:lnTo>
                    <a:pt x="314451" y="0"/>
                  </a:lnTo>
                  <a:lnTo>
                    <a:pt x="4662932" y="0"/>
                  </a:lnTo>
                  <a:lnTo>
                    <a:pt x="4709386" y="3410"/>
                  </a:lnTo>
                  <a:lnTo>
                    <a:pt x="4753728" y="13318"/>
                  </a:lnTo>
                  <a:lnTo>
                    <a:pt x="4795471" y="29235"/>
                  </a:lnTo>
                  <a:lnTo>
                    <a:pt x="4834128" y="50674"/>
                  </a:lnTo>
                  <a:lnTo>
                    <a:pt x="4869212" y="77149"/>
                  </a:lnTo>
                  <a:lnTo>
                    <a:pt x="4900234" y="108171"/>
                  </a:lnTo>
                  <a:lnTo>
                    <a:pt x="4926709" y="143255"/>
                  </a:lnTo>
                  <a:lnTo>
                    <a:pt x="4948148" y="181912"/>
                  </a:lnTo>
                  <a:lnTo>
                    <a:pt x="4964065" y="223655"/>
                  </a:lnTo>
                  <a:lnTo>
                    <a:pt x="4973973" y="267997"/>
                  </a:lnTo>
                  <a:lnTo>
                    <a:pt x="4977384" y="314451"/>
                  </a:lnTo>
                  <a:lnTo>
                    <a:pt x="4977384" y="1572260"/>
                  </a:lnTo>
                  <a:lnTo>
                    <a:pt x="4973973" y="1618714"/>
                  </a:lnTo>
                  <a:lnTo>
                    <a:pt x="4964065" y="1663056"/>
                  </a:lnTo>
                  <a:lnTo>
                    <a:pt x="4948148" y="1704799"/>
                  </a:lnTo>
                  <a:lnTo>
                    <a:pt x="4926709" y="1743456"/>
                  </a:lnTo>
                  <a:lnTo>
                    <a:pt x="4900234" y="1778540"/>
                  </a:lnTo>
                  <a:lnTo>
                    <a:pt x="4869212" y="1809562"/>
                  </a:lnTo>
                  <a:lnTo>
                    <a:pt x="4834128" y="1836037"/>
                  </a:lnTo>
                  <a:lnTo>
                    <a:pt x="4795471" y="1857476"/>
                  </a:lnTo>
                  <a:lnTo>
                    <a:pt x="4753728" y="1873393"/>
                  </a:lnTo>
                  <a:lnTo>
                    <a:pt x="4709386" y="1883301"/>
                  </a:lnTo>
                  <a:lnTo>
                    <a:pt x="4662932" y="1886712"/>
                  </a:lnTo>
                  <a:lnTo>
                    <a:pt x="314451" y="1886712"/>
                  </a:lnTo>
                  <a:lnTo>
                    <a:pt x="267986" y="1883301"/>
                  </a:lnTo>
                  <a:lnTo>
                    <a:pt x="223636" y="1873393"/>
                  </a:lnTo>
                  <a:lnTo>
                    <a:pt x="181890" y="1857476"/>
                  </a:lnTo>
                  <a:lnTo>
                    <a:pt x="143232" y="1836037"/>
                  </a:lnTo>
                  <a:lnTo>
                    <a:pt x="108151" y="1809562"/>
                  </a:lnTo>
                  <a:lnTo>
                    <a:pt x="77132" y="1778540"/>
                  </a:lnTo>
                  <a:lnTo>
                    <a:pt x="50661" y="1743456"/>
                  </a:lnTo>
                  <a:lnTo>
                    <a:pt x="29227" y="1704799"/>
                  </a:lnTo>
                  <a:lnTo>
                    <a:pt x="13314" y="1663056"/>
                  </a:lnTo>
                  <a:lnTo>
                    <a:pt x="3409" y="1618714"/>
                  </a:lnTo>
                  <a:lnTo>
                    <a:pt x="0" y="1572260"/>
                  </a:lnTo>
                  <a:lnTo>
                    <a:pt x="0" y="314451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331213" y="2151634"/>
            <a:ext cx="400113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Condylar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canal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(red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arrow):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occasionally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seen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128964" y="4136073"/>
            <a:ext cx="4988560" cy="1184275"/>
            <a:chOff x="604964" y="4136072"/>
            <a:chExt cx="4988560" cy="1184275"/>
          </a:xfrm>
        </p:grpSpPr>
        <p:sp>
          <p:nvSpPr>
            <p:cNvPr id="11" name="object 11"/>
            <p:cNvSpPr/>
            <p:nvPr/>
          </p:nvSpPr>
          <p:spPr>
            <a:xfrm>
              <a:off x="610361" y="4141469"/>
              <a:ext cx="4977765" cy="1173480"/>
            </a:xfrm>
            <a:custGeom>
              <a:avLst/>
              <a:gdLst/>
              <a:ahLst/>
              <a:cxnLst/>
              <a:rect l="l" t="t" r="r" b="b"/>
              <a:pathLst>
                <a:path w="4977765" h="1173479">
                  <a:moveTo>
                    <a:pt x="4781804" y="0"/>
                  </a:moveTo>
                  <a:lnTo>
                    <a:pt x="195579" y="0"/>
                  </a:lnTo>
                  <a:lnTo>
                    <a:pt x="150736" y="5162"/>
                  </a:lnTo>
                  <a:lnTo>
                    <a:pt x="109569" y="19868"/>
                  </a:lnTo>
                  <a:lnTo>
                    <a:pt x="73255" y="42947"/>
                  </a:lnTo>
                  <a:lnTo>
                    <a:pt x="42967" y="73229"/>
                  </a:lnTo>
                  <a:lnTo>
                    <a:pt x="19879" y="109542"/>
                  </a:lnTo>
                  <a:lnTo>
                    <a:pt x="5165" y="150716"/>
                  </a:lnTo>
                  <a:lnTo>
                    <a:pt x="0" y="195579"/>
                  </a:lnTo>
                  <a:lnTo>
                    <a:pt x="0" y="977899"/>
                  </a:lnTo>
                  <a:lnTo>
                    <a:pt x="5165" y="1022763"/>
                  </a:lnTo>
                  <a:lnTo>
                    <a:pt x="19879" y="1063937"/>
                  </a:lnTo>
                  <a:lnTo>
                    <a:pt x="42967" y="1100250"/>
                  </a:lnTo>
                  <a:lnTo>
                    <a:pt x="73255" y="1130532"/>
                  </a:lnTo>
                  <a:lnTo>
                    <a:pt x="109569" y="1153611"/>
                  </a:lnTo>
                  <a:lnTo>
                    <a:pt x="150736" y="1168317"/>
                  </a:lnTo>
                  <a:lnTo>
                    <a:pt x="195579" y="1173479"/>
                  </a:lnTo>
                  <a:lnTo>
                    <a:pt x="4781804" y="1173479"/>
                  </a:lnTo>
                  <a:lnTo>
                    <a:pt x="4826627" y="1168317"/>
                  </a:lnTo>
                  <a:lnTo>
                    <a:pt x="4867786" y="1153611"/>
                  </a:lnTo>
                  <a:lnTo>
                    <a:pt x="4904101" y="1130532"/>
                  </a:lnTo>
                  <a:lnTo>
                    <a:pt x="4934396" y="1100250"/>
                  </a:lnTo>
                  <a:lnTo>
                    <a:pt x="4957493" y="1063937"/>
                  </a:lnTo>
                  <a:lnTo>
                    <a:pt x="4972215" y="1022763"/>
                  </a:lnTo>
                  <a:lnTo>
                    <a:pt x="4977384" y="977899"/>
                  </a:lnTo>
                  <a:lnTo>
                    <a:pt x="4977384" y="195579"/>
                  </a:lnTo>
                  <a:lnTo>
                    <a:pt x="4972215" y="150716"/>
                  </a:lnTo>
                  <a:lnTo>
                    <a:pt x="4957493" y="109542"/>
                  </a:lnTo>
                  <a:lnTo>
                    <a:pt x="4934396" y="73229"/>
                  </a:lnTo>
                  <a:lnTo>
                    <a:pt x="4904101" y="42947"/>
                  </a:lnTo>
                  <a:lnTo>
                    <a:pt x="4867786" y="19868"/>
                  </a:lnTo>
                  <a:lnTo>
                    <a:pt x="4826627" y="5162"/>
                  </a:lnTo>
                  <a:lnTo>
                    <a:pt x="478180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361" y="4141469"/>
              <a:ext cx="4977765" cy="1173480"/>
            </a:xfrm>
            <a:custGeom>
              <a:avLst/>
              <a:gdLst/>
              <a:ahLst/>
              <a:cxnLst/>
              <a:rect l="l" t="t" r="r" b="b"/>
              <a:pathLst>
                <a:path w="4977765" h="1173479">
                  <a:moveTo>
                    <a:pt x="0" y="195579"/>
                  </a:moveTo>
                  <a:lnTo>
                    <a:pt x="5165" y="150716"/>
                  </a:lnTo>
                  <a:lnTo>
                    <a:pt x="19879" y="109542"/>
                  </a:lnTo>
                  <a:lnTo>
                    <a:pt x="42967" y="73229"/>
                  </a:lnTo>
                  <a:lnTo>
                    <a:pt x="73255" y="42947"/>
                  </a:lnTo>
                  <a:lnTo>
                    <a:pt x="109569" y="19868"/>
                  </a:lnTo>
                  <a:lnTo>
                    <a:pt x="150736" y="5162"/>
                  </a:lnTo>
                  <a:lnTo>
                    <a:pt x="195579" y="0"/>
                  </a:lnTo>
                  <a:lnTo>
                    <a:pt x="4781804" y="0"/>
                  </a:lnTo>
                  <a:lnTo>
                    <a:pt x="4826627" y="5162"/>
                  </a:lnTo>
                  <a:lnTo>
                    <a:pt x="4867786" y="19868"/>
                  </a:lnTo>
                  <a:lnTo>
                    <a:pt x="4904101" y="42947"/>
                  </a:lnTo>
                  <a:lnTo>
                    <a:pt x="4934396" y="73229"/>
                  </a:lnTo>
                  <a:lnTo>
                    <a:pt x="4957493" y="109542"/>
                  </a:lnTo>
                  <a:lnTo>
                    <a:pt x="4972215" y="150716"/>
                  </a:lnTo>
                  <a:lnTo>
                    <a:pt x="4977384" y="195579"/>
                  </a:lnTo>
                  <a:lnTo>
                    <a:pt x="4977384" y="977899"/>
                  </a:lnTo>
                  <a:lnTo>
                    <a:pt x="4972215" y="1022763"/>
                  </a:lnTo>
                  <a:lnTo>
                    <a:pt x="4957493" y="1063937"/>
                  </a:lnTo>
                  <a:lnTo>
                    <a:pt x="4934396" y="1100250"/>
                  </a:lnTo>
                  <a:lnTo>
                    <a:pt x="4904101" y="1130532"/>
                  </a:lnTo>
                  <a:lnTo>
                    <a:pt x="4867786" y="1153611"/>
                  </a:lnTo>
                  <a:lnTo>
                    <a:pt x="4826627" y="1168317"/>
                  </a:lnTo>
                  <a:lnTo>
                    <a:pt x="4781804" y="1173479"/>
                  </a:lnTo>
                  <a:lnTo>
                    <a:pt x="195579" y="1173479"/>
                  </a:lnTo>
                  <a:lnTo>
                    <a:pt x="150736" y="1168317"/>
                  </a:lnTo>
                  <a:lnTo>
                    <a:pt x="109569" y="1153611"/>
                  </a:lnTo>
                  <a:lnTo>
                    <a:pt x="73255" y="1130532"/>
                  </a:lnTo>
                  <a:lnTo>
                    <a:pt x="42967" y="1100250"/>
                  </a:lnTo>
                  <a:lnTo>
                    <a:pt x="19879" y="1063937"/>
                  </a:lnTo>
                  <a:lnTo>
                    <a:pt x="5165" y="1022763"/>
                  </a:lnTo>
                  <a:lnTo>
                    <a:pt x="0" y="977899"/>
                  </a:lnTo>
                  <a:lnTo>
                    <a:pt x="0" y="195579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243124" y="3536975"/>
            <a:ext cx="4738370" cy="223433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62560" indent="-114935">
              <a:spcBef>
                <a:spcPts val="185"/>
              </a:spcBef>
              <a:buChar char="•"/>
              <a:tabLst>
                <a:tab pos="163195" algn="l"/>
              </a:tabLst>
            </a:pPr>
            <a:r>
              <a:rPr sz="1300" spc="-5" dirty="0">
                <a:latin typeface="Times New Roman"/>
                <a:cs typeface="Times New Roman"/>
              </a:rPr>
              <a:t>Emissary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vein</a:t>
            </a:r>
            <a:endParaRPr sz="1300" dirty="0">
              <a:latin typeface="Times New Roman"/>
              <a:cs typeface="Times New Roman"/>
            </a:endParaRPr>
          </a:p>
          <a:p>
            <a:pPr marL="162560" indent="-114935">
              <a:spcBef>
                <a:spcPts val="80"/>
              </a:spcBef>
              <a:buChar char="•"/>
              <a:tabLst>
                <a:tab pos="163195" algn="l"/>
              </a:tabLst>
            </a:pPr>
            <a:r>
              <a:rPr sz="1300" spc="-5" dirty="0">
                <a:latin typeface="Times New Roman"/>
                <a:cs typeface="Times New Roman"/>
              </a:rPr>
              <a:t>A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meningeal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branch of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the occipital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artery</a:t>
            </a: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</a:pPr>
            <a:endParaRPr sz="1400" dirty="0">
              <a:latin typeface="Times New Roman"/>
              <a:cs typeface="Times New Roman"/>
            </a:endParaRPr>
          </a:p>
          <a:p>
            <a:pPr marL="12700" marR="5080" indent="53340">
              <a:lnSpc>
                <a:spcPct val="86100"/>
              </a:lnSpc>
              <a:spcBef>
                <a:spcPts val="855"/>
              </a:spcBef>
            </a:pP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Mastoid</a:t>
            </a:r>
            <a:r>
              <a:rPr sz="17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foramen(blue</a:t>
            </a:r>
            <a:r>
              <a:rPr sz="1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arrow):</a:t>
            </a:r>
            <a:r>
              <a:rPr sz="1700" spc="4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7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petrous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temporal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near the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 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margin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of the lower part of </a:t>
            </a:r>
            <a:r>
              <a:rPr sz="1700" spc="-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sigmoid</a:t>
            </a:r>
            <a:r>
              <a:rPr sz="1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groove,</a:t>
            </a:r>
            <a:r>
              <a:rPr sz="17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passing</a:t>
            </a:r>
            <a:r>
              <a:rPr sz="17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backwards</a:t>
            </a:r>
            <a:r>
              <a:rPr sz="17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700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open </a:t>
            </a:r>
            <a:r>
              <a:rPr sz="17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behind</a:t>
            </a:r>
            <a:r>
              <a:rPr sz="1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7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Times New Roman"/>
                <a:cs typeface="Times New Roman"/>
              </a:rPr>
              <a:t>mastoid</a:t>
            </a:r>
            <a:r>
              <a:rPr sz="17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FFFFFF"/>
                </a:solidFill>
                <a:latin typeface="Times New Roman"/>
                <a:cs typeface="Times New Roman"/>
              </a:rPr>
              <a:t>process:</a:t>
            </a:r>
            <a:endParaRPr sz="1700" dirty="0">
              <a:latin typeface="Times New Roman"/>
              <a:cs typeface="Times New Roman"/>
            </a:endParaRPr>
          </a:p>
          <a:p>
            <a:pPr marL="162560" indent="-114935">
              <a:spcBef>
                <a:spcPts val="1230"/>
              </a:spcBef>
              <a:buChar char="•"/>
              <a:tabLst>
                <a:tab pos="163195" algn="l"/>
              </a:tabLst>
            </a:pPr>
            <a:r>
              <a:rPr sz="1300" spc="-5" dirty="0">
                <a:latin typeface="Times New Roman"/>
                <a:cs typeface="Times New Roman"/>
              </a:rPr>
              <a:t>A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meningeal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branch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the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ascending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pharyngeal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artery</a:t>
            </a:r>
            <a:endParaRPr sz="1300" dirty="0">
              <a:latin typeface="Times New Roman"/>
              <a:cs typeface="Times New Roman"/>
            </a:endParaRPr>
          </a:p>
          <a:p>
            <a:pPr marL="162560" indent="-114935">
              <a:spcBef>
                <a:spcPts val="85"/>
              </a:spcBef>
              <a:buChar char="•"/>
              <a:tabLst>
                <a:tab pos="163195" algn="l"/>
              </a:tabLst>
            </a:pPr>
            <a:r>
              <a:rPr sz="1300" spc="-5" dirty="0">
                <a:latin typeface="Times New Roman"/>
                <a:cs typeface="Times New Roman"/>
              </a:rPr>
              <a:t>Emissary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vein</a:t>
            </a:r>
            <a:endParaRPr sz="1300" dirty="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851647" y="0"/>
            <a:ext cx="2816860" cy="6858000"/>
            <a:chOff x="6327647" y="0"/>
            <a:chExt cx="2816860" cy="68580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7647" y="0"/>
              <a:ext cx="2816352" cy="685799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28459" y="4355210"/>
              <a:ext cx="718820" cy="770890"/>
            </a:xfrm>
            <a:custGeom>
              <a:avLst/>
              <a:gdLst/>
              <a:ahLst/>
              <a:cxnLst/>
              <a:rect l="l" t="t" r="r" b="b"/>
              <a:pathLst>
                <a:path w="718820" h="770889">
                  <a:moveTo>
                    <a:pt x="711073" y="0"/>
                  </a:moveTo>
                  <a:lnTo>
                    <a:pt x="545973" y="7493"/>
                  </a:lnTo>
                  <a:lnTo>
                    <a:pt x="589153" y="46862"/>
                  </a:lnTo>
                  <a:lnTo>
                    <a:pt x="0" y="692022"/>
                  </a:lnTo>
                  <a:lnTo>
                    <a:pt x="86233" y="770889"/>
                  </a:lnTo>
                  <a:lnTo>
                    <a:pt x="675386" y="125602"/>
                  </a:lnTo>
                  <a:lnTo>
                    <a:pt x="718566" y="165100"/>
                  </a:lnTo>
                  <a:lnTo>
                    <a:pt x="71107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49159" y="4569333"/>
              <a:ext cx="939800" cy="561975"/>
            </a:xfrm>
            <a:custGeom>
              <a:avLst/>
              <a:gdLst/>
              <a:ahLst/>
              <a:cxnLst/>
              <a:rect l="l" t="t" r="r" b="b"/>
              <a:pathLst>
                <a:path w="939800" h="561975">
                  <a:moveTo>
                    <a:pt x="745998" y="0"/>
                  </a:moveTo>
                  <a:lnTo>
                    <a:pt x="776859" y="65913"/>
                  </a:lnTo>
                  <a:lnTo>
                    <a:pt x="0" y="430022"/>
                  </a:lnTo>
                  <a:lnTo>
                    <a:pt x="61849" y="561721"/>
                  </a:lnTo>
                  <a:lnTo>
                    <a:pt x="838708" y="197612"/>
                  </a:lnTo>
                  <a:lnTo>
                    <a:pt x="869569" y="263525"/>
                  </a:lnTo>
                  <a:lnTo>
                    <a:pt x="939546" y="69977"/>
                  </a:lnTo>
                  <a:lnTo>
                    <a:pt x="74599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28965" y="449517"/>
            <a:ext cx="4201795" cy="596265"/>
            <a:chOff x="604964" y="449516"/>
            <a:chExt cx="4201795" cy="596265"/>
          </a:xfrm>
        </p:grpSpPr>
        <p:sp>
          <p:nvSpPr>
            <p:cNvPr id="3" name="object 3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4093464" y="0"/>
                  </a:moveTo>
                  <a:lnTo>
                    <a:pt x="97536" y="0"/>
                  </a:lnTo>
                  <a:lnTo>
                    <a:pt x="59573" y="7667"/>
                  </a:lnTo>
                  <a:lnTo>
                    <a:pt x="28570" y="28575"/>
                  </a:lnTo>
                  <a:lnTo>
                    <a:pt x="7665" y="59578"/>
                  </a:lnTo>
                  <a:lnTo>
                    <a:pt x="0" y="97536"/>
                  </a:lnTo>
                  <a:lnTo>
                    <a:pt x="0" y="487680"/>
                  </a:lnTo>
                  <a:lnTo>
                    <a:pt x="7665" y="525637"/>
                  </a:lnTo>
                  <a:lnTo>
                    <a:pt x="28570" y="556640"/>
                  </a:lnTo>
                  <a:lnTo>
                    <a:pt x="59573" y="577548"/>
                  </a:lnTo>
                  <a:lnTo>
                    <a:pt x="97536" y="585215"/>
                  </a:lnTo>
                  <a:lnTo>
                    <a:pt x="4093464" y="585215"/>
                  </a:lnTo>
                  <a:lnTo>
                    <a:pt x="4131421" y="577548"/>
                  </a:lnTo>
                  <a:lnTo>
                    <a:pt x="4162425" y="556640"/>
                  </a:lnTo>
                  <a:lnTo>
                    <a:pt x="4183332" y="525637"/>
                  </a:lnTo>
                  <a:lnTo>
                    <a:pt x="4191000" y="487680"/>
                  </a:lnTo>
                  <a:lnTo>
                    <a:pt x="4191000" y="97536"/>
                  </a:lnTo>
                  <a:lnTo>
                    <a:pt x="4183332" y="59578"/>
                  </a:lnTo>
                  <a:lnTo>
                    <a:pt x="4162425" y="28575"/>
                  </a:lnTo>
                  <a:lnTo>
                    <a:pt x="4131421" y="7667"/>
                  </a:lnTo>
                  <a:lnTo>
                    <a:pt x="409346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0361" y="454914"/>
              <a:ext cx="4191000" cy="585470"/>
            </a:xfrm>
            <a:custGeom>
              <a:avLst/>
              <a:gdLst/>
              <a:ahLst/>
              <a:cxnLst/>
              <a:rect l="l" t="t" r="r" b="b"/>
              <a:pathLst>
                <a:path w="4191000" h="585469">
                  <a:moveTo>
                    <a:pt x="0" y="97536"/>
                  </a:moveTo>
                  <a:lnTo>
                    <a:pt x="7665" y="59578"/>
                  </a:lnTo>
                  <a:lnTo>
                    <a:pt x="28570" y="28575"/>
                  </a:lnTo>
                  <a:lnTo>
                    <a:pt x="59573" y="7667"/>
                  </a:lnTo>
                  <a:lnTo>
                    <a:pt x="97536" y="0"/>
                  </a:lnTo>
                  <a:lnTo>
                    <a:pt x="4093464" y="0"/>
                  </a:lnTo>
                  <a:lnTo>
                    <a:pt x="4131421" y="7667"/>
                  </a:lnTo>
                  <a:lnTo>
                    <a:pt x="4162425" y="28575"/>
                  </a:lnTo>
                  <a:lnTo>
                    <a:pt x="4183332" y="59578"/>
                  </a:lnTo>
                  <a:lnTo>
                    <a:pt x="4191000" y="97536"/>
                  </a:lnTo>
                  <a:lnTo>
                    <a:pt x="4191000" y="487680"/>
                  </a:lnTo>
                  <a:lnTo>
                    <a:pt x="4183332" y="525637"/>
                  </a:lnTo>
                  <a:lnTo>
                    <a:pt x="4162425" y="556640"/>
                  </a:lnTo>
                  <a:lnTo>
                    <a:pt x="4131421" y="577548"/>
                  </a:lnTo>
                  <a:lnTo>
                    <a:pt x="4093464" y="585215"/>
                  </a:lnTo>
                  <a:lnTo>
                    <a:pt x="97536" y="585215"/>
                  </a:lnTo>
                  <a:lnTo>
                    <a:pt x="59573" y="577548"/>
                  </a:lnTo>
                  <a:lnTo>
                    <a:pt x="28570" y="556640"/>
                  </a:lnTo>
                  <a:lnTo>
                    <a:pt x="7665" y="525637"/>
                  </a:lnTo>
                  <a:lnTo>
                    <a:pt x="0" y="487680"/>
                  </a:lnTo>
                  <a:lnTo>
                    <a:pt x="0" y="9753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4954" y="537699"/>
            <a:ext cx="3791585" cy="3584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3131820" algn="l"/>
              </a:tabLst>
            </a:pPr>
            <a:r>
              <a:rPr sz="2500" spc="-5" dirty="0">
                <a:solidFill>
                  <a:schemeClr val="bg1"/>
                </a:solidFill>
              </a:rPr>
              <a:t>Posterior</a:t>
            </a:r>
            <a:r>
              <a:rPr sz="2500" spc="2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Cranial</a:t>
            </a:r>
            <a:r>
              <a:rPr sz="2500" spc="3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Fossa	..</a:t>
            </a:r>
            <a:r>
              <a:rPr sz="2500" spc="-50" dirty="0">
                <a:solidFill>
                  <a:schemeClr val="bg1"/>
                </a:solidFill>
              </a:rPr>
              <a:t> </a:t>
            </a:r>
            <a:r>
              <a:rPr sz="2500" spc="-5" dirty="0">
                <a:solidFill>
                  <a:schemeClr val="bg1"/>
                </a:solidFill>
              </a:rPr>
              <a:t>4/4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40"/>
            <a:fld id="{81D60167-4931-47E6-BA6A-407CBD079E47}" type="slidenum">
              <a:rPr dirty="0"/>
              <a:pPr marL="53340"/>
              <a:t>38</a:t>
            </a:fld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2128964" y="1366965"/>
            <a:ext cx="4988560" cy="1053465"/>
            <a:chOff x="604964" y="1366964"/>
            <a:chExt cx="4988560" cy="1053465"/>
          </a:xfrm>
        </p:grpSpPr>
        <p:sp>
          <p:nvSpPr>
            <p:cNvPr id="7" name="object 7"/>
            <p:cNvSpPr/>
            <p:nvPr/>
          </p:nvSpPr>
          <p:spPr>
            <a:xfrm>
              <a:off x="610361" y="1372362"/>
              <a:ext cx="4977765" cy="1042669"/>
            </a:xfrm>
            <a:custGeom>
              <a:avLst/>
              <a:gdLst/>
              <a:ahLst/>
              <a:cxnLst/>
              <a:rect l="l" t="t" r="r" b="b"/>
              <a:pathLst>
                <a:path w="4977765" h="1042669">
                  <a:moveTo>
                    <a:pt x="4803648" y="0"/>
                  </a:moveTo>
                  <a:lnTo>
                    <a:pt x="173736" y="0"/>
                  </a:lnTo>
                  <a:lnTo>
                    <a:pt x="127551" y="6201"/>
                  </a:lnTo>
                  <a:lnTo>
                    <a:pt x="86049" y="23706"/>
                  </a:lnTo>
                  <a:lnTo>
                    <a:pt x="50887" y="50863"/>
                  </a:lnTo>
                  <a:lnTo>
                    <a:pt x="23720" y="86021"/>
                  </a:lnTo>
                  <a:lnTo>
                    <a:pt x="6206" y="127529"/>
                  </a:lnTo>
                  <a:lnTo>
                    <a:pt x="0" y="173736"/>
                  </a:lnTo>
                  <a:lnTo>
                    <a:pt x="0" y="868679"/>
                  </a:lnTo>
                  <a:lnTo>
                    <a:pt x="6206" y="914886"/>
                  </a:lnTo>
                  <a:lnTo>
                    <a:pt x="23720" y="956394"/>
                  </a:lnTo>
                  <a:lnTo>
                    <a:pt x="50887" y="991552"/>
                  </a:lnTo>
                  <a:lnTo>
                    <a:pt x="86049" y="1018709"/>
                  </a:lnTo>
                  <a:lnTo>
                    <a:pt x="127551" y="1036214"/>
                  </a:lnTo>
                  <a:lnTo>
                    <a:pt x="173736" y="1042415"/>
                  </a:lnTo>
                  <a:lnTo>
                    <a:pt x="4803648" y="1042415"/>
                  </a:lnTo>
                  <a:lnTo>
                    <a:pt x="4849854" y="1036214"/>
                  </a:lnTo>
                  <a:lnTo>
                    <a:pt x="4891362" y="1018709"/>
                  </a:lnTo>
                  <a:lnTo>
                    <a:pt x="4926520" y="991552"/>
                  </a:lnTo>
                  <a:lnTo>
                    <a:pt x="4953677" y="956394"/>
                  </a:lnTo>
                  <a:lnTo>
                    <a:pt x="4971182" y="914886"/>
                  </a:lnTo>
                  <a:lnTo>
                    <a:pt x="4977384" y="868679"/>
                  </a:lnTo>
                  <a:lnTo>
                    <a:pt x="4977384" y="173736"/>
                  </a:lnTo>
                  <a:lnTo>
                    <a:pt x="4971182" y="127529"/>
                  </a:lnTo>
                  <a:lnTo>
                    <a:pt x="4953677" y="86021"/>
                  </a:lnTo>
                  <a:lnTo>
                    <a:pt x="4926520" y="50863"/>
                  </a:lnTo>
                  <a:lnTo>
                    <a:pt x="4891362" y="23706"/>
                  </a:lnTo>
                  <a:lnTo>
                    <a:pt x="4849854" y="6201"/>
                  </a:lnTo>
                  <a:lnTo>
                    <a:pt x="4803648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0361" y="1372362"/>
              <a:ext cx="4977765" cy="1042669"/>
            </a:xfrm>
            <a:custGeom>
              <a:avLst/>
              <a:gdLst/>
              <a:ahLst/>
              <a:cxnLst/>
              <a:rect l="l" t="t" r="r" b="b"/>
              <a:pathLst>
                <a:path w="4977765" h="1042669">
                  <a:moveTo>
                    <a:pt x="0" y="173736"/>
                  </a:moveTo>
                  <a:lnTo>
                    <a:pt x="6206" y="127529"/>
                  </a:lnTo>
                  <a:lnTo>
                    <a:pt x="23720" y="86021"/>
                  </a:lnTo>
                  <a:lnTo>
                    <a:pt x="50887" y="50863"/>
                  </a:lnTo>
                  <a:lnTo>
                    <a:pt x="86049" y="23706"/>
                  </a:lnTo>
                  <a:lnTo>
                    <a:pt x="127551" y="6201"/>
                  </a:lnTo>
                  <a:lnTo>
                    <a:pt x="173736" y="0"/>
                  </a:lnTo>
                  <a:lnTo>
                    <a:pt x="4803648" y="0"/>
                  </a:lnTo>
                  <a:lnTo>
                    <a:pt x="4849854" y="6201"/>
                  </a:lnTo>
                  <a:lnTo>
                    <a:pt x="4891362" y="23706"/>
                  </a:lnTo>
                  <a:lnTo>
                    <a:pt x="4926520" y="50863"/>
                  </a:lnTo>
                  <a:lnTo>
                    <a:pt x="4953677" y="86021"/>
                  </a:lnTo>
                  <a:lnTo>
                    <a:pt x="4971182" y="127529"/>
                  </a:lnTo>
                  <a:lnTo>
                    <a:pt x="4977384" y="173736"/>
                  </a:lnTo>
                  <a:lnTo>
                    <a:pt x="4977384" y="868679"/>
                  </a:lnTo>
                  <a:lnTo>
                    <a:pt x="4971182" y="914886"/>
                  </a:lnTo>
                  <a:lnTo>
                    <a:pt x="4953677" y="956394"/>
                  </a:lnTo>
                  <a:lnTo>
                    <a:pt x="4926520" y="991552"/>
                  </a:lnTo>
                  <a:lnTo>
                    <a:pt x="4891362" y="1018709"/>
                  </a:lnTo>
                  <a:lnTo>
                    <a:pt x="4849854" y="1036214"/>
                  </a:lnTo>
                  <a:lnTo>
                    <a:pt x="4803648" y="1042415"/>
                  </a:lnTo>
                  <a:lnTo>
                    <a:pt x="173736" y="1042415"/>
                  </a:lnTo>
                  <a:lnTo>
                    <a:pt x="127551" y="1036214"/>
                  </a:lnTo>
                  <a:lnTo>
                    <a:pt x="86049" y="1018709"/>
                  </a:lnTo>
                  <a:lnTo>
                    <a:pt x="50887" y="991552"/>
                  </a:lnTo>
                  <a:lnTo>
                    <a:pt x="23720" y="956394"/>
                  </a:lnTo>
                  <a:lnTo>
                    <a:pt x="6206" y="914886"/>
                  </a:lnTo>
                  <a:lnTo>
                    <a:pt x="0" y="868679"/>
                  </a:lnTo>
                  <a:lnTo>
                    <a:pt x="0" y="173736"/>
                  </a:lnTo>
                  <a:close/>
                </a:path>
              </a:pathLst>
            </a:custGeom>
            <a:ln w="10794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74824" y="1462863"/>
            <a:ext cx="4530725" cy="420433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187325" indent="85090">
              <a:lnSpc>
                <a:spcPts val="2800"/>
              </a:lnSpc>
              <a:spcBef>
                <a:spcPts val="560"/>
              </a:spcBef>
            </a:pP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Foramen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Times New Roman"/>
                <a:cs typeface="Times New Roman"/>
              </a:rPr>
              <a:t>magnum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(red</a:t>
            </a:r>
            <a:r>
              <a:rPr sz="27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arrow): </a:t>
            </a:r>
            <a:r>
              <a:rPr sz="2700" spc="-6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7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7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occipital</a:t>
            </a:r>
            <a:r>
              <a:rPr sz="27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FFFF"/>
                </a:solidFill>
                <a:latin typeface="Times New Roman"/>
                <a:cs typeface="Times New Roman"/>
              </a:rPr>
              <a:t>bone:</a:t>
            </a:r>
            <a:endParaRPr sz="2700" dirty="0">
              <a:latin typeface="Times New Roman"/>
              <a:cs typeface="Times New Roman"/>
            </a:endParaRPr>
          </a:p>
          <a:p>
            <a:pPr marL="245110" marR="5080" indent="-228600">
              <a:lnSpc>
                <a:spcPts val="2170"/>
              </a:lnSpc>
              <a:spcBef>
                <a:spcPts val="1740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Apical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ligament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odontoid</a:t>
            </a:r>
            <a:r>
              <a:rPr sz="2100" spc="-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process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axis</a:t>
            </a:r>
          </a:p>
          <a:p>
            <a:pPr marL="245110" indent="-229235">
              <a:spcBef>
                <a:spcPts val="130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Medulla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oblongata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and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Times New Roman"/>
                <a:cs typeface="Times New Roman"/>
              </a:rPr>
              <a:t>meninges</a:t>
            </a:r>
            <a:endParaRPr sz="2100" dirty="0">
              <a:latin typeface="Times New Roman"/>
              <a:cs typeface="Times New Roman"/>
            </a:endParaRPr>
          </a:p>
          <a:p>
            <a:pPr marL="245110" indent="-229235">
              <a:spcBef>
                <a:spcPts val="130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Spinal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part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2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accessory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nerves</a:t>
            </a:r>
          </a:p>
          <a:p>
            <a:pPr marL="245110" indent="-229235">
              <a:spcBef>
                <a:spcPts val="135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spc="-20" dirty="0">
                <a:latin typeface="Times New Roman"/>
                <a:cs typeface="Times New Roman"/>
              </a:rPr>
              <a:t>Tectorial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Times New Roman"/>
                <a:cs typeface="Times New Roman"/>
              </a:rPr>
              <a:t>membrane</a:t>
            </a:r>
            <a:endParaRPr sz="2100" dirty="0">
              <a:latin typeface="Times New Roman"/>
              <a:cs typeface="Times New Roman"/>
            </a:endParaRPr>
          </a:p>
          <a:p>
            <a:pPr marL="245110" marR="766445" indent="-228600">
              <a:lnSpc>
                <a:spcPts val="2170"/>
              </a:lnSpc>
              <a:spcBef>
                <a:spcPts val="509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Meningeal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branches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of</a:t>
            </a:r>
            <a:r>
              <a:rPr sz="2100" spc="-2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the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upper </a:t>
            </a:r>
            <a:r>
              <a:rPr sz="2100" spc="-509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cervical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nerves</a:t>
            </a:r>
          </a:p>
          <a:p>
            <a:pPr marL="245110" indent="-229235">
              <a:spcBef>
                <a:spcPts val="120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spc="-25" dirty="0">
                <a:latin typeface="Times New Roman"/>
                <a:cs typeface="Times New Roman"/>
              </a:rPr>
              <a:t>Vertebral</a:t>
            </a:r>
            <a:r>
              <a:rPr sz="2100" spc="-6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arteries</a:t>
            </a:r>
          </a:p>
          <a:p>
            <a:pPr marL="245110" indent="-229235">
              <a:spcBef>
                <a:spcPts val="135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Anterior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spinal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artery</a:t>
            </a:r>
          </a:p>
          <a:p>
            <a:pPr marL="245110" indent="-229235">
              <a:spcBef>
                <a:spcPts val="140"/>
              </a:spcBef>
              <a:buChar char="•"/>
              <a:tabLst>
                <a:tab pos="245110" algn="l"/>
                <a:tab pos="245745" algn="l"/>
              </a:tabLst>
            </a:pPr>
            <a:r>
              <a:rPr sz="2100" dirty="0">
                <a:latin typeface="Times New Roman"/>
                <a:cs typeface="Times New Roman"/>
              </a:rPr>
              <a:t>Posterior</a:t>
            </a:r>
            <a:r>
              <a:rPr sz="2100" spc="-4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spinal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arteries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7776972" y="0"/>
            <a:ext cx="2891155" cy="6858000"/>
            <a:chOff x="6252971" y="0"/>
            <a:chExt cx="2891155" cy="68580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7647" y="0"/>
              <a:ext cx="2816352" cy="68579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1071" y="3648455"/>
              <a:ext cx="695325" cy="1327785"/>
            </a:xfrm>
            <a:custGeom>
              <a:avLst/>
              <a:gdLst/>
              <a:ahLst/>
              <a:cxnLst/>
              <a:rect l="l" t="t" r="r" b="b"/>
              <a:pathLst>
                <a:path w="695325" h="1327785">
                  <a:moveTo>
                    <a:pt x="27431" y="0"/>
                  </a:moveTo>
                  <a:lnTo>
                    <a:pt x="76821" y="1609"/>
                  </a:lnTo>
                  <a:lnTo>
                    <a:pt x="126223" y="2999"/>
                  </a:lnTo>
                  <a:lnTo>
                    <a:pt x="175619" y="4498"/>
                  </a:lnTo>
                  <a:lnTo>
                    <a:pt x="224991" y="6437"/>
                  </a:lnTo>
                  <a:lnTo>
                    <a:pt x="274320" y="9144"/>
                  </a:lnTo>
                  <a:lnTo>
                    <a:pt x="322540" y="27932"/>
                  </a:lnTo>
                  <a:lnTo>
                    <a:pt x="348543" y="59507"/>
                  </a:lnTo>
                  <a:lnTo>
                    <a:pt x="364712" y="101203"/>
                  </a:lnTo>
                  <a:lnTo>
                    <a:pt x="368653" y="115175"/>
                  </a:lnTo>
                  <a:lnTo>
                    <a:pt x="374903" y="128016"/>
                  </a:lnTo>
                  <a:lnTo>
                    <a:pt x="411479" y="182880"/>
                  </a:lnTo>
                  <a:lnTo>
                    <a:pt x="416427" y="189559"/>
                  </a:lnTo>
                  <a:lnTo>
                    <a:pt x="421624" y="196119"/>
                  </a:lnTo>
                  <a:lnTo>
                    <a:pt x="426321" y="202918"/>
                  </a:lnTo>
                  <a:lnTo>
                    <a:pt x="429768" y="210312"/>
                  </a:lnTo>
                  <a:lnTo>
                    <a:pt x="433697" y="224351"/>
                  </a:lnTo>
                  <a:lnTo>
                    <a:pt x="437197" y="238617"/>
                  </a:lnTo>
                  <a:lnTo>
                    <a:pt x="441555" y="252477"/>
                  </a:lnTo>
                  <a:lnTo>
                    <a:pt x="448055" y="265303"/>
                  </a:lnTo>
                  <a:lnTo>
                    <a:pt x="457932" y="278643"/>
                  </a:lnTo>
                  <a:lnTo>
                    <a:pt x="468296" y="291734"/>
                  </a:lnTo>
                  <a:lnTo>
                    <a:pt x="477684" y="305325"/>
                  </a:lnTo>
                  <a:lnTo>
                    <a:pt x="484631" y="320167"/>
                  </a:lnTo>
                  <a:lnTo>
                    <a:pt x="492471" y="343904"/>
                  </a:lnTo>
                  <a:lnTo>
                    <a:pt x="493794" y="347672"/>
                  </a:lnTo>
                  <a:lnTo>
                    <a:pt x="512063" y="384175"/>
                  </a:lnTo>
                  <a:lnTo>
                    <a:pt x="516064" y="398224"/>
                  </a:lnTo>
                  <a:lnTo>
                    <a:pt x="518064" y="405195"/>
                  </a:lnTo>
                  <a:lnTo>
                    <a:pt x="521207" y="411607"/>
                  </a:lnTo>
                  <a:lnTo>
                    <a:pt x="527208" y="419161"/>
                  </a:lnTo>
                  <a:lnTo>
                    <a:pt x="534162" y="425942"/>
                  </a:lnTo>
                  <a:lnTo>
                    <a:pt x="541496" y="432413"/>
                  </a:lnTo>
                  <a:lnTo>
                    <a:pt x="548639" y="439039"/>
                  </a:lnTo>
                  <a:lnTo>
                    <a:pt x="550515" y="446129"/>
                  </a:lnTo>
                  <a:lnTo>
                    <a:pt x="552116" y="453374"/>
                  </a:lnTo>
                  <a:lnTo>
                    <a:pt x="554265" y="460309"/>
                  </a:lnTo>
                  <a:lnTo>
                    <a:pt x="557783" y="466471"/>
                  </a:lnTo>
                  <a:lnTo>
                    <a:pt x="577786" y="485830"/>
                  </a:lnTo>
                  <a:lnTo>
                    <a:pt x="585216" y="484759"/>
                  </a:lnTo>
                  <a:lnTo>
                    <a:pt x="590359" y="485973"/>
                  </a:lnTo>
                  <a:lnTo>
                    <a:pt x="603503" y="512191"/>
                  </a:lnTo>
                  <a:lnTo>
                    <a:pt x="608826" y="525639"/>
                  </a:lnTo>
                  <a:lnTo>
                    <a:pt x="613314" y="539384"/>
                  </a:lnTo>
                  <a:lnTo>
                    <a:pt x="617470" y="553249"/>
                  </a:lnTo>
                  <a:lnTo>
                    <a:pt x="621792" y="567055"/>
                  </a:lnTo>
                  <a:lnTo>
                    <a:pt x="623756" y="574073"/>
                  </a:lnTo>
                  <a:lnTo>
                    <a:pt x="625506" y="581199"/>
                  </a:lnTo>
                  <a:lnTo>
                    <a:pt x="627685" y="588111"/>
                  </a:lnTo>
                  <a:lnTo>
                    <a:pt x="630935" y="594487"/>
                  </a:lnTo>
                  <a:lnTo>
                    <a:pt x="635668" y="601255"/>
                  </a:lnTo>
                  <a:lnTo>
                    <a:pt x="640508" y="607964"/>
                  </a:lnTo>
                  <a:lnTo>
                    <a:pt x="645134" y="614793"/>
                  </a:lnTo>
                  <a:lnTo>
                    <a:pt x="649224" y="621919"/>
                  </a:lnTo>
                  <a:lnTo>
                    <a:pt x="651813" y="628669"/>
                  </a:lnTo>
                  <a:lnTo>
                    <a:pt x="653653" y="635730"/>
                  </a:lnTo>
                  <a:lnTo>
                    <a:pt x="655564" y="642743"/>
                  </a:lnTo>
                  <a:lnTo>
                    <a:pt x="680656" y="684085"/>
                  </a:lnTo>
                  <a:lnTo>
                    <a:pt x="694944" y="704342"/>
                  </a:lnTo>
                  <a:lnTo>
                    <a:pt x="692961" y="745507"/>
                  </a:lnTo>
                  <a:lnTo>
                    <a:pt x="691181" y="786685"/>
                  </a:lnTo>
                  <a:lnTo>
                    <a:pt x="688996" y="827839"/>
                  </a:lnTo>
                  <a:lnTo>
                    <a:pt x="685800" y="868934"/>
                  </a:lnTo>
                  <a:lnTo>
                    <a:pt x="661136" y="916564"/>
                  </a:lnTo>
                  <a:lnTo>
                    <a:pt x="649224" y="932942"/>
                  </a:lnTo>
                  <a:lnTo>
                    <a:pt x="644419" y="941978"/>
                  </a:lnTo>
                  <a:lnTo>
                    <a:pt x="640318" y="951420"/>
                  </a:lnTo>
                  <a:lnTo>
                    <a:pt x="636097" y="960766"/>
                  </a:lnTo>
                  <a:lnTo>
                    <a:pt x="630935" y="969518"/>
                  </a:lnTo>
                  <a:lnTo>
                    <a:pt x="612987" y="991217"/>
                  </a:lnTo>
                  <a:lnTo>
                    <a:pt x="604504" y="996521"/>
                  </a:lnTo>
                  <a:lnTo>
                    <a:pt x="597806" y="1002039"/>
                  </a:lnTo>
                  <a:lnTo>
                    <a:pt x="585216" y="1024382"/>
                  </a:lnTo>
                  <a:lnTo>
                    <a:pt x="577143" y="1047277"/>
                  </a:lnTo>
                  <a:lnTo>
                    <a:pt x="572357" y="1067244"/>
                  </a:lnTo>
                  <a:lnTo>
                    <a:pt x="562570" y="1086354"/>
                  </a:lnTo>
                  <a:lnTo>
                    <a:pt x="539496" y="1106678"/>
                  </a:lnTo>
                  <a:lnTo>
                    <a:pt x="514977" y="1123149"/>
                  </a:lnTo>
                  <a:lnTo>
                    <a:pt x="511478" y="1125459"/>
                  </a:lnTo>
                  <a:lnTo>
                    <a:pt x="513837" y="1123192"/>
                  </a:lnTo>
                  <a:lnTo>
                    <a:pt x="506894" y="1125929"/>
                  </a:lnTo>
                  <a:lnTo>
                    <a:pt x="460950" y="1152596"/>
                  </a:lnTo>
                  <a:lnTo>
                    <a:pt x="423160" y="1179758"/>
                  </a:lnTo>
                  <a:lnTo>
                    <a:pt x="382238" y="1214913"/>
                  </a:lnTo>
                  <a:lnTo>
                    <a:pt x="356616" y="1243965"/>
                  </a:lnTo>
                  <a:lnTo>
                    <a:pt x="342614" y="1265324"/>
                  </a:lnTo>
                  <a:lnTo>
                    <a:pt x="329183" y="1282255"/>
                  </a:lnTo>
                  <a:lnTo>
                    <a:pt x="283463" y="1307973"/>
                  </a:lnTo>
                  <a:lnTo>
                    <a:pt x="232904" y="1323849"/>
                  </a:lnTo>
                  <a:lnTo>
                    <a:pt x="164591" y="1327332"/>
                  </a:lnTo>
                  <a:lnTo>
                    <a:pt x="109727" y="1327213"/>
                  </a:lnTo>
                  <a:lnTo>
                    <a:pt x="54863" y="1326618"/>
                  </a:lnTo>
                  <a:lnTo>
                    <a:pt x="0" y="1326261"/>
                  </a:lnTo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675" y="2551100"/>
            <a:ext cx="3072650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73516" y="472376"/>
            <a:ext cx="3976370" cy="759460"/>
            <a:chOff x="449516" y="472376"/>
            <a:chExt cx="3976370" cy="759460"/>
          </a:xfrm>
        </p:grpSpPr>
        <p:sp>
          <p:nvSpPr>
            <p:cNvPr id="3" name="object 3"/>
            <p:cNvSpPr/>
            <p:nvPr/>
          </p:nvSpPr>
          <p:spPr>
            <a:xfrm>
              <a:off x="454914" y="477773"/>
              <a:ext cx="3965575" cy="748665"/>
            </a:xfrm>
            <a:custGeom>
              <a:avLst/>
              <a:gdLst/>
              <a:ahLst/>
              <a:cxnLst/>
              <a:rect l="l" t="t" r="r" b="b"/>
              <a:pathLst>
                <a:path w="3965575" h="748665">
                  <a:moveTo>
                    <a:pt x="3840734" y="0"/>
                  </a:moveTo>
                  <a:lnTo>
                    <a:pt x="124714" y="0"/>
                  </a:lnTo>
                  <a:lnTo>
                    <a:pt x="76172" y="9806"/>
                  </a:lnTo>
                  <a:lnTo>
                    <a:pt x="36529" y="36544"/>
                  </a:lnTo>
                  <a:lnTo>
                    <a:pt x="9801" y="76188"/>
                  </a:lnTo>
                  <a:lnTo>
                    <a:pt x="0" y="124713"/>
                  </a:lnTo>
                  <a:lnTo>
                    <a:pt x="0" y="623570"/>
                  </a:lnTo>
                  <a:lnTo>
                    <a:pt x="9801" y="672095"/>
                  </a:lnTo>
                  <a:lnTo>
                    <a:pt x="36529" y="711739"/>
                  </a:lnTo>
                  <a:lnTo>
                    <a:pt x="76172" y="738477"/>
                  </a:lnTo>
                  <a:lnTo>
                    <a:pt x="124714" y="748284"/>
                  </a:lnTo>
                  <a:lnTo>
                    <a:pt x="3840734" y="748284"/>
                  </a:lnTo>
                  <a:lnTo>
                    <a:pt x="3889259" y="738477"/>
                  </a:lnTo>
                  <a:lnTo>
                    <a:pt x="3928903" y="711739"/>
                  </a:lnTo>
                  <a:lnTo>
                    <a:pt x="3955641" y="672095"/>
                  </a:lnTo>
                  <a:lnTo>
                    <a:pt x="3965448" y="623570"/>
                  </a:lnTo>
                  <a:lnTo>
                    <a:pt x="3965448" y="124713"/>
                  </a:lnTo>
                  <a:lnTo>
                    <a:pt x="3955641" y="76188"/>
                  </a:lnTo>
                  <a:lnTo>
                    <a:pt x="3928903" y="36544"/>
                  </a:lnTo>
                  <a:lnTo>
                    <a:pt x="3889259" y="9806"/>
                  </a:lnTo>
                  <a:lnTo>
                    <a:pt x="3840734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4914" y="477773"/>
              <a:ext cx="3965575" cy="748665"/>
            </a:xfrm>
            <a:custGeom>
              <a:avLst/>
              <a:gdLst/>
              <a:ahLst/>
              <a:cxnLst/>
              <a:rect l="l" t="t" r="r" b="b"/>
              <a:pathLst>
                <a:path w="3965575" h="748665">
                  <a:moveTo>
                    <a:pt x="0" y="124713"/>
                  </a:moveTo>
                  <a:lnTo>
                    <a:pt x="9801" y="76188"/>
                  </a:lnTo>
                  <a:lnTo>
                    <a:pt x="36529" y="36544"/>
                  </a:lnTo>
                  <a:lnTo>
                    <a:pt x="76172" y="9806"/>
                  </a:lnTo>
                  <a:lnTo>
                    <a:pt x="124714" y="0"/>
                  </a:lnTo>
                  <a:lnTo>
                    <a:pt x="3840734" y="0"/>
                  </a:lnTo>
                  <a:lnTo>
                    <a:pt x="3889259" y="9806"/>
                  </a:lnTo>
                  <a:lnTo>
                    <a:pt x="3928903" y="36544"/>
                  </a:lnTo>
                  <a:lnTo>
                    <a:pt x="3955641" y="76188"/>
                  </a:lnTo>
                  <a:lnTo>
                    <a:pt x="3965448" y="124713"/>
                  </a:lnTo>
                  <a:lnTo>
                    <a:pt x="3965448" y="623570"/>
                  </a:lnTo>
                  <a:lnTo>
                    <a:pt x="3955641" y="672095"/>
                  </a:lnTo>
                  <a:lnTo>
                    <a:pt x="3928903" y="711739"/>
                  </a:lnTo>
                  <a:lnTo>
                    <a:pt x="3889259" y="738477"/>
                  </a:lnTo>
                  <a:lnTo>
                    <a:pt x="3840734" y="748284"/>
                  </a:lnTo>
                  <a:lnTo>
                    <a:pt x="124714" y="748284"/>
                  </a:lnTo>
                  <a:lnTo>
                    <a:pt x="76172" y="738477"/>
                  </a:lnTo>
                  <a:lnTo>
                    <a:pt x="36529" y="711739"/>
                  </a:lnTo>
                  <a:lnTo>
                    <a:pt x="9801" y="672095"/>
                  </a:lnTo>
                  <a:lnTo>
                    <a:pt x="0" y="623570"/>
                  </a:lnTo>
                  <a:lnTo>
                    <a:pt x="0" y="124713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4557" y="582120"/>
            <a:ext cx="3515360" cy="4566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dirty="0">
                <a:solidFill>
                  <a:schemeClr val="bg1"/>
                </a:solidFill>
              </a:rPr>
              <a:t>Foramina</a:t>
            </a:r>
            <a:r>
              <a:rPr sz="3200" spc="-4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of</a:t>
            </a:r>
            <a:r>
              <a:rPr sz="3200" spc="-35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the</a:t>
            </a:r>
            <a:r>
              <a:rPr sz="3200" spc="-20" dirty="0">
                <a:solidFill>
                  <a:schemeClr val="bg1"/>
                </a:solidFill>
              </a:rPr>
              <a:t> </a:t>
            </a:r>
            <a:r>
              <a:rPr sz="3200" dirty="0">
                <a:solidFill>
                  <a:schemeClr val="bg1"/>
                </a:solidFill>
              </a:rPr>
              <a:t>skull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973516" y="1644333"/>
            <a:ext cx="3823970" cy="847725"/>
            <a:chOff x="449516" y="1644332"/>
            <a:chExt cx="3823970" cy="847725"/>
          </a:xfrm>
        </p:grpSpPr>
        <p:sp>
          <p:nvSpPr>
            <p:cNvPr id="7" name="object 7"/>
            <p:cNvSpPr/>
            <p:nvPr/>
          </p:nvSpPr>
          <p:spPr>
            <a:xfrm>
              <a:off x="454914" y="1649730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30">
                  <a:moveTo>
                    <a:pt x="3673602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3673602" y="836676"/>
                  </a:lnTo>
                  <a:lnTo>
                    <a:pt x="3717657" y="829561"/>
                  </a:lnTo>
                  <a:lnTo>
                    <a:pt x="3755934" y="809756"/>
                  </a:lnTo>
                  <a:lnTo>
                    <a:pt x="3786128" y="779562"/>
                  </a:lnTo>
                  <a:lnTo>
                    <a:pt x="3805933" y="741285"/>
                  </a:lnTo>
                  <a:lnTo>
                    <a:pt x="3813048" y="697230"/>
                  </a:lnTo>
                  <a:lnTo>
                    <a:pt x="3813048" y="139446"/>
                  </a:lnTo>
                  <a:lnTo>
                    <a:pt x="3805933" y="95390"/>
                  </a:lnTo>
                  <a:lnTo>
                    <a:pt x="3786128" y="57113"/>
                  </a:lnTo>
                  <a:lnTo>
                    <a:pt x="3755934" y="26919"/>
                  </a:lnTo>
                  <a:lnTo>
                    <a:pt x="3717657" y="7114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4914" y="1649730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30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3673602" y="0"/>
                  </a:lnTo>
                  <a:lnTo>
                    <a:pt x="3717657" y="7114"/>
                  </a:lnTo>
                  <a:lnTo>
                    <a:pt x="3755934" y="26919"/>
                  </a:lnTo>
                  <a:lnTo>
                    <a:pt x="3786128" y="57113"/>
                  </a:lnTo>
                  <a:lnTo>
                    <a:pt x="3805933" y="95390"/>
                  </a:lnTo>
                  <a:lnTo>
                    <a:pt x="3813048" y="139446"/>
                  </a:lnTo>
                  <a:lnTo>
                    <a:pt x="3813048" y="697230"/>
                  </a:lnTo>
                  <a:lnTo>
                    <a:pt x="3805933" y="741285"/>
                  </a:lnTo>
                  <a:lnTo>
                    <a:pt x="3786128" y="779562"/>
                  </a:lnTo>
                  <a:lnTo>
                    <a:pt x="3755934" y="809756"/>
                  </a:lnTo>
                  <a:lnTo>
                    <a:pt x="3717657" y="829561"/>
                  </a:lnTo>
                  <a:lnTo>
                    <a:pt x="3673602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73516" y="2543493"/>
            <a:ext cx="3823970" cy="847725"/>
            <a:chOff x="449516" y="2543492"/>
            <a:chExt cx="3823970" cy="847725"/>
          </a:xfrm>
        </p:grpSpPr>
        <p:sp>
          <p:nvSpPr>
            <p:cNvPr id="10" name="object 10"/>
            <p:cNvSpPr/>
            <p:nvPr/>
          </p:nvSpPr>
          <p:spPr>
            <a:xfrm>
              <a:off x="454914" y="2548889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3673602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3673602" y="836676"/>
                  </a:lnTo>
                  <a:lnTo>
                    <a:pt x="3717657" y="829561"/>
                  </a:lnTo>
                  <a:lnTo>
                    <a:pt x="3755934" y="809756"/>
                  </a:lnTo>
                  <a:lnTo>
                    <a:pt x="3786128" y="779562"/>
                  </a:lnTo>
                  <a:lnTo>
                    <a:pt x="3805933" y="741285"/>
                  </a:lnTo>
                  <a:lnTo>
                    <a:pt x="3813048" y="697230"/>
                  </a:lnTo>
                  <a:lnTo>
                    <a:pt x="3813048" y="139446"/>
                  </a:lnTo>
                  <a:lnTo>
                    <a:pt x="3805933" y="95390"/>
                  </a:lnTo>
                  <a:lnTo>
                    <a:pt x="3786128" y="57113"/>
                  </a:lnTo>
                  <a:lnTo>
                    <a:pt x="3755934" y="26919"/>
                  </a:lnTo>
                  <a:lnTo>
                    <a:pt x="3717657" y="7114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4914" y="2548889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3673602" y="0"/>
                  </a:lnTo>
                  <a:lnTo>
                    <a:pt x="3717657" y="7114"/>
                  </a:lnTo>
                  <a:lnTo>
                    <a:pt x="3755934" y="26919"/>
                  </a:lnTo>
                  <a:lnTo>
                    <a:pt x="3786128" y="57113"/>
                  </a:lnTo>
                  <a:lnTo>
                    <a:pt x="3805933" y="95390"/>
                  </a:lnTo>
                  <a:lnTo>
                    <a:pt x="3813048" y="139446"/>
                  </a:lnTo>
                  <a:lnTo>
                    <a:pt x="3813048" y="697230"/>
                  </a:lnTo>
                  <a:lnTo>
                    <a:pt x="3805933" y="741285"/>
                  </a:lnTo>
                  <a:lnTo>
                    <a:pt x="3786128" y="779562"/>
                  </a:lnTo>
                  <a:lnTo>
                    <a:pt x="3755934" y="809756"/>
                  </a:lnTo>
                  <a:lnTo>
                    <a:pt x="3717657" y="829561"/>
                  </a:lnTo>
                  <a:lnTo>
                    <a:pt x="3673602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973516" y="3444177"/>
            <a:ext cx="3823970" cy="847725"/>
            <a:chOff x="449516" y="3444176"/>
            <a:chExt cx="3823970" cy="847725"/>
          </a:xfrm>
        </p:grpSpPr>
        <p:sp>
          <p:nvSpPr>
            <p:cNvPr id="13" name="object 13"/>
            <p:cNvSpPr/>
            <p:nvPr/>
          </p:nvSpPr>
          <p:spPr>
            <a:xfrm>
              <a:off x="454914" y="3449574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3673602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3673602" y="836676"/>
                  </a:lnTo>
                  <a:lnTo>
                    <a:pt x="3717657" y="829561"/>
                  </a:lnTo>
                  <a:lnTo>
                    <a:pt x="3755934" y="809756"/>
                  </a:lnTo>
                  <a:lnTo>
                    <a:pt x="3786128" y="779562"/>
                  </a:lnTo>
                  <a:lnTo>
                    <a:pt x="3805933" y="741285"/>
                  </a:lnTo>
                  <a:lnTo>
                    <a:pt x="3813048" y="697230"/>
                  </a:lnTo>
                  <a:lnTo>
                    <a:pt x="3813048" y="139446"/>
                  </a:lnTo>
                  <a:lnTo>
                    <a:pt x="3805933" y="95390"/>
                  </a:lnTo>
                  <a:lnTo>
                    <a:pt x="3786128" y="57113"/>
                  </a:lnTo>
                  <a:lnTo>
                    <a:pt x="3755934" y="26919"/>
                  </a:lnTo>
                  <a:lnTo>
                    <a:pt x="3717657" y="7114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4914" y="3449574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3673602" y="0"/>
                  </a:lnTo>
                  <a:lnTo>
                    <a:pt x="3717657" y="7114"/>
                  </a:lnTo>
                  <a:lnTo>
                    <a:pt x="3755934" y="26919"/>
                  </a:lnTo>
                  <a:lnTo>
                    <a:pt x="3786128" y="57113"/>
                  </a:lnTo>
                  <a:lnTo>
                    <a:pt x="3805933" y="95390"/>
                  </a:lnTo>
                  <a:lnTo>
                    <a:pt x="3813048" y="139446"/>
                  </a:lnTo>
                  <a:lnTo>
                    <a:pt x="3813048" y="697230"/>
                  </a:lnTo>
                  <a:lnTo>
                    <a:pt x="3805933" y="741285"/>
                  </a:lnTo>
                  <a:lnTo>
                    <a:pt x="3786128" y="779562"/>
                  </a:lnTo>
                  <a:lnTo>
                    <a:pt x="3755934" y="809756"/>
                  </a:lnTo>
                  <a:lnTo>
                    <a:pt x="3717657" y="829561"/>
                  </a:lnTo>
                  <a:lnTo>
                    <a:pt x="3673602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973516" y="4343337"/>
            <a:ext cx="3823970" cy="847725"/>
            <a:chOff x="449516" y="4343336"/>
            <a:chExt cx="3823970" cy="847725"/>
          </a:xfrm>
        </p:grpSpPr>
        <p:sp>
          <p:nvSpPr>
            <p:cNvPr id="16" name="object 16"/>
            <p:cNvSpPr/>
            <p:nvPr/>
          </p:nvSpPr>
          <p:spPr>
            <a:xfrm>
              <a:off x="454914" y="4348733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3673602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6"/>
                  </a:lnTo>
                  <a:lnTo>
                    <a:pt x="0" y="697230"/>
                  </a:lnTo>
                  <a:lnTo>
                    <a:pt x="7109" y="741285"/>
                  </a:lnTo>
                  <a:lnTo>
                    <a:pt x="26905" y="779562"/>
                  </a:lnTo>
                  <a:lnTo>
                    <a:pt x="57091" y="809756"/>
                  </a:lnTo>
                  <a:lnTo>
                    <a:pt x="95370" y="829561"/>
                  </a:lnTo>
                  <a:lnTo>
                    <a:pt x="139445" y="836676"/>
                  </a:lnTo>
                  <a:lnTo>
                    <a:pt x="3673602" y="836676"/>
                  </a:lnTo>
                  <a:lnTo>
                    <a:pt x="3717657" y="829561"/>
                  </a:lnTo>
                  <a:lnTo>
                    <a:pt x="3755934" y="809756"/>
                  </a:lnTo>
                  <a:lnTo>
                    <a:pt x="3786128" y="779562"/>
                  </a:lnTo>
                  <a:lnTo>
                    <a:pt x="3805933" y="741285"/>
                  </a:lnTo>
                  <a:lnTo>
                    <a:pt x="3813048" y="697230"/>
                  </a:lnTo>
                  <a:lnTo>
                    <a:pt x="3813048" y="139446"/>
                  </a:lnTo>
                  <a:lnTo>
                    <a:pt x="3805933" y="95390"/>
                  </a:lnTo>
                  <a:lnTo>
                    <a:pt x="3786128" y="57113"/>
                  </a:lnTo>
                  <a:lnTo>
                    <a:pt x="3755934" y="26919"/>
                  </a:lnTo>
                  <a:lnTo>
                    <a:pt x="3717657" y="7114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4914" y="4348733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0" y="139446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3673602" y="0"/>
                  </a:lnTo>
                  <a:lnTo>
                    <a:pt x="3717657" y="7114"/>
                  </a:lnTo>
                  <a:lnTo>
                    <a:pt x="3755934" y="26919"/>
                  </a:lnTo>
                  <a:lnTo>
                    <a:pt x="3786128" y="57113"/>
                  </a:lnTo>
                  <a:lnTo>
                    <a:pt x="3805933" y="95390"/>
                  </a:lnTo>
                  <a:lnTo>
                    <a:pt x="3813048" y="139446"/>
                  </a:lnTo>
                  <a:lnTo>
                    <a:pt x="3813048" y="697230"/>
                  </a:lnTo>
                  <a:lnTo>
                    <a:pt x="3805933" y="741285"/>
                  </a:lnTo>
                  <a:lnTo>
                    <a:pt x="3786128" y="779562"/>
                  </a:lnTo>
                  <a:lnTo>
                    <a:pt x="3755934" y="809756"/>
                  </a:lnTo>
                  <a:lnTo>
                    <a:pt x="3717657" y="829561"/>
                  </a:lnTo>
                  <a:lnTo>
                    <a:pt x="3673602" y="836676"/>
                  </a:lnTo>
                  <a:lnTo>
                    <a:pt x="139445" y="836676"/>
                  </a:lnTo>
                  <a:lnTo>
                    <a:pt x="95370" y="829561"/>
                  </a:lnTo>
                  <a:lnTo>
                    <a:pt x="57091" y="809756"/>
                  </a:lnTo>
                  <a:lnTo>
                    <a:pt x="26905" y="779562"/>
                  </a:lnTo>
                  <a:lnTo>
                    <a:pt x="7109" y="741285"/>
                  </a:lnTo>
                  <a:lnTo>
                    <a:pt x="0" y="697230"/>
                  </a:lnTo>
                  <a:lnTo>
                    <a:pt x="0" y="139446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973516" y="5244021"/>
            <a:ext cx="3823970" cy="847725"/>
            <a:chOff x="449516" y="5244020"/>
            <a:chExt cx="3823970" cy="847725"/>
          </a:xfrm>
        </p:grpSpPr>
        <p:sp>
          <p:nvSpPr>
            <p:cNvPr id="19" name="object 19"/>
            <p:cNvSpPr/>
            <p:nvPr/>
          </p:nvSpPr>
          <p:spPr>
            <a:xfrm>
              <a:off x="454914" y="5249418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3673602" y="0"/>
                  </a:moveTo>
                  <a:lnTo>
                    <a:pt x="139445" y="0"/>
                  </a:lnTo>
                  <a:lnTo>
                    <a:pt x="95370" y="7114"/>
                  </a:lnTo>
                  <a:lnTo>
                    <a:pt x="57091" y="26919"/>
                  </a:lnTo>
                  <a:lnTo>
                    <a:pt x="26905" y="57113"/>
                  </a:lnTo>
                  <a:lnTo>
                    <a:pt x="7109" y="95390"/>
                  </a:lnTo>
                  <a:lnTo>
                    <a:pt x="0" y="139445"/>
                  </a:lnTo>
                  <a:lnTo>
                    <a:pt x="0" y="697229"/>
                  </a:lnTo>
                  <a:lnTo>
                    <a:pt x="7109" y="741305"/>
                  </a:lnTo>
                  <a:lnTo>
                    <a:pt x="26905" y="779584"/>
                  </a:lnTo>
                  <a:lnTo>
                    <a:pt x="57091" y="809770"/>
                  </a:lnTo>
                  <a:lnTo>
                    <a:pt x="95370" y="829566"/>
                  </a:lnTo>
                  <a:lnTo>
                    <a:pt x="139445" y="836675"/>
                  </a:lnTo>
                  <a:lnTo>
                    <a:pt x="3673602" y="836675"/>
                  </a:lnTo>
                  <a:lnTo>
                    <a:pt x="3717657" y="829566"/>
                  </a:lnTo>
                  <a:lnTo>
                    <a:pt x="3755934" y="809770"/>
                  </a:lnTo>
                  <a:lnTo>
                    <a:pt x="3786128" y="779584"/>
                  </a:lnTo>
                  <a:lnTo>
                    <a:pt x="3805933" y="741305"/>
                  </a:lnTo>
                  <a:lnTo>
                    <a:pt x="3813048" y="697229"/>
                  </a:lnTo>
                  <a:lnTo>
                    <a:pt x="3813048" y="139445"/>
                  </a:lnTo>
                  <a:lnTo>
                    <a:pt x="3805933" y="95390"/>
                  </a:lnTo>
                  <a:lnTo>
                    <a:pt x="3786128" y="57113"/>
                  </a:lnTo>
                  <a:lnTo>
                    <a:pt x="3755934" y="26919"/>
                  </a:lnTo>
                  <a:lnTo>
                    <a:pt x="3717657" y="7114"/>
                  </a:lnTo>
                  <a:lnTo>
                    <a:pt x="3673602" y="0"/>
                  </a:lnTo>
                  <a:close/>
                </a:path>
              </a:pathLst>
            </a:custGeom>
            <a:solidFill>
              <a:srgbClr val="1F20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4914" y="5249418"/>
              <a:ext cx="3813175" cy="836930"/>
            </a:xfrm>
            <a:custGeom>
              <a:avLst/>
              <a:gdLst/>
              <a:ahLst/>
              <a:cxnLst/>
              <a:rect l="l" t="t" r="r" b="b"/>
              <a:pathLst>
                <a:path w="3813175" h="836929">
                  <a:moveTo>
                    <a:pt x="0" y="139445"/>
                  </a:moveTo>
                  <a:lnTo>
                    <a:pt x="7109" y="95390"/>
                  </a:lnTo>
                  <a:lnTo>
                    <a:pt x="26905" y="57113"/>
                  </a:lnTo>
                  <a:lnTo>
                    <a:pt x="57091" y="26919"/>
                  </a:lnTo>
                  <a:lnTo>
                    <a:pt x="95370" y="7114"/>
                  </a:lnTo>
                  <a:lnTo>
                    <a:pt x="139445" y="0"/>
                  </a:lnTo>
                  <a:lnTo>
                    <a:pt x="3673602" y="0"/>
                  </a:lnTo>
                  <a:lnTo>
                    <a:pt x="3717657" y="7114"/>
                  </a:lnTo>
                  <a:lnTo>
                    <a:pt x="3755934" y="26919"/>
                  </a:lnTo>
                  <a:lnTo>
                    <a:pt x="3786128" y="57113"/>
                  </a:lnTo>
                  <a:lnTo>
                    <a:pt x="3805933" y="95390"/>
                  </a:lnTo>
                  <a:lnTo>
                    <a:pt x="3813048" y="139445"/>
                  </a:lnTo>
                  <a:lnTo>
                    <a:pt x="3813048" y="697229"/>
                  </a:lnTo>
                  <a:lnTo>
                    <a:pt x="3805933" y="741305"/>
                  </a:lnTo>
                  <a:lnTo>
                    <a:pt x="3786128" y="779584"/>
                  </a:lnTo>
                  <a:lnTo>
                    <a:pt x="3755934" y="809770"/>
                  </a:lnTo>
                  <a:lnTo>
                    <a:pt x="3717657" y="829566"/>
                  </a:lnTo>
                  <a:lnTo>
                    <a:pt x="3673602" y="836675"/>
                  </a:lnTo>
                  <a:lnTo>
                    <a:pt x="139445" y="836675"/>
                  </a:lnTo>
                  <a:lnTo>
                    <a:pt x="95370" y="829566"/>
                  </a:lnTo>
                  <a:lnTo>
                    <a:pt x="57091" y="809770"/>
                  </a:lnTo>
                  <a:lnTo>
                    <a:pt x="26905" y="779584"/>
                  </a:lnTo>
                  <a:lnTo>
                    <a:pt x="7109" y="741305"/>
                  </a:lnTo>
                  <a:lnTo>
                    <a:pt x="0" y="697229"/>
                  </a:lnTo>
                  <a:lnTo>
                    <a:pt x="0" y="139445"/>
                  </a:lnTo>
                  <a:close/>
                </a:path>
              </a:pathLst>
            </a:custGeom>
            <a:ln w="10795">
              <a:solidFill>
                <a:srgbClr val="DC9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090725" y="1860296"/>
            <a:ext cx="3072765" cy="41620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Anterior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cranial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fossa</a:t>
            </a:r>
            <a:endParaRPr sz="2200">
              <a:latin typeface="Times New Roman"/>
              <a:cs typeface="Times New Roman"/>
            </a:endParaRPr>
          </a:p>
          <a:p>
            <a:pPr marL="12700" marR="570865">
              <a:lnSpc>
                <a:spcPts val="7090"/>
              </a:lnSpc>
              <a:spcBef>
                <a:spcPts val="975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Middle cranial fossa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Posterior cranial fossa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Orbit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350">
              <a:latin typeface="Times New Roman"/>
              <a:cs typeface="Times New Roman"/>
            </a:endParaRPr>
          </a:p>
          <a:p>
            <a:pPr marL="12700" marR="5080">
              <a:lnSpc>
                <a:spcPts val="228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Foramina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base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skull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externally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4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52765" y="1786065"/>
            <a:ext cx="3058795" cy="3211195"/>
            <a:chOff x="528764" y="1786064"/>
            <a:chExt cx="3058795" cy="3211195"/>
          </a:xfrm>
        </p:grpSpPr>
        <p:sp>
          <p:nvSpPr>
            <p:cNvPr id="3" name="object 3"/>
            <p:cNvSpPr/>
            <p:nvPr/>
          </p:nvSpPr>
          <p:spPr>
            <a:xfrm>
              <a:off x="534161" y="1791461"/>
              <a:ext cx="3048000" cy="3200400"/>
            </a:xfrm>
            <a:custGeom>
              <a:avLst/>
              <a:gdLst/>
              <a:ahLst/>
              <a:cxnLst/>
              <a:rect l="l" t="t" r="r" b="b"/>
              <a:pathLst>
                <a:path w="3048000" h="3200400">
                  <a:moveTo>
                    <a:pt x="1524000" y="0"/>
                  </a:moveTo>
                  <a:lnTo>
                    <a:pt x="1476531" y="761"/>
                  </a:lnTo>
                  <a:lnTo>
                    <a:pt x="1429424" y="3030"/>
                  </a:lnTo>
                  <a:lnTo>
                    <a:pt x="1382699" y="6786"/>
                  </a:lnTo>
                  <a:lnTo>
                    <a:pt x="1336378" y="12005"/>
                  </a:lnTo>
                  <a:lnTo>
                    <a:pt x="1290482" y="18667"/>
                  </a:lnTo>
                  <a:lnTo>
                    <a:pt x="1245032" y="26747"/>
                  </a:lnTo>
                  <a:lnTo>
                    <a:pt x="1200048" y="36225"/>
                  </a:lnTo>
                  <a:lnTo>
                    <a:pt x="1155552" y="47079"/>
                  </a:lnTo>
                  <a:lnTo>
                    <a:pt x="1111566" y="59286"/>
                  </a:lnTo>
                  <a:lnTo>
                    <a:pt x="1068109" y="72824"/>
                  </a:lnTo>
                  <a:lnTo>
                    <a:pt x="1025204" y="87671"/>
                  </a:lnTo>
                  <a:lnTo>
                    <a:pt x="982871" y="103804"/>
                  </a:lnTo>
                  <a:lnTo>
                    <a:pt x="941131" y="121203"/>
                  </a:lnTo>
                  <a:lnTo>
                    <a:pt x="900005" y="139844"/>
                  </a:lnTo>
                  <a:lnTo>
                    <a:pt x="859515" y="159705"/>
                  </a:lnTo>
                  <a:lnTo>
                    <a:pt x="819681" y="180765"/>
                  </a:lnTo>
                  <a:lnTo>
                    <a:pt x="780526" y="203001"/>
                  </a:lnTo>
                  <a:lnTo>
                    <a:pt x="742068" y="226391"/>
                  </a:lnTo>
                  <a:lnTo>
                    <a:pt x="704331" y="250913"/>
                  </a:lnTo>
                  <a:lnTo>
                    <a:pt x="667334" y="276545"/>
                  </a:lnTo>
                  <a:lnTo>
                    <a:pt x="631099" y="303265"/>
                  </a:lnTo>
                  <a:lnTo>
                    <a:pt x="595648" y="331050"/>
                  </a:lnTo>
                  <a:lnTo>
                    <a:pt x="561000" y="359879"/>
                  </a:lnTo>
                  <a:lnTo>
                    <a:pt x="527178" y="389729"/>
                  </a:lnTo>
                  <a:lnTo>
                    <a:pt x="494201" y="420578"/>
                  </a:lnTo>
                  <a:lnTo>
                    <a:pt x="462092" y="452404"/>
                  </a:lnTo>
                  <a:lnTo>
                    <a:pt x="430872" y="485186"/>
                  </a:lnTo>
                  <a:lnTo>
                    <a:pt x="400560" y="518900"/>
                  </a:lnTo>
                  <a:lnTo>
                    <a:pt x="371180" y="553525"/>
                  </a:lnTo>
                  <a:lnTo>
                    <a:pt x="342751" y="589038"/>
                  </a:lnTo>
                  <a:lnTo>
                    <a:pt x="315294" y="625418"/>
                  </a:lnTo>
                  <a:lnTo>
                    <a:pt x="288832" y="662642"/>
                  </a:lnTo>
                  <a:lnTo>
                    <a:pt x="263384" y="700688"/>
                  </a:lnTo>
                  <a:lnTo>
                    <a:pt x="238972" y="739534"/>
                  </a:lnTo>
                  <a:lnTo>
                    <a:pt x="215617" y="779159"/>
                  </a:lnTo>
                  <a:lnTo>
                    <a:pt x="193340" y="819539"/>
                  </a:lnTo>
                  <a:lnTo>
                    <a:pt x="172163" y="860653"/>
                  </a:lnTo>
                  <a:lnTo>
                    <a:pt x="152105" y="902478"/>
                  </a:lnTo>
                  <a:lnTo>
                    <a:pt x="133189" y="944993"/>
                  </a:lnTo>
                  <a:lnTo>
                    <a:pt x="115435" y="988175"/>
                  </a:lnTo>
                  <a:lnTo>
                    <a:pt x="98865" y="1032002"/>
                  </a:lnTo>
                  <a:lnTo>
                    <a:pt x="83499" y="1076453"/>
                  </a:lnTo>
                  <a:lnTo>
                    <a:pt x="69358" y="1121504"/>
                  </a:lnTo>
                  <a:lnTo>
                    <a:pt x="56465" y="1167134"/>
                  </a:lnTo>
                  <a:lnTo>
                    <a:pt x="44839" y="1213321"/>
                  </a:lnTo>
                  <a:lnTo>
                    <a:pt x="34502" y="1260042"/>
                  </a:lnTo>
                  <a:lnTo>
                    <a:pt x="25474" y="1307276"/>
                  </a:lnTo>
                  <a:lnTo>
                    <a:pt x="17778" y="1355000"/>
                  </a:lnTo>
                  <a:lnTo>
                    <a:pt x="11434" y="1403192"/>
                  </a:lnTo>
                  <a:lnTo>
                    <a:pt x="6463" y="1451830"/>
                  </a:lnTo>
                  <a:lnTo>
                    <a:pt x="2886" y="1500892"/>
                  </a:lnTo>
                  <a:lnTo>
                    <a:pt x="725" y="1550356"/>
                  </a:lnTo>
                  <a:lnTo>
                    <a:pt x="0" y="1600200"/>
                  </a:lnTo>
                  <a:lnTo>
                    <a:pt x="725" y="1650043"/>
                  </a:lnTo>
                  <a:lnTo>
                    <a:pt x="2886" y="1699507"/>
                  </a:lnTo>
                  <a:lnTo>
                    <a:pt x="6463" y="1748569"/>
                  </a:lnTo>
                  <a:lnTo>
                    <a:pt x="11434" y="1797207"/>
                  </a:lnTo>
                  <a:lnTo>
                    <a:pt x="17778" y="1845399"/>
                  </a:lnTo>
                  <a:lnTo>
                    <a:pt x="25474" y="1893123"/>
                  </a:lnTo>
                  <a:lnTo>
                    <a:pt x="34502" y="1940357"/>
                  </a:lnTo>
                  <a:lnTo>
                    <a:pt x="44839" y="1987078"/>
                  </a:lnTo>
                  <a:lnTo>
                    <a:pt x="56465" y="2033265"/>
                  </a:lnTo>
                  <a:lnTo>
                    <a:pt x="69358" y="2078895"/>
                  </a:lnTo>
                  <a:lnTo>
                    <a:pt x="83499" y="2123946"/>
                  </a:lnTo>
                  <a:lnTo>
                    <a:pt x="98865" y="2168397"/>
                  </a:lnTo>
                  <a:lnTo>
                    <a:pt x="115435" y="2212224"/>
                  </a:lnTo>
                  <a:lnTo>
                    <a:pt x="133189" y="2255406"/>
                  </a:lnTo>
                  <a:lnTo>
                    <a:pt x="152105" y="2297921"/>
                  </a:lnTo>
                  <a:lnTo>
                    <a:pt x="172163" y="2339746"/>
                  </a:lnTo>
                  <a:lnTo>
                    <a:pt x="193340" y="2380860"/>
                  </a:lnTo>
                  <a:lnTo>
                    <a:pt x="215617" y="2421240"/>
                  </a:lnTo>
                  <a:lnTo>
                    <a:pt x="238972" y="2460865"/>
                  </a:lnTo>
                  <a:lnTo>
                    <a:pt x="263384" y="2499711"/>
                  </a:lnTo>
                  <a:lnTo>
                    <a:pt x="288832" y="2537757"/>
                  </a:lnTo>
                  <a:lnTo>
                    <a:pt x="315294" y="2574981"/>
                  </a:lnTo>
                  <a:lnTo>
                    <a:pt x="342751" y="2611361"/>
                  </a:lnTo>
                  <a:lnTo>
                    <a:pt x="371180" y="2646874"/>
                  </a:lnTo>
                  <a:lnTo>
                    <a:pt x="400560" y="2681499"/>
                  </a:lnTo>
                  <a:lnTo>
                    <a:pt x="430872" y="2715213"/>
                  </a:lnTo>
                  <a:lnTo>
                    <a:pt x="462092" y="2747995"/>
                  </a:lnTo>
                  <a:lnTo>
                    <a:pt x="494201" y="2779821"/>
                  </a:lnTo>
                  <a:lnTo>
                    <a:pt x="527178" y="2810670"/>
                  </a:lnTo>
                  <a:lnTo>
                    <a:pt x="561000" y="2840520"/>
                  </a:lnTo>
                  <a:lnTo>
                    <a:pt x="595648" y="2869349"/>
                  </a:lnTo>
                  <a:lnTo>
                    <a:pt x="631099" y="2897134"/>
                  </a:lnTo>
                  <a:lnTo>
                    <a:pt x="667334" y="2923854"/>
                  </a:lnTo>
                  <a:lnTo>
                    <a:pt x="704331" y="2949486"/>
                  </a:lnTo>
                  <a:lnTo>
                    <a:pt x="742068" y="2974008"/>
                  </a:lnTo>
                  <a:lnTo>
                    <a:pt x="780526" y="2997398"/>
                  </a:lnTo>
                  <a:lnTo>
                    <a:pt x="819681" y="3019634"/>
                  </a:lnTo>
                  <a:lnTo>
                    <a:pt x="859515" y="3040694"/>
                  </a:lnTo>
                  <a:lnTo>
                    <a:pt x="900005" y="3060555"/>
                  </a:lnTo>
                  <a:lnTo>
                    <a:pt x="941131" y="3079196"/>
                  </a:lnTo>
                  <a:lnTo>
                    <a:pt x="982871" y="3096595"/>
                  </a:lnTo>
                  <a:lnTo>
                    <a:pt x="1025204" y="3112728"/>
                  </a:lnTo>
                  <a:lnTo>
                    <a:pt x="1068109" y="3127575"/>
                  </a:lnTo>
                  <a:lnTo>
                    <a:pt x="1111566" y="3141113"/>
                  </a:lnTo>
                  <a:lnTo>
                    <a:pt x="1155552" y="3153320"/>
                  </a:lnTo>
                  <a:lnTo>
                    <a:pt x="1200048" y="3164174"/>
                  </a:lnTo>
                  <a:lnTo>
                    <a:pt x="1245032" y="3173652"/>
                  </a:lnTo>
                  <a:lnTo>
                    <a:pt x="1290482" y="3181732"/>
                  </a:lnTo>
                  <a:lnTo>
                    <a:pt x="1336378" y="3188394"/>
                  </a:lnTo>
                  <a:lnTo>
                    <a:pt x="1382699" y="3193613"/>
                  </a:lnTo>
                  <a:lnTo>
                    <a:pt x="1429424" y="3197369"/>
                  </a:lnTo>
                  <a:lnTo>
                    <a:pt x="1476531" y="3199638"/>
                  </a:lnTo>
                  <a:lnTo>
                    <a:pt x="1524000" y="3200400"/>
                  </a:lnTo>
                  <a:lnTo>
                    <a:pt x="1571465" y="3199638"/>
                  </a:lnTo>
                  <a:lnTo>
                    <a:pt x="1618570" y="3197369"/>
                  </a:lnTo>
                  <a:lnTo>
                    <a:pt x="1665292" y="3193613"/>
                  </a:lnTo>
                  <a:lnTo>
                    <a:pt x="1711611" y="3188394"/>
                  </a:lnTo>
                  <a:lnTo>
                    <a:pt x="1757505" y="3181732"/>
                  </a:lnTo>
                  <a:lnTo>
                    <a:pt x="1802954" y="3173652"/>
                  </a:lnTo>
                  <a:lnTo>
                    <a:pt x="1847936" y="3164174"/>
                  </a:lnTo>
                  <a:lnTo>
                    <a:pt x="1892430" y="3153320"/>
                  </a:lnTo>
                  <a:lnTo>
                    <a:pt x="1936415" y="3141113"/>
                  </a:lnTo>
                  <a:lnTo>
                    <a:pt x="1979871" y="3127575"/>
                  </a:lnTo>
                  <a:lnTo>
                    <a:pt x="2022775" y="3112728"/>
                  </a:lnTo>
                  <a:lnTo>
                    <a:pt x="2065108" y="3096595"/>
                  </a:lnTo>
                  <a:lnTo>
                    <a:pt x="2106847" y="3079196"/>
                  </a:lnTo>
                  <a:lnTo>
                    <a:pt x="2147972" y="3060555"/>
                  </a:lnTo>
                  <a:lnTo>
                    <a:pt x="2188462" y="3040694"/>
                  </a:lnTo>
                  <a:lnTo>
                    <a:pt x="2228295" y="3019634"/>
                  </a:lnTo>
                  <a:lnTo>
                    <a:pt x="2267451" y="2997398"/>
                  </a:lnTo>
                  <a:lnTo>
                    <a:pt x="2305908" y="2974008"/>
                  </a:lnTo>
                  <a:lnTo>
                    <a:pt x="2343646" y="2949486"/>
                  </a:lnTo>
                  <a:lnTo>
                    <a:pt x="2380642" y="2923854"/>
                  </a:lnTo>
                  <a:lnTo>
                    <a:pt x="2416878" y="2897134"/>
                  </a:lnTo>
                  <a:lnTo>
                    <a:pt x="2452330" y="2869349"/>
                  </a:lnTo>
                  <a:lnTo>
                    <a:pt x="2486978" y="2840520"/>
                  </a:lnTo>
                  <a:lnTo>
                    <a:pt x="2520801" y="2810670"/>
                  </a:lnTo>
                  <a:lnTo>
                    <a:pt x="2553778" y="2779821"/>
                  </a:lnTo>
                  <a:lnTo>
                    <a:pt x="2585887" y="2747995"/>
                  </a:lnTo>
                  <a:lnTo>
                    <a:pt x="2617109" y="2715213"/>
                  </a:lnTo>
                  <a:lnTo>
                    <a:pt x="2647421" y="2681499"/>
                  </a:lnTo>
                  <a:lnTo>
                    <a:pt x="2676802" y="2646874"/>
                  </a:lnTo>
                  <a:lnTo>
                    <a:pt x="2705232" y="2611361"/>
                  </a:lnTo>
                  <a:lnTo>
                    <a:pt x="2732689" y="2574981"/>
                  </a:lnTo>
                  <a:lnTo>
                    <a:pt x="2759153" y="2537757"/>
                  </a:lnTo>
                  <a:lnTo>
                    <a:pt x="2784602" y="2499711"/>
                  </a:lnTo>
                  <a:lnTo>
                    <a:pt x="2809014" y="2460865"/>
                  </a:lnTo>
                  <a:lnTo>
                    <a:pt x="2832370" y="2421240"/>
                  </a:lnTo>
                  <a:lnTo>
                    <a:pt x="2854648" y="2380860"/>
                  </a:lnTo>
                  <a:lnTo>
                    <a:pt x="2875827" y="2339746"/>
                  </a:lnTo>
                  <a:lnTo>
                    <a:pt x="2895885" y="2297921"/>
                  </a:lnTo>
                  <a:lnTo>
                    <a:pt x="2914802" y="2255406"/>
                  </a:lnTo>
                  <a:lnTo>
                    <a:pt x="2932557" y="2212224"/>
                  </a:lnTo>
                  <a:lnTo>
                    <a:pt x="2949128" y="2168397"/>
                  </a:lnTo>
                  <a:lnTo>
                    <a:pt x="2964495" y="2123946"/>
                  </a:lnTo>
                  <a:lnTo>
                    <a:pt x="2978636" y="2078895"/>
                  </a:lnTo>
                  <a:lnTo>
                    <a:pt x="2991531" y="2033265"/>
                  </a:lnTo>
                  <a:lnTo>
                    <a:pt x="3003157" y="1987078"/>
                  </a:lnTo>
                  <a:lnTo>
                    <a:pt x="3013495" y="1940357"/>
                  </a:lnTo>
                  <a:lnTo>
                    <a:pt x="3022523" y="1893123"/>
                  </a:lnTo>
                  <a:lnTo>
                    <a:pt x="3030219" y="1845399"/>
                  </a:lnTo>
                  <a:lnTo>
                    <a:pt x="3036564" y="1797207"/>
                  </a:lnTo>
                  <a:lnTo>
                    <a:pt x="3041535" y="1748569"/>
                  </a:lnTo>
                  <a:lnTo>
                    <a:pt x="3045113" y="1699507"/>
                  </a:lnTo>
                  <a:lnTo>
                    <a:pt x="3047274" y="1650043"/>
                  </a:lnTo>
                  <a:lnTo>
                    <a:pt x="3048000" y="1600200"/>
                  </a:lnTo>
                  <a:lnTo>
                    <a:pt x="3047274" y="1550356"/>
                  </a:lnTo>
                  <a:lnTo>
                    <a:pt x="3045113" y="1500892"/>
                  </a:lnTo>
                  <a:lnTo>
                    <a:pt x="3041535" y="1451830"/>
                  </a:lnTo>
                  <a:lnTo>
                    <a:pt x="3036564" y="1403192"/>
                  </a:lnTo>
                  <a:lnTo>
                    <a:pt x="3030219" y="1355000"/>
                  </a:lnTo>
                  <a:lnTo>
                    <a:pt x="3022523" y="1307276"/>
                  </a:lnTo>
                  <a:lnTo>
                    <a:pt x="3013495" y="1260042"/>
                  </a:lnTo>
                  <a:lnTo>
                    <a:pt x="3003157" y="1213321"/>
                  </a:lnTo>
                  <a:lnTo>
                    <a:pt x="2991531" y="1167134"/>
                  </a:lnTo>
                  <a:lnTo>
                    <a:pt x="2978636" y="1121504"/>
                  </a:lnTo>
                  <a:lnTo>
                    <a:pt x="2964495" y="1076453"/>
                  </a:lnTo>
                  <a:lnTo>
                    <a:pt x="2949128" y="1032002"/>
                  </a:lnTo>
                  <a:lnTo>
                    <a:pt x="2932557" y="988175"/>
                  </a:lnTo>
                  <a:lnTo>
                    <a:pt x="2914802" y="944993"/>
                  </a:lnTo>
                  <a:lnTo>
                    <a:pt x="2895885" y="902478"/>
                  </a:lnTo>
                  <a:lnTo>
                    <a:pt x="2875827" y="860653"/>
                  </a:lnTo>
                  <a:lnTo>
                    <a:pt x="2854648" y="819539"/>
                  </a:lnTo>
                  <a:lnTo>
                    <a:pt x="2832370" y="779159"/>
                  </a:lnTo>
                  <a:lnTo>
                    <a:pt x="2809014" y="739534"/>
                  </a:lnTo>
                  <a:lnTo>
                    <a:pt x="2784602" y="700688"/>
                  </a:lnTo>
                  <a:lnTo>
                    <a:pt x="2759153" y="662642"/>
                  </a:lnTo>
                  <a:lnTo>
                    <a:pt x="2732689" y="625418"/>
                  </a:lnTo>
                  <a:lnTo>
                    <a:pt x="2705232" y="589038"/>
                  </a:lnTo>
                  <a:lnTo>
                    <a:pt x="2676802" y="553525"/>
                  </a:lnTo>
                  <a:lnTo>
                    <a:pt x="2647421" y="518900"/>
                  </a:lnTo>
                  <a:lnTo>
                    <a:pt x="2617109" y="485186"/>
                  </a:lnTo>
                  <a:lnTo>
                    <a:pt x="2585887" y="452404"/>
                  </a:lnTo>
                  <a:lnTo>
                    <a:pt x="2553778" y="420578"/>
                  </a:lnTo>
                  <a:lnTo>
                    <a:pt x="2520801" y="389729"/>
                  </a:lnTo>
                  <a:lnTo>
                    <a:pt x="2486978" y="359879"/>
                  </a:lnTo>
                  <a:lnTo>
                    <a:pt x="2452330" y="331050"/>
                  </a:lnTo>
                  <a:lnTo>
                    <a:pt x="2416878" y="303265"/>
                  </a:lnTo>
                  <a:lnTo>
                    <a:pt x="2380642" y="276545"/>
                  </a:lnTo>
                  <a:lnTo>
                    <a:pt x="2343646" y="250913"/>
                  </a:lnTo>
                  <a:lnTo>
                    <a:pt x="2305908" y="226391"/>
                  </a:lnTo>
                  <a:lnTo>
                    <a:pt x="2267451" y="203001"/>
                  </a:lnTo>
                  <a:lnTo>
                    <a:pt x="2228295" y="180765"/>
                  </a:lnTo>
                  <a:lnTo>
                    <a:pt x="2188462" y="159705"/>
                  </a:lnTo>
                  <a:lnTo>
                    <a:pt x="2147972" y="139844"/>
                  </a:lnTo>
                  <a:lnTo>
                    <a:pt x="2106847" y="121203"/>
                  </a:lnTo>
                  <a:lnTo>
                    <a:pt x="2065108" y="103804"/>
                  </a:lnTo>
                  <a:lnTo>
                    <a:pt x="2022775" y="87671"/>
                  </a:lnTo>
                  <a:lnTo>
                    <a:pt x="1979871" y="72824"/>
                  </a:lnTo>
                  <a:lnTo>
                    <a:pt x="1936415" y="59286"/>
                  </a:lnTo>
                  <a:lnTo>
                    <a:pt x="1892430" y="47079"/>
                  </a:lnTo>
                  <a:lnTo>
                    <a:pt x="1847936" y="36225"/>
                  </a:lnTo>
                  <a:lnTo>
                    <a:pt x="1802954" y="26747"/>
                  </a:lnTo>
                  <a:lnTo>
                    <a:pt x="1757505" y="18667"/>
                  </a:lnTo>
                  <a:lnTo>
                    <a:pt x="1711611" y="12005"/>
                  </a:lnTo>
                  <a:lnTo>
                    <a:pt x="1665292" y="6786"/>
                  </a:lnTo>
                  <a:lnTo>
                    <a:pt x="1618570" y="3030"/>
                  </a:lnTo>
                  <a:lnTo>
                    <a:pt x="1571465" y="761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7D96A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4161" y="1791461"/>
              <a:ext cx="3048000" cy="3200400"/>
            </a:xfrm>
            <a:custGeom>
              <a:avLst/>
              <a:gdLst/>
              <a:ahLst/>
              <a:cxnLst/>
              <a:rect l="l" t="t" r="r" b="b"/>
              <a:pathLst>
                <a:path w="3048000" h="3200400">
                  <a:moveTo>
                    <a:pt x="0" y="1600200"/>
                  </a:moveTo>
                  <a:lnTo>
                    <a:pt x="725" y="1550356"/>
                  </a:lnTo>
                  <a:lnTo>
                    <a:pt x="2886" y="1500892"/>
                  </a:lnTo>
                  <a:lnTo>
                    <a:pt x="6463" y="1451830"/>
                  </a:lnTo>
                  <a:lnTo>
                    <a:pt x="11434" y="1403192"/>
                  </a:lnTo>
                  <a:lnTo>
                    <a:pt x="17778" y="1355000"/>
                  </a:lnTo>
                  <a:lnTo>
                    <a:pt x="25474" y="1307276"/>
                  </a:lnTo>
                  <a:lnTo>
                    <a:pt x="34502" y="1260042"/>
                  </a:lnTo>
                  <a:lnTo>
                    <a:pt x="44839" y="1213321"/>
                  </a:lnTo>
                  <a:lnTo>
                    <a:pt x="56465" y="1167134"/>
                  </a:lnTo>
                  <a:lnTo>
                    <a:pt x="69358" y="1121504"/>
                  </a:lnTo>
                  <a:lnTo>
                    <a:pt x="83499" y="1076453"/>
                  </a:lnTo>
                  <a:lnTo>
                    <a:pt x="98865" y="1032002"/>
                  </a:lnTo>
                  <a:lnTo>
                    <a:pt x="115435" y="988175"/>
                  </a:lnTo>
                  <a:lnTo>
                    <a:pt x="133189" y="944993"/>
                  </a:lnTo>
                  <a:lnTo>
                    <a:pt x="152105" y="902478"/>
                  </a:lnTo>
                  <a:lnTo>
                    <a:pt x="172163" y="860653"/>
                  </a:lnTo>
                  <a:lnTo>
                    <a:pt x="193340" y="819539"/>
                  </a:lnTo>
                  <a:lnTo>
                    <a:pt x="215617" y="779159"/>
                  </a:lnTo>
                  <a:lnTo>
                    <a:pt x="238972" y="739534"/>
                  </a:lnTo>
                  <a:lnTo>
                    <a:pt x="263384" y="700688"/>
                  </a:lnTo>
                  <a:lnTo>
                    <a:pt x="288832" y="662642"/>
                  </a:lnTo>
                  <a:lnTo>
                    <a:pt x="315294" y="625418"/>
                  </a:lnTo>
                  <a:lnTo>
                    <a:pt x="342751" y="589038"/>
                  </a:lnTo>
                  <a:lnTo>
                    <a:pt x="371180" y="553525"/>
                  </a:lnTo>
                  <a:lnTo>
                    <a:pt x="400560" y="518900"/>
                  </a:lnTo>
                  <a:lnTo>
                    <a:pt x="430872" y="485186"/>
                  </a:lnTo>
                  <a:lnTo>
                    <a:pt x="462092" y="452404"/>
                  </a:lnTo>
                  <a:lnTo>
                    <a:pt x="494201" y="420578"/>
                  </a:lnTo>
                  <a:lnTo>
                    <a:pt x="527178" y="389729"/>
                  </a:lnTo>
                  <a:lnTo>
                    <a:pt x="561000" y="359879"/>
                  </a:lnTo>
                  <a:lnTo>
                    <a:pt x="595648" y="331050"/>
                  </a:lnTo>
                  <a:lnTo>
                    <a:pt x="631099" y="303265"/>
                  </a:lnTo>
                  <a:lnTo>
                    <a:pt x="667334" y="276545"/>
                  </a:lnTo>
                  <a:lnTo>
                    <a:pt x="704331" y="250913"/>
                  </a:lnTo>
                  <a:lnTo>
                    <a:pt x="742068" y="226391"/>
                  </a:lnTo>
                  <a:lnTo>
                    <a:pt x="780526" y="203001"/>
                  </a:lnTo>
                  <a:lnTo>
                    <a:pt x="819681" y="180765"/>
                  </a:lnTo>
                  <a:lnTo>
                    <a:pt x="859515" y="159705"/>
                  </a:lnTo>
                  <a:lnTo>
                    <a:pt x="900005" y="139844"/>
                  </a:lnTo>
                  <a:lnTo>
                    <a:pt x="941131" y="121203"/>
                  </a:lnTo>
                  <a:lnTo>
                    <a:pt x="982871" y="103804"/>
                  </a:lnTo>
                  <a:lnTo>
                    <a:pt x="1025204" y="87671"/>
                  </a:lnTo>
                  <a:lnTo>
                    <a:pt x="1068109" y="72824"/>
                  </a:lnTo>
                  <a:lnTo>
                    <a:pt x="1111566" y="59286"/>
                  </a:lnTo>
                  <a:lnTo>
                    <a:pt x="1155552" y="47079"/>
                  </a:lnTo>
                  <a:lnTo>
                    <a:pt x="1200048" y="36225"/>
                  </a:lnTo>
                  <a:lnTo>
                    <a:pt x="1245032" y="26747"/>
                  </a:lnTo>
                  <a:lnTo>
                    <a:pt x="1290482" y="18667"/>
                  </a:lnTo>
                  <a:lnTo>
                    <a:pt x="1336378" y="12005"/>
                  </a:lnTo>
                  <a:lnTo>
                    <a:pt x="1382699" y="6786"/>
                  </a:lnTo>
                  <a:lnTo>
                    <a:pt x="1429424" y="3030"/>
                  </a:lnTo>
                  <a:lnTo>
                    <a:pt x="1476531" y="761"/>
                  </a:lnTo>
                  <a:lnTo>
                    <a:pt x="1524000" y="0"/>
                  </a:lnTo>
                  <a:lnTo>
                    <a:pt x="1571465" y="761"/>
                  </a:lnTo>
                  <a:lnTo>
                    <a:pt x="1618570" y="3030"/>
                  </a:lnTo>
                  <a:lnTo>
                    <a:pt x="1665292" y="6786"/>
                  </a:lnTo>
                  <a:lnTo>
                    <a:pt x="1711611" y="12005"/>
                  </a:lnTo>
                  <a:lnTo>
                    <a:pt x="1757505" y="18667"/>
                  </a:lnTo>
                  <a:lnTo>
                    <a:pt x="1802954" y="26747"/>
                  </a:lnTo>
                  <a:lnTo>
                    <a:pt x="1847936" y="36225"/>
                  </a:lnTo>
                  <a:lnTo>
                    <a:pt x="1892430" y="47079"/>
                  </a:lnTo>
                  <a:lnTo>
                    <a:pt x="1936415" y="59286"/>
                  </a:lnTo>
                  <a:lnTo>
                    <a:pt x="1979871" y="72824"/>
                  </a:lnTo>
                  <a:lnTo>
                    <a:pt x="2022775" y="87671"/>
                  </a:lnTo>
                  <a:lnTo>
                    <a:pt x="2065108" y="103804"/>
                  </a:lnTo>
                  <a:lnTo>
                    <a:pt x="2106847" y="121203"/>
                  </a:lnTo>
                  <a:lnTo>
                    <a:pt x="2147972" y="139844"/>
                  </a:lnTo>
                  <a:lnTo>
                    <a:pt x="2188462" y="159705"/>
                  </a:lnTo>
                  <a:lnTo>
                    <a:pt x="2228295" y="180765"/>
                  </a:lnTo>
                  <a:lnTo>
                    <a:pt x="2267451" y="203001"/>
                  </a:lnTo>
                  <a:lnTo>
                    <a:pt x="2305908" y="226391"/>
                  </a:lnTo>
                  <a:lnTo>
                    <a:pt x="2343646" y="250913"/>
                  </a:lnTo>
                  <a:lnTo>
                    <a:pt x="2380642" y="276545"/>
                  </a:lnTo>
                  <a:lnTo>
                    <a:pt x="2416878" y="303265"/>
                  </a:lnTo>
                  <a:lnTo>
                    <a:pt x="2452330" y="331050"/>
                  </a:lnTo>
                  <a:lnTo>
                    <a:pt x="2486978" y="359879"/>
                  </a:lnTo>
                  <a:lnTo>
                    <a:pt x="2520801" y="389729"/>
                  </a:lnTo>
                  <a:lnTo>
                    <a:pt x="2553778" y="420578"/>
                  </a:lnTo>
                  <a:lnTo>
                    <a:pt x="2585887" y="452404"/>
                  </a:lnTo>
                  <a:lnTo>
                    <a:pt x="2617109" y="485186"/>
                  </a:lnTo>
                  <a:lnTo>
                    <a:pt x="2647421" y="518900"/>
                  </a:lnTo>
                  <a:lnTo>
                    <a:pt x="2676802" y="553525"/>
                  </a:lnTo>
                  <a:lnTo>
                    <a:pt x="2705232" y="589038"/>
                  </a:lnTo>
                  <a:lnTo>
                    <a:pt x="2732689" y="625418"/>
                  </a:lnTo>
                  <a:lnTo>
                    <a:pt x="2759153" y="662642"/>
                  </a:lnTo>
                  <a:lnTo>
                    <a:pt x="2784602" y="700688"/>
                  </a:lnTo>
                  <a:lnTo>
                    <a:pt x="2809014" y="739534"/>
                  </a:lnTo>
                  <a:lnTo>
                    <a:pt x="2832370" y="779159"/>
                  </a:lnTo>
                  <a:lnTo>
                    <a:pt x="2854648" y="819539"/>
                  </a:lnTo>
                  <a:lnTo>
                    <a:pt x="2875827" y="860653"/>
                  </a:lnTo>
                  <a:lnTo>
                    <a:pt x="2895885" y="902478"/>
                  </a:lnTo>
                  <a:lnTo>
                    <a:pt x="2914802" y="944993"/>
                  </a:lnTo>
                  <a:lnTo>
                    <a:pt x="2932557" y="988175"/>
                  </a:lnTo>
                  <a:lnTo>
                    <a:pt x="2949128" y="1032002"/>
                  </a:lnTo>
                  <a:lnTo>
                    <a:pt x="2964495" y="1076453"/>
                  </a:lnTo>
                  <a:lnTo>
                    <a:pt x="2978636" y="1121504"/>
                  </a:lnTo>
                  <a:lnTo>
                    <a:pt x="2991531" y="1167134"/>
                  </a:lnTo>
                  <a:lnTo>
                    <a:pt x="3003157" y="1213321"/>
                  </a:lnTo>
                  <a:lnTo>
                    <a:pt x="3013495" y="1260042"/>
                  </a:lnTo>
                  <a:lnTo>
                    <a:pt x="3022523" y="1307276"/>
                  </a:lnTo>
                  <a:lnTo>
                    <a:pt x="3030219" y="1355000"/>
                  </a:lnTo>
                  <a:lnTo>
                    <a:pt x="3036564" y="1403192"/>
                  </a:lnTo>
                  <a:lnTo>
                    <a:pt x="3041535" y="1451830"/>
                  </a:lnTo>
                  <a:lnTo>
                    <a:pt x="3045113" y="1500892"/>
                  </a:lnTo>
                  <a:lnTo>
                    <a:pt x="3047274" y="1550356"/>
                  </a:lnTo>
                  <a:lnTo>
                    <a:pt x="3048000" y="1600200"/>
                  </a:lnTo>
                  <a:lnTo>
                    <a:pt x="3047274" y="1650043"/>
                  </a:lnTo>
                  <a:lnTo>
                    <a:pt x="3045113" y="1699507"/>
                  </a:lnTo>
                  <a:lnTo>
                    <a:pt x="3041535" y="1748569"/>
                  </a:lnTo>
                  <a:lnTo>
                    <a:pt x="3036564" y="1797207"/>
                  </a:lnTo>
                  <a:lnTo>
                    <a:pt x="3030219" y="1845399"/>
                  </a:lnTo>
                  <a:lnTo>
                    <a:pt x="3022523" y="1893123"/>
                  </a:lnTo>
                  <a:lnTo>
                    <a:pt x="3013495" y="1940357"/>
                  </a:lnTo>
                  <a:lnTo>
                    <a:pt x="3003157" y="1987078"/>
                  </a:lnTo>
                  <a:lnTo>
                    <a:pt x="2991531" y="2033265"/>
                  </a:lnTo>
                  <a:lnTo>
                    <a:pt x="2978636" y="2078895"/>
                  </a:lnTo>
                  <a:lnTo>
                    <a:pt x="2964495" y="2123946"/>
                  </a:lnTo>
                  <a:lnTo>
                    <a:pt x="2949128" y="2168397"/>
                  </a:lnTo>
                  <a:lnTo>
                    <a:pt x="2932557" y="2212224"/>
                  </a:lnTo>
                  <a:lnTo>
                    <a:pt x="2914802" y="2255406"/>
                  </a:lnTo>
                  <a:lnTo>
                    <a:pt x="2895885" y="2297921"/>
                  </a:lnTo>
                  <a:lnTo>
                    <a:pt x="2875827" y="2339746"/>
                  </a:lnTo>
                  <a:lnTo>
                    <a:pt x="2854648" y="2380860"/>
                  </a:lnTo>
                  <a:lnTo>
                    <a:pt x="2832370" y="2421240"/>
                  </a:lnTo>
                  <a:lnTo>
                    <a:pt x="2809014" y="2460865"/>
                  </a:lnTo>
                  <a:lnTo>
                    <a:pt x="2784602" y="2499711"/>
                  </a:lnTo>
                  <a:lnTo>
                    <a:pt x="2759153" y="2537757"/>
                  </a:lnTo>
                  <a:lnTo>
                    <a:pt x="2732689" y="2574981"/>
                  </a:lnTo>
                  <a:lnTo>
                    <a:pt x="2705232" y="2611361"/>
                  </a:lnTo>
                  <a:lnTo>
                    <a:pt x="2676802" y="2646874"/>
                  </a:lnTo>
                  <a:lnTo>
                    <a:pt x="2647421" y="2681499"/>
                  </a:lnTo>
                  <a:lnTo>
                    <a:pt x="2617109" y="2715213"/>
                  </a:lnTo>
                  <a:lnTo>
                    <a:pt x="2585887" y="2747995"/>
                  </a:lnTo>
                  <a:lnTo>
                    <a:pt x="2553778" y="2779821"/>
                  </a:lnTo>
                  <a:lnTo>
                    <a:pt x="2520801" y="2810670"/>
                  </a:lnTo>
                  <a:lnTo>
                    <a:pt x="2486978" y="2840520"/>
                  </a:lnTo>
                  <a:lnTo>
                    <a:pt x="2452330" y="2869349"/>
                  </a:lnTo>
                  <a:lnTo>
                    <a:pt x="2416878" y="2897134"/>
                  </a:lnTo>
                  <a:lnTo>
                    <a:pt x="2380642" y="2923854"/>
                  </a:lnTo>
                  <a:lnTo>
                    <a:pt x="2343646" y="2949486"/>
                  </a:lnTo>
                  <a:lnTo>
                    <a:pt x="2305908" y="2974008"/>
                  </a:lnTo>
                  <a:lnTo>
                    <a:pt x="2267451" y="2997398"/>
                  </a:lnTo>
                  <a:lnTo>
                    <a:pt x="2228295" y="3019634"/>
                  </a:lnTo>
                  <a:lnTo>
                    <a:pt x="2188462" y="3040694"/>
                  </a:lnTo>
                  <a:lnTo>
                    <a:pt x="2147972" y="3060555"/>
                  </a:lnTo>
                  <a:lnTo>
                    <a:pt x="2106847" y="3079196"/>
                  </a:lnTo>
                  <a:lnTo>
                    <a:pt x="2065108" y="3096595"/>
                  </a:lnTo>
                  <a:lnTo>
                    <a:pt x="2022775" y="3112728"/>
                  </a:lnTo>
                  <a:lnTo>
                    <a:pt x="1979871" y="3127575"/>
                  </a:lnTo>
                  <a:lnTo>
                    <a:pt x="1936415" y="3141113"/>
                  </a:lnTo>
                  <a:lnTo>
                    <a:pt x="1892430" y="3153320"/>
                  </a:lnTo>
                  <a:lnTo>
                    <a:pt x="1847936" y="3164174"/>
                  </a:lnTo>
                  <a:lnTo>
                    <a:pt x="1802954" y="3173652"/>
                  </a:lnTo>
                  <a:lnTo>
                    <a:pt x="1757505" y="3181732"/>
                  </a:lnTo>
                  <a:lnTo>
                    <a:pt x="1711611" y="3188394"/>
                  </a:lnTo>
                  <a:lnTo>
                    <a:pt x="1665292" y="3193613"/>
                  </a:lnTo>
                  <a:lnTo>
                    <a:pt x="1618570" y="3197369"/>
                  </a:lnTo>
                  <a:lnTo>
                    <a:pt x="1571465" y="3199638"/>
                  </a:lnTo>
                  <a:lnTo>
                    <a:pt x="1524000" y="3200400"/>
                  </a:lnTo>
                  <a:lnTo>
                    <a:pt x="1476531" y="3199638"/>
                  </a:lnTo>
                  <a:lnTo>
                    <a:pt x="1429424" y="3197369"/>
                  </a:lnTo>
                  <a:lnTo>
                    <a:pt x="1382699" y="3193613"/>
                  </a:lnTo>
                  <a:lnTo>
                    <a:pt x="1336378" y="3188394"/>
                  </a:lnTo>
                  <a:lnTo>
                    <a:pt x="1290482" y="3181732"/>
                  </a:lnTo>
                  <a:lnTo>
                    <a:pt x="1245032" y="3173652"/>
                  </a:lnTo>
                  <a:lnTo>
                    <a:pt x="1200048" y="3164174"/>
                  </a:lnTo>
                  <a:lnTo>
                    <a:pt x="1155552" y="3153320"/>
                  </a:lnTo>
                  <a:lnTo>
                    <a:pt x="1111566" y="3141113"/>
                  </a:lnTo>
                  <a:lnTo>
                    <a:pt x="1068109" y="3127575"/>
                  </a:lnTo>
                  <a:lnTo>
                    <a:pt x="1025204" y="3112728"/>
                  </a:lnTo>
                  <a:lnTo>
                    <a:pt x="982871" y="3096595"/>
                  </a:lnTo>
                  <a:lnTo>
                    <a:pt x="941131" y="3079196"/>
                  </a:lnTo>
                  <a:lnTo>
                    <a:pt x="900005" y="3060555"/>
                  </a:lnTo>
                  <a:lnTo>
                    <a:pt x="859515" y="3040694"/>
                  </a:lnTo>
                  <a:lnTo>
                    <a:pt x="819681" y="3019634"/>
                  </a:lnTo>
                  <a:lnTo>
                    <a:pt x="780526" y="2997398"/>
                  </a:lnTo>
                  <a:lnTo>
                    <a:pt x="742068" y="2974008"/>
                  </a:lnTo>
                  <a:lnTo>
                    <a:pt x="704331" y="2949486"/>
                  </a:lnTo>
                  <a:lnTo>
                    <a:pt x="667334" y="2923854"/>
                  </a:lnTo>
                  <a:lnTo>
                    <a:pt x="631099" y="2897134"/>
                  </a:lnTo>
                  <a:lnTo>
                    <a:pt x="595648" y="2869349"/>
                  </a:lnTo>
                  <a:lnTo>
                    <a:pt x="561000" y="2840520"/>
                  </a:lnTo>
                  <a:lnTo>
                    <a:pt x="527178" y="2810670"/>
                  </a:lnTo>
                  <a:lnTo>
                    <a:pt x="494201" y="2779821"/>
                  </a:lnTo>
                  <a:lnTo>
                    <a:pt x="462092" y="2747995"/>
                  </a:lnTo>
                  <a:lnTo>
                    <a:pt x="430872" y="2715213"/>
                  </a:lnTo>
                  <a:lnTo>
                    <a:pt x="400560" y="2681499"/>
                  </a:lnTo>
                  <a:lnTo>
                    <a:pt x="371180" y="2646874"/>
                  </a:lnTo>
                  <a:lnTo>
                    <a:pt x="342751" y="2611361"/>
                  </a:lnTo>
                  <a:lnTo>
                    <a:pt x="315294" y="2574981"/>
                  </a:lnTo>
                  <a:lnTo>
                    <a:pt x="288832" y="2537757"/>
                  </a:lnTo>
                  <a:lnTo>
                    <a:pt x="263384" y="2499711"/>
                  </a:lnTo>
                  <a:lnTo>
                    <a:pt x="238972" y="2460865"/>
                  </a:lnTo>
                  <a:lnTo>
                    <a:pt x="215617" y="2421240"/>
                  </a:lnTo>
                  <a:lnTo>
                    <a:pt x="193340" y="2380860"/>
                  </a:lnTo>
                  <a:lnTo>
                    <a:pt x="172163" y="2339746"/>
                  </a:lnTo>
                  <a:lnTo>
                    <a:pt x="152105" y="2297921"/>
                  </a:lnTo>
                  <a:lnTo>
                    <a:pt x="133189" y="2255406"/>
                  </a:lnTo>
                  <a:lnTo>
                    <a:pt x="115435" y="2212224"/>
                  </a:lnTo>
                  <a:lnTo>
                    <a:pt x="98865" y="2168397"/>
                  </a:lnTo>
                  <a:lnTo>
                    <a:pt x="83499" y="2123946"/>
                  </a:lnTo>
                  <a:lnTo>
                    <a:pt x="69358" y="2078895"/>
                  </a:lnTo>
                  <a:lnTo>
                    <a:pt x="56465" y="2033265"/>
                  </a:lnTo>
                  <a:lnTo>
                    <a:pt x="44839" y="1987078"/>
                  </a:lnTo>
                  <a:lnTo>
                    <a:pt x="34502" y="1940357"/>
                  </a:lnTo>
                  <a:lnTo>
                    <a:pt x="25474" y="1893123"/>
                  </a:lnTo>
                  <a:lnTo>
                    <a:pt x="17778" y="1845399"/>
                  </a:lnTo>
                  <a:lnTo>
                    <a:pt x="11434" y="1797207"/>
                  </a:lnTo>
                  <a:lnTo>
                    <a:pt x="6463" y="1748569"/>
                  </a:lnTo>
                  <a:lnTo>
                    <a:pt x="2886" y="1699507"/>
                  </a:lnTo>
                  <a:lnTo>
                    <a:pt x="725" y="1650043"/>
                  </a:lnTo>
                  <a:lnTo>
                    <a:pt x="0" y="1600200"/>
                  </a:lnTo>
                  <a:close/>
                </a:path>
              </a:pathLst>
            </a:custGeom>
            <a:ln w="1079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26284" y="2336674"/>
            <a:ext cx="2108835" cy="20491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505"/>
              </a:spcBef>
            </a:pP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Notice that the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supraorbital,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infraorbital and </a:t>
            </a:r>
            <a:r>
              <a:rPr sz="2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mental foramina </a:t>
            </a:r>
            <a:r>
              <a:rPr sz="2500" spc="-6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lie in the </a:t>
            </a:r>
            <a:r>
              <a:rPr sz="25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same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 vertical</a:t>
            </a:r>
            <a:r>
              <a:rPr sz="25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Times New Roman"/>
                <a:cs typeface="Times New Roman"/>
              </a:rPr>
              <a:t>line.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0" y="0"/>
            <a:ext cx="5334000" cy="6606540"/>
            <a:chOff x="3810000" y="0"/>
            <a:chExt cx="5334000" cy="66065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0" y="0"/>
              <a:ext cx="5334000" cy="66065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486400" y="1481327"/>
              <a:ext cx="152400" cy="4419600"/>
            </a:xfrm>
            <a:custGeom>
              <a:avLst/>
              <a:gdLst/>
              <a:ahLst/>
              <a:cxnLst/>
              <a:rect l="l" t="t" r="r" b="b"/>
              <a:pathLst>
                <a:path w="152400" h="4419600">
                  <a:moveTo>
                    <a:pt x="0" y="0"/>
                  </a:moveTo>
                  <a:lnTo>
                    <a:pt x="152400" y="4419600"/>
                  </a:lnTo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5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6762"/>
            <a:ext cx="5486400" cy="679856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6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0" y="152399"/>
            <a:ext cx="5554980" cy="6705600"/>
            <a:chOff x="1905000" y="152399"/>
            <a:chExt cx="5554980" cy="6705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152399"/>
              <a:ext cx="5554980" cy="67055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91761" y="2743961"/>
              <a:ext cx="990600" cy="3505200"/>
            </a:xfrm>
            <a:custGeom>
              <a:avLst/>
              <a:gdLst/>
              <a:ahLst/>
              <a:cxnLst/>
              <a:rect l="l" t="t" r="r" b="b"/>
              <a:pathLst>
                <a:path w="990600" h="3505200">
                  <a:moveTo>
                    <a:pt x="0" y="457200"/>
                  </a:moveTo>
                  <a:lnTo>
                    <a:pt x="2557" y="410458"/>
                  </a:lnTo>
                  <a:lnTo>
                    <a:pt x="10062" y="365066"/>
                  </a:lnTo>
                  <a:lnTo>
                    <a:pt x="22266" y="321253"/>
                  </a:lnTo>
                  <a:lnTo>
                    <a:pt x="38921" y="279249"/>
                  </a:lnTo>
                  <a:lnTo>
                    <a:pt x="59777" y="239283"/>
                  </a:lnTo>
                  <a:lnTo>
                    <a:pt x="84586" y="201587"/>
                  </a:lnTo>
                  <a:lnTo>
                    <a:pt x="113098" y="166390"/>
                  </a:lnTo>
                  <a:lnTo>
                    <a:pt x="145065" y="133921"/>
                  </a:lnTo>
                  <a:lnTo>
                    <a:pt x="180238" y="104411"/>
                  </a:lnTo>
                  <a:lnTo>
                    <a:pt x="218368" y="78090"/>
                  </a:lnTo>
                  <a:lnTo>
                    <a:pt x="259205" y="55187"/>
                  </a:lnTo>
                  <a:lnTo>
                    <a:pt x="302502" y="35933"/>
                  </a:lnTo>
                  <a:lnTo>
                    <a:pt x="348008" y="20557"/>
                  </a:lnTo>
                  <a:lnTo>
                    <a:pt x="395476" y="9289"/>
                  </a:lnTo>
                  <a:lnTo>
                    <a:pt x="444656" y="2360"/>
                  </a:lnTo>
                  <a:lnTo>
                    <a:pt x="495300" y="0"/>
                  </a:lnTo>
                  <a:lnTo>
                    <a:pt x="545943" y="2360"/>
                  </a:lnTo>
                  <a:lnTo>
                    <a:pt x="595123" y="9289"/>
                  </a:lnTo>
                  <a:lnTo>
                    <a:pt x="642591" y="20557"/>
                  </a:lnTo>
                  <a:lnTo>
                    <a:pt x="688097" y="35933"/>
                  </a:lnTo>
                  <a:lnTo>
                    <a:pt x="731394" y="55187"/>
                  </a:lnTo>
                  <a:lnTo>
                    <a:pt x="772231" y="78090"/>
                  </a:lnTo>
                  <a:lnTo>
                    <a:pt x="810361" y="104411"/>
                  </a:lnTo>
                  <a:lnTo>
                    <a:pt x="845534" y="133921"/>
                  </a:lnTo>
                  <a:lnTo>
                    <a:pt x="877501" y="166390"/>
                  </a:lnTo>
                  <a:lnTo>
                    <a:pt x="906013" y="201587"/>
                  </a:lnTo>
                  <a:lnTo>
                    <a:pt x="930822" y="239283"/>
                  </a:lnTo>
                  <a:lnTo>
                    <a:pt x="951678" y="279249"/>
                  </a:lnTo>
                  <a:lnTo>
                    <a:pt x="968333" y="321253"/>
                  </a:lnTo>
                  <a:lnTo>
                    <a:pt x="980537" y="365066"/>
                  </a:lnTo>
                  <a:lnTo>
                    <a:pt x="988042" y="410458"/>
                  </a:lnTo>
                  <a:lnTo>
                    <a:pt x="990600" y="457200"/>
                  </a:lnTo>
                  <a:lnTo>
                    <a:pt x="988042" y="503941"/>
                  </a:lnTo>
                  <a:lnTo>
                    <a:pt x="980537" y="549333"/>
                  </a:lnTo>
                  <a:lnTo>
                    <a:pt x="968333" y="593146"/>
                  </a:lnTo>
                  <a:lnTo>
                    <a:pt x="951678" y="635150"/>
                  </a:lnTo>
                  <a:lnTo>
                    <a:pt x="930822" y="675116"/>
                  </a:lnTo>
                  <a:lnTo>
                    <a:pt x="906013" y="712812"/>
                  </a:lnTo>
                  <a:lnTo>
                    <a:pt x="877501" y="748009"/>
                  </a:lnTo>
                  <a:lnTo>
                    <a:pt x="845534" y="780478"/>
                  </a:lnTo>
                  <a:lnTo>
                    <a:pt x="810361" y="809988"/>
                  </a:lnTo>
                  <a:lnTo>
                    <a:pt x="772231" y="836309"/>
                  </a:lnTo>
                  <a:lnTo>
                    <a:pt x="731394" y="859212"/>
                  </a:lnTo>
                  <a:lnTo>
                    <a:pt x="688097" y="878466"/>
                  </a:lnTo>
                  <a:lnTo>
                    <a:pt x="642591" y="893842"/>
                  </a:lnTo>
                  <a:lnTo>
                    <a:pt x="595123" y="905110"/>
                  </a:lnTo>
                  <a:lnTo>
                    <a:pt x="545943" y="912039"/>
                  </a:lnTo>
                  <a:lnTo>
                    <a:pt x="495300" y="914400"/>
                  </a:lnTo>
                  <a:lnTo>
                    <a:pt x="444656" y="912039"/>
                  </a:lnTo>
                  <a:lnTo>
                    <a:pt x="395476" y="905110"/>
                  </a:lnTo>
                  <a:lnTo>
                    <a:pt x="348008" y="893842"/>
                  </a:lnTo>
                  <a:lnTo>
                    <a:pt x="302502" y="878466"/>
                  </a:lnTo>
                  <a:lnTo>
                    <a:pt x="259205" y="859212"/>
                  </a:lnTo>
                  <a:lnTo>
                    <a:pt x="218368" y="836309"/>
                  </a:lnTo>
                  <a:lnTo>
                    <a:pt x="180238" y="809988"/>
                  </a:lnTo>
                  <a:lnTo>
                    <a:pt x="145065" y="780478"/>
                  </a:lnTo>
                  <a:lnTo>
                    <a:pt x="113098" y="748009"/>
                  </a:lnTo>
                  <a:lnTo>
                    <a:pt x="84586" y="712812"/>
                  </a:lnTo>
                  <a:lnTo>
                    <a:pt x="59777" y="675116"/>
                  </a:lnTo>
                  <a:lnTo>
                    <a:pt x="38921" y="635150"/>
                  </a:lnTo>
                  <a:lnTo>
                    <a:pt x="22266" y="593146"/>
                  </a:lnTo>
                  <a:lnTo>
                    <a:pt x="10062" y="549333"/>
                  </a:lnTo>
                  <a:lnTo>
                    <a:pt x="2557" y="503941"/>
                  </a:lnTo>
                  <a:lnTo>
                    <a:pt x="0" y="457200"/>
                  </a:lnTo>
                  <a:close/>
                </a:path>
                <a:path w="990600" h="3505200">
                  <a:moveTo>
                    <a:pt x="76200" y="3124200"/>
                  </a:moveTo>
                  <a:lnTo>
                    <a:pt x="79018" y="3079766"/>
                  </a:lnTo>
                  <a:lnTo>
                    <a:pt x="87265" y="3036838"/>
                  </a:lnTo>
                  <a:lnTo>
                    <a:pt x="100626" y="2995702"/>
                  </a:lnTo>
                  <a:lnTo>
                    <a:pt x="118787" y="2956643"/>
                  </a:lnTo>
                  <a:lnTo>
                    <a:pt x="141434" y="2919947"/>
                  </a:lnTo>
                  <a:lnTo>
                    <a:pt x="168253" y="2885901"/>
                  </a:lnTo>
                  <a:lnTo>
                    <a:pt x="198929" y="2854790"/>
                  </a:lnTo>
                  <a:lnTo>
                    <a:pt x="233149" y="2826899"/>
                  </a:lnTo>
                  <a:lnTo>
                    <a:pt x="270599" y="2802515"/>
                  </a:lnTo>
                  <a:lnTo>
                    <a:pt x="310964" y="2781924"/>
                  </a:lnTo>
                  <a:lnTo>
                    <a:pt x="353931" y="2765411"/>
                  </a:lnTo>
                  <a:lnTo>
                    <a:pt x="399185" y="2753262"/>
                  </a:lnTo>
                  <a:lnTo>
                    <a:pt x="446413" y="2745763"/>
                  </a:lnTo>
                  <a:lnTo>
                    <a:pt x="495300" y="2743200"/>
                  </a:lnTo>
                  <a:lnTo>
                    <a:pt x="544186" y="2745763"/>
                  </a:lnTo>
                  <a:lnTo>
                    <a:pt x="591414" y="2753262"/>
                  </a:lnTo>
                  <a:lnTo>
                    <a:pt x="636668" y="2765411"/>
                  </a:lnTo>
                  <a:lnTo>
                    <a:pt x="679635" y="2781924"/>
                  </a:lnTo>
                  <a:lnTo>
                    <a:pt x="720000" y="2802515"/>
                  </a:lnTo>
                  <a:lnTo>
                    <a:pt x="757450" y="2826899"/>
                  </a:lnTo>
                  <a:lnTo>
                    <a:pt x="791670" y="2854790"/>
                  </a:lnTo>
                  <a:lnTo>
                    <a:pt x="822346" y="2885901"/>
                  </a:lnTo>
                  <a:lnTo>
                    <a:pt x="849165" y="2919947"/>
                  </a:lnTo>
                  <a:lnTo>
                    <a:pt x="871812" y="2956643"/>
                  </a:lnTo>
                  <a:lnTo>
                    <a:pt x="889973" y="2995702"/>
                  </a:lnTo>
                  <a:lnTo>
                    <a:pt x="903334" y="3036838"/>
                  </a:lnTo>
                  <a:lnTo>
                    <a:pt x="911581" y="3079766"/>
                  </a:lnTo>
                  <a:lnTo>
                    <a:pt x="914400" y="3124200"/>
                  </a:lnTo>
                  <a:lnTo>
                    <a:pt x="911581" y="3168633"/>
                  </a:lnTo>
                  <a:lnTo>
                    <a:pt x="903334" y="3211561"/>
                  </a:lnTo>
                  <a:lnTo>
                    <a:pt x="889973" y="3252697"/>
                  </a:lnTo>
                  <a:lnTo>
                    <a:pt x="871812" y="3291756"/>
                  </a:lnTo>
                  <a:lnTo>
                    <a:pt x="849165" y="3328452"/>
                  </a:lnTo>
                  <a:lnTo>
                    <a:pt x="822346" y="3362498"/>
                  </a:lnTo>
                  <a:lnTo>
                    <a:pt x="791670" y="3393609"/>
                  </a:lnTo>
                  <a:lnTo>
                    <a:pt x="757450" y="3421500"/>
                  </a:lnTo>
                  <a:lnTo>
                    <a:pt x="720000" y="3445884"/>
                  </a:lnTo>
                  <a:lnTo>
                    <a:pt x="679635" y="3466475"/>
                  </a:lnTo>
                  <a:lnTo>
                    <a:pt x="636668" y="3482988"/>
                  </a:lnTo>
                  <a:lnTo>
                    <a:pt x="591414" y="3495137"/>
                  </a:lnTo>
                  <a:lnTo>
                    <a:pt x="544186" y="3502636"/>
                  </a:lnTo>
                  <a:lnTo>
                    <a:pt x="495300" y="3505200"/>
                  </a:lnTo>
                  <a:lnTo>
                    <a:pt x="446413" y="3502636"/>
                  </a:lnTo>
                  <a:lnTo>
                    <a:pt x="399185" y="3495137"/>
                  </a:lnTo>
                  <a:lnTo>
                    <a:pt x="353931" y="3482988"/>
                  </a:lnTo>
                  <a:lnTo>
                    <a:pt x="310964" y="3466475"/>
                  </a:lnTo>
                  <a:lnTo>
                    <a:pt x="270599" y="3445884"/>
                  </a:lnTo>
                  <a:lnTo>
                    <a:pt x="233149" y="3421500"/>
                  </a:lnTo>
                  <a:lnTo>
                    <a:pt x="198929" y="3393609"/>
                  </a:lnTo>
                  <a:lnTo>
                    <a:pt x="168253" y="3362498"/>
                  </a:lnTo>
                  <a:lnTo>
                    <a:pt x="141434" y="3328452"/>
                  </a:lnTo>
                  <a:lnTo>
                    <a:pt x="118787" y="3291756"/>
                  </a:lnTo>
                  <a:lnTo>
                    <a:pt x="100626" y="3252697"/>
                  </a:lnTo>
                  <a:lnTo>
                    <a:pt x="87265" y="3211561"/>
                  </a:lnTo>
                  <a:lnTo>
                    <a:pt x="79018" y="3168633"/>
                  </a:lnTo>
                  <a:lnTo>
                    <a:pt x="76200" y="31242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7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80771"/>
            <a:ext cx="8077200" cy="6777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8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29001" y="0"/>
            <a:ext cx="5320665" cy="6858000"/>
            <a:chOff x="1905000" y="0"/>
            <a:chExt cx="532066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0" y="0"/>
              <a:ext cx="5320284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05200" y="2590800"/>
              <a:ext cx="990600" cy="1143000"/>
            </a:xfrm>
            <a:custGeom>
              <a:avLst/>
              <a:gdLst/>
              <a:ahLst/>
              <a:cxnLst/>
              <a:rect l="l" t="t" r="r" b="b"/>
              <a:pathLst>
                <a:path w="990600" h="1143000">
                  <a:moveTo>
                    <a:pt x="0" y="571500"/>
                  </a:moveTo>
                  <a:lnTo>
                    <a:pt x="2024" y="519487"/>
                  </a:lnTo>
                  <a:lnTo>
                    <a:pt x="7979" y="468781"/>
                  </a:lnTo>
                  <a:lnTo>
                    <a:pt x="17691" y="419585"/>
                  </a:lnTo>
                  <a:lnTo>
                    <a:pt x="30985" y="372099"/>
                  </a:lnTo>
                  <a:lnTo>
                    <a:pt x="47687" y="326526"/>
                  </a:lnTo>
                  <a:lnTo>
                    <a:pt x="67620" y="283068"/>
                  </a:lnTo>
                  <a:lnTo>
                    <a:pt x="90611" y="241927"/>
                  </a:lnTo>
                  <a:lnTo>
                    <a:pt x="116484" y="203304"/>
                  </a:lnTo>
                  <a:lnTo>
                    <a:pt x="145065" y="167401"/>
                  </a:lnTo>
                  <a:lnTo>
                    <a:pt x="176179" y="134421"/>
                  </a:lnTo>
                  <a:lnTo>
                    <a:pt x="209652" y="104564"/>
                  </a:lnTo>
                  <a:lnTo>
                    <a:pt x="245307" y="78034"/>
                  </a:lnTo>
                  <a:lnTo>
                    <a:pt x="282971" y="55031"/>
                  </a:lnTo>
                  <a:lnTo>
                    <a:pt x="322469" y="35758"/>
                  </a:lnTo>
                  <a:lnTo>
                    <a:pt x="363625" y="20417"/>
                  </a:lnTo>
                  <a:lnTo>
                    <a:pt x="406266" y="9208"/>
                  </a:lnTo>
                  <a:lnTo>
                    <a:pt x="450215" y="2335"/>
                  </a:lnTo>
                  <a:lnTo>
                    <a:pt x="495300" y="0"/>
                  </a:lnTo>
                  <a:lnTo>
                    <a:pt x="540384" y="2335"/>
                  </a:lnTo>
                  <a:lnTo>
                    <a:pt x="584333" y="9208"/>
                  </a:lnTo>
                  <a:lnTo>
                    <a:pt x="626974" y="20417"/>
                  </a:lnTo>
                  <a:lnTo>
                    <a:pt x="668130" y="35758"/>
                  </a:lnTo>
                  <a:lnTo>
                    <a:pt x="707628" y="55031"/>
                  </a:lnTo>
                  <a:lnTo>
                    <a:pt x="745292" y="78034"/>
                  </a:lnTo>
                  <a:lnTo>
                    <a:pt x="780947" y="104564"/>
                  </a:lnTo>
                  <a:lnTo>
                    <a:pt x="814420" y="134421"/>
                  </a:lnTo>
                  <a:lnTo>
                    <a:pt x="845534" y="167401"/>
                  </a:lnTo>
                  <a:lnTo>
                    <a:pt x="874115" y="203304"/>
                  </a:lnTo>
                  <a:lnTo>
                    <a:pt x="899988" y="241927"/>
                  </a:lnTo>
                  <a:lnTo>
                    <a:pt x="922979" y="283068"/>
                  </a:lnTo>
                  <a:lnTo>
                    <a:pt x="942912" y="326526"/>
                  </a:lnTo>
                  <a:lnTo>
                    <a:pt x="959614" y="372099"/>
                  </a:lnTo>
                  <a:lnTo>
                    <a:pt x="972908" y="419585"/>
                  </a:lnTo>
                  <a:lnTo>
                    <a:pt x="982620" y="468781"/>
                  </a:lnTo>
                  <a:lnTo>
                    <a:pt x="988575" y="519487"/>
                  </a:lnTo>
                  <a:lnTo>
                    <a:pt x="990600" y="571500"/>
                  </a:lnTo>
                  <a:lnTo>
                    <a:pt x="988575" y="623512"/>
                  </a:lnTo>
                  <a:lnTo>
                    <a:pt x="982620" y="674218"/>
                  </a:lnTo>
                  <a:lnTo>
                    <a:pt x="972908" y="723414"/>
                  </a:lnTo>
                  <a:lnTo>
                    <a:pt x="959614" y="770900"/>
                  </a:lnTo>
                  <a:lnTo>
                    <a:pt x="942912" y="816473"/>
                  </a:lnTo>
                  <a:lnTo>
                    <a:pt x="922979" y="859931"/>
                  </a:lnTo>
                  <a:lnTo>
                    <a:pt x="899988" y="901072"/>
                  </a:lnTo>
                  <a:lnTo>
                    <a:pt x="874115" y="939695"/>
                  </a:lnTo>
                  <a:lnTo>
                    <a:pt x="845534" y="975598"/>
                  </a:lnTo>
                  <a:lnTo>
                    <a:pt x="814420" y="1008578"/>
                  </a:lnTo>
                  <a:lnTo>
                    <a:pt x="780947" y="1038435"/>
                  </a:lnTo>
                  <a:lnTo>
                    <a:pt x="745292" y="1064965"/>
                  </a:lnTo>
                  <a:lnTo>
                    <a:pt x="707628" y="1087968"/>
                  </a:lnTo>
                  <a:lnTo>
                    <a:pt x="668130" y="1107241"/>
                  </a:lnTo>
                  <a:lnTo>
                    <a:pt x="626974" y="1122582"/>
                  </a:lnTo>
                  <a:lnTo>
                    <a:pt x="584333" y="1133791"/>
                  </a:lnTo>
                  <a:lnTo>
                    <a:pt x="540384" y="1140664"/>
                  </a:lnTo>
                  <a:lnTo>
                    <a:pt x="495300" y="1143000"/>
                  </a:lnTo>
                  <a:lnTo>
                    <a:pt x="450215" y="1140664"/>
                  </a:lnTo>
                  <a:lnTo>
                    <a:pt x="406266" y="1133791"/>
                  </a:lnTo>
                  <a:lnTo>
                    <a:pt x="363625" y="1122582"/>
                  </a:lnTo>
                  <a:lnTo>
                    <a:pt x="322469" y="1107241"/>
                  </a:lnTo>
                  <a:lnTo>
                    <a:pt x="282971" y="1087968"/>
                  </a:lnTo>
                  <a:lnTo>
                    <a:pt x="245307" y="1064965"/>
                  </a:lnTo>
                  <a:lnTo>
                    <a:pt x="209652" y="1038435"/>
                  </a:lnTo>
                  <a:lnTo>
                    <a:pt x="176179" y="1008578"/>
                  </a:lnTo>
                  <a:lnTo>
                    <a:pt x="145065" y="975598"/>
                  </a:lnTo>
                  <a:lnTo>
                    <a:pt x="116484" y="939695"/>
                  </a:lnTo>
                  <a:lnTo>
                    <a:pt x="90611" y="901072"/>
                  </a:lnTo>
                  <a:lnTo>
                    <a:pt x="67620" y="859931"/>
                  </a:lnTo>
                  <a:lnTo>
                    <a:pt x="47687" y="816473"/>
                  </a:lnTo>
                  <a:lnTo>
                    <a:pt x="30985" y="770900"/>
                  </a:lnTo>
                  <a:lnTo>
                    <a:pt x="17691" y="723414"/>
                  </a:lnTo>
                  <a:lnTo>
                    <a:pt x="7979" y="674218"/>
                  </a:lnTo>
                  <a:lnTo>
                    <a:pt x="2024" y="623512"/>
                  </a:lnTo>
                  <a:lnTo>
                    <a:pt x="0" y="57150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850881" y="6452312"/>
            <a:ext cx="15494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/>
            <a:fld id="{81D60167-4931-47E6-BA6A-407CBD079E47}" type="slidenum"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pPr marL="38100"/>
              <a:t>9</a:t>
            </a:fld>
            <a:endParaRPr sz="1100">
              <a:latin typeface="Arial MT"/>
              <a:cs typeface="Arial M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5</TotalTime>
  <Words>486</Words>
  <Application>Microsoft Office PowerPoint</Application>
  <PresentationFormat>Widescreen</PresentationFormat>
  <Paragraphs>131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Arial MT</vt:lpstr>
      <vt:lpstr>Calibri</vt:lpstr>
      <vt:lpstr>Simplified Arabic Fixed</vt:lpstr>
      <vt:lpstr>Times New Roman</vt:lpstr>
      <vt:lpstr>MediTec</vt:lpstr>
      <vt:lpstr>The Skull</vt:lpstr>
      <vt:lpstr>PowerPoint Presentation</vt:lpstr>
      <vt:lpstr>PowerPoint Presentation</vt:lpstr>
      <vt:lpstr>Foramina of the skull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Foramina  of the  skull</vt:lpstr>
      <vt:lpstr>Anterior Cranial Fossa</vt:lpstr>
      <vt:lpstr>Middle Cranial Fossa ..1/4</vt:lpstr>
      <vt:lpstr>Middle Cranial Fossa ..2/4</vt:lpstr>
      <vt:lpstr>Middle Cranial Fossa ..3/4</vt:lpstr>
      <vt:lpstr>PowerPoint Presentation</vt:lpstr>
      <vt:lpstr>Posterior Cranial Fossa .. 1/4</vt:lpstr>
      <vt:lpstr>Posterior Cranial Fossa .. 2/4</vt:lpstr>
      <vt:lpstr>Posterior Cranial Fossa .. 3/ 4</vt:lpstr>
      <vt:lpstr>Posterior Cranial Fossa .. 4/4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Skull an overview</dc:title>
  <dc:creator>Dr. Darwish H Badran</dc:creator>
  <cp:lastModifiedBy>Rasha</cp:lastModifiedBy>
  <cp:revision>2</cp:revision>
  <dcterms:created xsi:type="dcterms:W3CDTF">2021-05-10T08:55:48Z</dcterms:created>
  <dcterms:modified xsi:type="dcterms:W3CDTF">2021-11-22T14:36:55Z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2021-05-10T00:00:00Z</vt:filetime>
  </property>
</Properties>
</file>